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544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115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2002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634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23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7519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701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2937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843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9501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844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FA7FD43-634A-4FD2-89A0-C893E0ECAC55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AD2DF79-4B32-4DCD-B8B3-9EE0AA7278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3866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2336" y="702156"/>
            <a:ext cx="11314176" cy="1013800"/>
          </a:xfrm>
        </p:spPr>
        <p:txBody>
          <a:bodyPr/>
          <a:lstStyle/>
          <a:p>
            <a:r>
              <a:rPr lang="tr-TR" sz="4400" dirty="0"/>
              <a:t>HAZIRLANMA (İÇGÜDÜ/PRATİK) TEOR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2336" y="1889760"/>
            <a:ext cx="11314176" cy="48402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3600" dirty="0"/>
              <a:t>Oyun bizi şu araçlarla yetişkin yaşamına hazırlar:</a:t>
            </a:r>
          </a:p>
          <a:p>
            <a:pPr marL="987425" indent="449263">
              <a:buFont typeface="Wingdings" pitchFamily="2" charset="2"/>
              <a:buChar char="ü"/>
              <a:defRPr/>
            </a:pPr>
            <a:r>
              <a:rPr lang="tr-TR" sz="3600" dirty="0"/>
              <a:t>Takım çalışması</a:t>
            </a:r>
          </a:p>
          <a:p>
            <a:pPr marL="987425" indent="449263">
              <a:buFont typeface="Wingdings" pitchFamily="2" charset="2"/>
              <a:buChar char="ü"/>
              <a:defRPr/>
            </a:pPr>
            <a:r>
              <a:rPr lang="tr-TR" sz="3600" dirty="0"/>
              <a:t>Rol oynama</a:t>
            </a:r>
          </a:p>
          <a:p>
            <a:pPr marL="987425" indent="449263">
              <a:buFont typeface="Wingdings" pitchFamily="2" charset="2"/>
              <a:buChar char="ü"/>
              <a:defRPr/>
            </a:pPr>
            <a:r>
              <a:rPr lang="tr-TR" sz="3600" dirty="0"/>
              <a:t>Kurallara uyum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3600" dirty="0"/>
              <a:t>Fakat bazı çocuklar bilgisayar oyunlarına ihtiyaç duyarlar??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0503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265408" cy="919380"/>
          </a:xfrm>
        </p:spPr>
        <p:txBody>
          <a:bodyPr>
            <a:normAutofit/>
          </a:bodyPr>
          <a:lstStyle/>
          <a:p>
            <a:r>
              <a:rPr lang="tr-TR" sz="4400" dirty="0"/>
              <a:t>ÖZETLEME TEORİSİ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926336"/>
            <a:ext cx="11265408" cy="479809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Geçmişimizden, içsel olarak daha fazla ödüllendirici bir yarış gibi olayları yeniden canlandıran aktiviteler..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Avlanma, atıcılık, gizle &amp; ara, </a:t>
            </a:r>
            <a:r>
              <a:rPr lang="tr-TR" altLang="tr-TR" sz="3600" dirty="0" err="1"/>
              <a:t>koşturmacalı</a:t>
            </a:r>
            <a:r>
              <a:rPr lang="tr-TR" altLang="tr-TR" sz="3600" dirty="0"/>
              <a:t> oyunlar dünya genelinde yaygındır..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600" dirty="0"/>
              <a:t>Fakat bir çoğu geçmişimizle ilgili değildir (</a:t>
            </a:r>
            <a:r>
              <a:rPr lang="tr-TR" altLang="tr-TR" sz="3600" dirty="0" err="1"/>
              <a:t>bungee</a:t>
            </a:r>
            <a:r>
              <a:rPr lang="tr-TR" altLang="tr-TR" sz="3600" dirty="0"/>
              <a:t> </a:t>
            </a:r>
            <a:r>
              <a:rPr lang="tr-TR" altLang="tr-TR" sz="3600" dirty="0" err="1"/>
              <a:t>jumping</a:t>
            </a:r>
            <a:r>
              <a:rPr lang="tr-TR" altLang="tr-TR" sz="3600" dirty="0"/>
              <a:t>, x-</a:t>
            </a:r>
            <a:r>
              <a:rPr lang="tr-TR" altLang="tr-TR" sz="3600" dirty="0" err="1"/>
              <a:t>box</a:t>
            </a:r>
            <a:r>
              <a:rPr lang="tr-TR" altLang="tr-TR" sz="3600" dirty="0"/>
              <a:t> vb.)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3891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314176" cy="931572"/>
          </a:xfrm>
        </p:spPr>
        <p:txBody>
          <a:bodyPr>
            <a:normAutofit/>
          </a:bodyPr>
          <a:lstStyle/>
          <a:p>
            <a:r>
              <a:rPr lang="tr-TR" sz="4400" dirty="0"/>
              <a:t>YENİDEN YAŞAYARAK ARINMA TEO.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901952"/>
            <a:ext cx="11314176" cy="477926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200" dirty="0"/>
              <a:t>Oyun oynarız çünkü sıkıntı veren duygularımızdan zararsız bir yolla kurtulmayı isteriz.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3200" dirty="0"/>
              <a:t>Eski Yunanın </a:t>
            </a:r>
            <a:r>
              <a:rPr lang="tr-TR" altLang="tr-TR" sz="3200" dirty="0" err="1"/>
              <a:t>katarsis</a:t>
            </a:r>
            <a:r>
              <a:rPr lang="tr-TR" altLang="tr-TR" sz="3200" dirty="0"/>
              <a:t> tiyatrosu insanların düşmanca duygularını boşaltıyordu. Aristo-</a:t>
            </a:r>
            <a:r>
              <a:rPr lang="tr-TR" altLang="tr-TR" sz="3200" dirty="0" err="1"/>
              <a:t>katarsis</a:t>
            </a:r>
            <a:r>
              <a:rPr lang="tr-TR" altLang="tr-TR" sz="3200" dirty="0"/>
              <a:t>-tiyatro(insana kendini dışardan gösterdiği için arzulardan arındırıyor)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Çocuklar azarlandıklarında buna tepki verirler.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3200" dirty="0"/>
              <a:t>Fakat bu basketbol, balık avlama gibi etkinlikleri açıklar mı??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66121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104" y="702156"/>
            <a:ext cx="11326368" cy="992532"/>
          </a:xfrm>
        </p:spPr>
        <p:txBody>
          <a:bodyPr>
            <a:normAutofit/>
          </a:bodyPr>
          <a:lstStyle/>
          <a:p>
            <a:r>
              <a:rPr lang="tr-TR" sz="4400" dirty="0"/>
              <a:t>ÖDÜN/L TEORİSİ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104" y="1950720"/>
            <a:ext cx="11326368" cy="466953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3600" dirty="0"/>
              <a:t>Çalışarak doyuramadığımız psişik ihtiyaçlarımızı doyurmak isteriz (sıkılma, rekabetçi iş ortamı vb.).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3600" dirty="0"/>
              <a:t>Sıkılmak bazı aktiviteleri tetikleyebilir fakat sıkılmak gerçekte sadece çalışmayla ilgili değildir.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sz="3600" dirty="0"/>
              <a:t>Kütüphanecilerin satranç, yol yapımı işçilerinin futbol oynaması nasıl izah edilir?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56617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3296" y="702156"/>
            <a:ext cx="11253216" cy="980340"/>
          </a:xfrm>
        </p:spPr>
        <p:txBody>
          <a:bodyPr>
            <a:normAutofit/>
          </a:bodyPr>
          <a:lstStyle/>
          <a:p>
            <a:r>
              <a:rPr lang="tr-TR" sz="4400" dirty="0"/>
              <a:t>YETKİNLİK TEORİSİ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296" y="1914144"/>
            <a:ext cx="11253216" cy="479145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2800" dirty="0"/>
              <a:t>İnsanlar arzularının derecesini optimize etme eğilimindedir (gürültülü müziği kısarız ama çok alçak sesli ise açarız).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2800" dirty="0"/>
              <a:t>7’den 70’e çevremizle etkileşim doğuran ihtiyaçlara sahibiz.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2800" dirty="0"/>
              <a:t>Uyarıların optimizasyonu ve çevreyle etkileşim ihtiyacı şuna yol açar: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2800" dirty="0"/>
              <a:t>Çevrede bir etki oluşturduğumuzda, örneğin çevreden gelen bir şeye reaksiyon gösterdiğimizde kontrol ve güç duygusuna kapılırız. Bu bize ödül olarak yetkinlik hissi verir.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altLang="tr-TR" sz="2800" dirty="0"/>
              <a:t>Ancak bu yaklaşım oyunu işten ayırmakta başarısızdır.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0417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37</TotalTime>
  <Words>248</Words>
  <Application>Microsoft Office PowerPoint</Application>
  <PresentationFormat>Özel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HAZIRLANMA (İÇGÜDÜ/PRATİK) TEOR.</vt:lpstr>
      <vt:lpstr>ÖZETLEME TEORİSİ</vt:lpstr>
      <vt:lpstr>YENİDEN YAŞAYARAK ARINMA TEO.</vt:lpstr>
      <vt:lpstr>ÖDÜN/L TEORİSİ</vt:lpstr>
      <vt:lpstr>YETKİNLİK TEORİSİ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eceats35@gmail.com</dc:creator>
  <cp:lastModifiedBy>Windows Kullanıcısı</cp:lastModifiedBy>
  <cp:revision>7</cp:revision>
  <dcterms:created xsi:type="dcterms:W3CDTF">2018-12-16T17:23:24Z</dcterms:created>
  <dcterms:modified xsi:type="dcterms:W3CDTF">2019-03-15T12:28:03Z</dcterms:modified>
</cp:coreProperties>
</file>