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7"/>
  </p:notesMasterIdLst>
  <p:sldIdLst>
    <p:sldId id="256" r:id="rId2"/>
    <p:sldId id="261" r:id="rId3"/>
    <p:sldId id="265" r:id="rId4"/>
    <p:sldId id="262" r:id="rId5"/>
    <p:sldId id="263" r:id="rId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8FABDE-FE87-42BA-8322-98265C3A8316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F980B4-4A12-423E-9490-F40B428F9F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95316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02975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07447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710900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90619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252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3969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0253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64276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9043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3052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09591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8498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12217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7588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63692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98720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034138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0735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28657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79426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18106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5"/>
          <p:cNvSpPr txBox="1">
            <a:spLocks noGrp="1"/>
          </p:cNvSpPr>
          <p:nvPr>
            <p:ph type="title"/>
          </p:nvPr>
        </p:nvSpPr>
        <p:spPr>
          <a:xfrm>
            <a:off x="1085700" y="523433"/>
            <a:ext cx="7323200" cy="102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5"/>
          <p:cNvSpPr txBox="1">
            <a:spLocks noGrp="1"/>
          </p:cNvSpPr>
          <p:nvPr>
            <p:ph type="body" idx="1"/>
          </p:nvPr>
        </p:nvSpPr>
        <p:spPr>
          <a:xfrm>
            <a:off x="1085700" y="1769800"/>
            <a:ext cx="8176800" cy="419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609585" lvl="0" indent="-507987">
              <a:spcBef>
                <a:spcPts val="800"/>
              </a:spcBef>
              <a:spcAft>
                <a:spcPts val="0"/>
              </a:spcAft>
              <a:buSzPts val="2400"/>
              <a:buChar char="▰"/>
              <a:defRPr/>
            </a:lvl1pPr>
            <a:lvl2pPr marL="1219170" lvl="1" indent="-507987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2pPr>
            <a:lvl3pPr marL="1828754" lvl="2" indent="-507987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3pPr>
            <a:lvl4pPr marL="2438339" lvl="3" indent="-507987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4pPr>
            <a:lvl5pPr marL="3047924" lvl="4" indent="-507987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5pPr>
            <a:lvl6pPr marL="3657509" lvl="5" indent="-507987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6pPr>
            <a:lvl7pPr marL="4267093" lvl="6" indent="-507987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7pPr>
            <a:lvl8pPr marL="4876678" lvl="7" indent="-507987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8pPr>
            <a:lvl9pPr marL="5486263" lvl="8" indent="-507987">
              <a:spcBef>
                <a:spcPts val="1333"/>
              </a:spcBef>
              <a:spcAft>
                <a:spcPts val="1333"/>
              </a:spcAft>
              <a:buSzPts val="2400"/>
              <a:buChar char="▻"/>
              <a:defRPr/>
            </a:lvl9pPr>
          </a:lstStyle>
          <a:p>
            <a:endParaRPr/>
          </a:p>
        </p:txBody>
      </p:sp>
      <p:sp>
        <p:nvSpPr>
          <p:cNvPr id="80" name="Google Shape;80;p5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01221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1505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  <p:sldLayoutId id="2147483680" r:id="rId17"/>
    <p:sldLayoutId id="2147483682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2798415" y="2305878"/>
            <a:ext cx="6815669" cy="1510748"/>
          </a:xfrm>
        </p:spPr>
        <p:txBody>
          <a:bodyPr/>
          <a:lstStyle/>
          <a:p>
            <a:r>
              <a:rPr lang="tr-TR" sz="4400" b="1" dirty="0"/>
              <a:t>Örgütsel Adalet</a:t>
            </a:r>
          </a:p>
        </p:txBody>
      </p:sp>
    </p:spTree>
    <p:extLst>
      <p:ext uri="{BB962C8B-B14F-4D97-AF65-F5344CB8AC3E}">
        <p14:creationId xmlns:p14="http://schemas.microsoft.com/office/powerpoint/2010/main" val="2713712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"/>
          <p:cNvSpPr txBox="1">
            <a:spLocks noGrp="1"/>
          </p:cNvSpPr>
          <p:nvPr>
            <p:ph type="title"/>
          </p:nvPr>
        </p:nvSpPr>
        <p:spPr>
          <a:xfrm>
            <a:off x="1085700" y="795129"/>
            <a:ext cx="9900352" cy="74990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lvl="0"/>
            <a:r>
              <a:rPr lang="tr-TR" sz="3333" b="1" dirty="0"/>
              <a:t>Örgütsel Adalet</a:t>
            </a:r>
            <a:endParaRPr sz="3333" b="1" dirty="0"/>
          </a:p>
        </p:txBody>
      </p:sp>
      <p:sp>
        <p:nvSpPr>
          <p:cNvPr id="237" name="Google Shape;237;p16"/>
          <p:cNvSpPr txBox="1">
            <a:spLocks noGrp="1"/>
          </p:cNvSpPr>
          <p:nvPr>
            <p:ph type="body" idx="1"/>
          </p:nvPr>
        </p:nvSpPr>
        <p:spPr>
          <a:xfrm>
            <a:off x="689114" y="1898415"/>
            <a:ext cx="10508974" cy="4283585"/>
          </a:xfrm>
          <a:prstGeom prst="rect">
            <a:avLst/>
          </a:prstGeom>
        </p:spPr>
        <p:txBody>
          <a:bodyPr spcFirstLastPara="1" vert="horz" wrap="square" lIns="121900" tIns="0" rIns="121900" bIns="0" rtlCol="0" anchor="t" anchorCtr="0">
            <a:noAutofit/>
          </a:bodyPr>
          <a:lstStyle/>
          <a:p>
            <a:pPr lvl="0" algn="just">
              <a:buFont typeface="Arial" panose="020B0604020202020204" pitchFamily="34" charset="0"/>
              <a:buChar char="•"/>
            </a:pPr>
            <a:r>
              <a:rPr lang="tr-TR" sz="2933" dirty="0"/>
              <a:t>Bu kavram, J. S. Adams’ın “Eşitlik Teorisinin” bir uzantısıdır. Çünkü Adams örgüt çalışanları arasındaki eşitliğin öneminin vurgusunu yapmaktadır.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tr-TR" sz="2933" dirty="0"/>
              <a:t>Eşitlik kuramı algılanan adilliği bir  başlangıç etkeni olarak görmektedir. Ayrıca bu kavramın tanımladığı adillik terimi, karşılığında alınan kazançlarla belirlenir.</a:t>
            </a:r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16739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6"/>
          <p:cNvSpPr txBox="1">
            <a:spLocks noGrp="1"/>
          </p:cNvSpPr>
          <p:nvPr>
            <p:ph type="body" idx="1"/>
          </p:nvPr>
        </p:nvSpPr>
        <p:spPr>
          <a:xfrm>
            <a:off x="689113" y="1898415"/>
            <a:ext cx="10774017" cy="4283585"/>
          </a:xfrm>
          <a:prstGeom prst="rect">
            <a:avLst/>
          </a:prstGeom>
        </p:spPr>
        <p:txBody>
          <a:bodyPr spcFirstLastPara="1" vert="horz" wrap="square" lIns="121900" tIns="0" rIns="121900" bIns="0" rtlCol="0" anchor="t" anchorCtr="0">
            <a:noAutofit/>
          </a:bodyPr>
          <a:lstStyle/>
          <a:p>
            <a:pPr lvl="0" algn="just">
              <a:buFont typeface="Arial" panose="020B0604020202020204" pitchFamily="34" charset="0"/>
              <a:buChar char="•"/>
            </a:pPr>
            <a:r>
              <a:rPr lang="tr-TR" sz="2933" dirty="0"/>
              <a:t>1970’lerden günümüze işyerinde adillikle ile ilgili araştırmalarla daha geniş bir bakış açısı kazanmış ve adalet kavramıyla açıklanmaya başlamıştır.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tr-TR" sz="3200" dirty="0"/>
              <a:t>Örgütler açısından bakıldığında adalet, doğruluğun işyerindeki rolü ve haklılığın korunmasında otoritenin işlevi ile ilgili bir kavram olarak tanımlanabilir.</a:t>
            </a:r>
          </a:p>
          <a:p>
            <a:pPr lvl="0" algn="just">
              <a:buFont typeface="Arial" panose="020B0604020202020204" pitchFamily="34" charset="0"/>
              <a:buChar char="•"/>
            </a:pPr>
            <a:endParaRPr lang="tr-TR" sz="2933" dirty="0"/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6094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6"/>
          <p:cNvSpPr txBox="1">
            <a:spLocks noGrp="1"/>
          </p:cNvSpPr>
          <p:nvPr>
            <p:ph type="body" idx="1"/>
          </p:nvPr>
        </p:nvSpPr>
        <p:spPr>
          <a:xfrm>
            <a:off x="887896" y="1736034"/>
            <a:ext cx="10151165" cy="4445965"/>
          </a:xfrm>
          <a:prstGeom prst="rect">
            <a:avLst/>
          </a:prstGeom>
        </p:spPr>
        <p:txBody>
          <a:bodyPr spcFirstLastPara="1" vert="horz" wrap="square" lIns="121900" tIns="0" rIns="121900" bIns="0" rtlCol="0" anchor="t" anchorCtr="0">
            <a:noAutofit/>
          </a:bodyPr>
          <a:lstStyle/>
          <a:p>
            <a:pPr lvl="0" algn="just">
              <a:buFont typeface="Arial" panose="020B0604020202020204" pitchFamily="34" charset="0"/>
              <a:buChar char="•"/>
            </a:pPr>
            <a:r>
              <a:rPr lang="tr-TR" sz="2667" dirty="0"/>
              <a:t>Örgütsel adalet, işle ilgili durumlarda adaletin çalışanlar tarafından nasıl algılanabildiği ve nasıl tepkiler gösterdiğiyle ilgilidir. 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tr-TR" sz="2667" dirty="0"/>
              <a:t>Örgütsel adaletin konuları arasında; çalışanların örgüt yöntemlerine katılımındaki adalet, ödeme sistemleri, tatile çıkmada kimin önceliğe sahip olduğu gibi</a:t>
            </a:r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89113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6"/>
          <p:cNvSpPr txBox="1">
            <a:spLocks noGrp="1"/>
          </p:cNvSpPr>
          <p:nvPr>
            <p:ph type="body" idx="1"/>
          </p:nvPr>
        </p:nvSpPr>
        <p:spPr>
          <a:xfrm>
            <a:off x="715618" y="1722783"/>
            <a:ext cx="10508974" cy="3975652"/>
          </a:xfrm>
          <a:prstGeom prst="rect">
            <a:avLst/>
          </a:prstGeom>
        </p:spPr>
        <p:txBody>
          <a:bodyPr spcFirstLastPara="1" vert="horz" wrap="square" lIns="121900" tIns="0" rIns="121900" bIns="0" rtlCol="0" anchor="t" anchorCtr="0">
            <a:noAutofit/>
          </a:bodyPr>
          <a:lstStyle/>
          <a:p>
            <a:pPr lvl="0" algn="just">
              <a:buFont typeface="Arial" panose="020B0604020202020204" pitchFamily="34" charset="0"/>
              <a:buChar char="•"/>
            </a:pPr>
            <a:r>
              <a:rPr lang="tr-TR" sz="2667" dirty="0"/>
              <a:t>Çalışanların örgüt politikalarına katılımındaki adalet, ödeme sistemleri, tatile çıkmada kimin önceliğe sahip olduğu gibi konular örgütsel adaletle ilgilidir.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tr-TR" sz="2667" dirty="0"/>
              <a:t>Örgütsel adalet ise işle ilgili durumlarda adaletin çalışanlar tarafından nasıl algılandığı ve çalışanların nasıl tepkiler gösterdiği ile ilgilidir.  Yani, bireylerin örgütlerinde algıladıkları adalettir.</a:t>
            </a:r>
          </a:p>
          <a:p>
            <a:pPr lvl="0" algn="just">
              <a:buFont typeface="Arial" panose="020B0604020202020204" pitchFamily="34" charset="0"/>
              <a:buChar char="•"/>
            </a:pPr>
            <a:endParaRPr lang="tr-TR" sz="2667" dirty="0"/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329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">
  <a:themeElements>
    <a:clrScheme name="Organik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k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k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105</TotalTime>
  <Words>179</Words>
  <Application>Microsoft Office PowerPoint</Application>
  <PresentationFormat>Geniş ekran</PresentationFormat>
  <Paragraphs>14</Paragraphs>
  <Slides>5</Slides>
  <Notes>4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9" baseType="lpstr">
      <vt:lpstr>Arial</vt:lpstr>
      <vt:lpstr>Calibri</vt:lpstr>
      <vt:lpstr>Garamond</vt:lpstr>
      <vt:lpstr>Organik</vt:lpstr>
      <vt:lpstr>Örgütsel Adalet</vt:lpstr>
      <vt:lpstr>Örgütsel Adalet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User</cp:lastModifiedBy>
  <cp:revision>9</cp:revision>
  <dcterms:created xsi:type="dcterms:W3CDTF">2020-02-22T14:31:07Z</dcterms:created>
  <dcterms:modified xsi:type="dcterms:W3CDTF">2020-04-30T12:54:19Z</dcterms:modified>
</cp:coreProperties>
</file>