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2"/>
  </p:notesMasterIdLst>
  <p:sldIdLst>
    <p:sldId id="1083" r:id="rId4"/>
    <p:sldId id="1084" r:id="rId5"/>
    <p:sldId id="1085" r:id="rId6"/>
    <p:sldId id="1086" r:id="rId7"/>
    <p:sldId id="1087" r:id="rId8"/>
    <p:sldId id="1088" r:id="rId9"/>
    <p:sldId id="1089" r:id="rId10"/>
    <p:sldId id="1090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4" autoAdjust="0"/>
    <p:restoredTop sz="91471" autoAdjust="0"/>
  </p:normalViewPr>
  <p:slideViewPr>
    <p:cSldViewPr snapToGrid="0">
      <p:cViewPr varScale="1">
        <p:scale>
          <a:sx n="81" d="100"/>
          <a:sy n="81" d="100"/>
        </p:scale>
        <p:origin x="1068" y="7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2/26/2020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 smtClean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Harun TANRIVERMİŞ, Yrd. Doç. Dr. Yeşim ALİEFENDİOĞLU Ekonomi I 2016-2017 Güz Dönemi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7932" y="1993887"/>
            <a:ext cx="5239385" cy="32315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4852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866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  <p:sldLayoutId id="2147483698" r:id="rId5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 ve Yapım Yönetimi</a:t>
            </a:r>
            <a:endParaRPr 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</a:t>
            </a: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Mustafa YILMAZ</a:t>
            </a:r>
            <a:endParaRPr lang="tr-TR" sz="16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10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4626" y="1168922"/>
            <a:ext cx="4225290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</a:t>
            </a:r>
            <a:r>
              <a:rPr sz="1400" b="1" spc="-295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YÖNETİMİ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130" dirty="0">
                <a:latin typeface="Arial"/>
                <a:cs typeface="Arial"/>
              </a:rPr>
              <a:t>YÖNETİMİNİN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235" dirty="0">
                <a:latin typeface="Arial"/>
                <a:cs typeface="Arial"/>
              </a:rPr>
              <a:t>TARİHÇESİ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130" dirty="0">
                <a:latin typeface="Arial"/>
                <a:cs typeface="Arial"/>
              </a:rPr>
              <a:t>TEMİN/TESLİM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spc="-210" dirty="0">
                <a:latin typeface="Arial"/>
                <a:cs typeface="Arial"/>
              </a:rPr>
              <a:t>YÖNTEMLERİ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75" dirty="0">
                <a:latin typeface="Arial"/>
                <a:cs typeface="Arial"/>
              </a:rPr>
              <a:t>Yaygın </a:t>
            </a:r>
            <a:r>
              <a:rPr sz="1400" spc="-80" dirty="0">
                <a:latin typeface="Arial"/>
                <a:cs typeface="Arial"/>
              </a:rPr>
              <a:t>Kullanılan </a:t>
            </a: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110" dirty="0">
                <a:latin typeface="Arial"/>
                <a:cs typeface="Arial"/>
              </a:rPr>
              <a:t>Telim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Sistemleri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229" dirty="0">
                <a:latin typeface="Arial"/>
                <a:cs typeface="Arial"/>
              </a:rPr>
              <a:t>YAŞAM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spc="-190" dirty="0">
                <a:latin typeface="Arial"/>
                <a:cs typeface="Arial"/>
              </a:rPr>
              <a:t>DÖNGÜSÜ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95" dirty="0">
                <a:latin typeface="Arial"/>
                <a:cs typeface="Arial"/>
              </a:rPr>
              <a:t>Yönetim </a:t>
            </a:r>
            <a:r>
              <a:rPr sz="1400" spc="-135" dirty="0">
                <a:latin typeface="Arial"/>
                <a:cs typeface="Arial"/>
              </a:rPr>
              <a:t>Süreç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Grupları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05" dirty="0">
                <a:latin typeface="Arial"/>
                <a:cs typeface="Arial"/>
              </a:rPr>
              <a:t>Başlatma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00" dirty="0">
                <a:latin typeface="Arial"/>
                <a:cs typeface="Arial"/>
              </a:rPr>
              <a:t>Planlama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90" dirty="0">
                <a:latin typeface="Arial"/>
                <a:cs typeface="Arial"/>
              </a:rPr>
              <a:t>Yürütme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85" dirty="0">
                <a:latin typeface="Arial"/>
                <a:cs typeface="Arial"/>
              </a:rPr>
              <a:t>İzleme </a:t>
            </a:r>
            <a:r>
              <a:rPr sz="1400" spc="-105" dirty="0">
                <a:latin typeface="Arial"/>
                <a:cs typeface="Arial"/>
              </a:rPr>
              <a:t>ve </a:t>
            </a:r>
            <a:r>
              <a:rPr sz="1400" spc="-55" dirty="0">
                <a:latin typeface="Arial"/>
                <a:cs typeface="Arial"/>
              </a:rPr>
              <a:t>Kontrol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40" dirty="0">
                <a:latin typeface="Arial"/>
                <a:cs typeface="Arial"/>
              </a:rPr>
              <a:t>Kapanış</a:t>
            </a:r>
            <a:endParaRPr sz="1400" dirty="0">
              <a:latin typeface="Arial"/>
              <a:cs typeface="Arial"/>
            </a:endParaRPr>
          </a:p>
          <a:p>
            <a:pPr marL="574675" lvl="1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70" dirty="0">
                <a:latin typeface="Arial"/>
                <a:cs typeface="Arial"/>
              </a:rPr>
              <a:t>Bilgi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Alanları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20" dirty="0">
                <a:latin typeface="Arial"/>
                <a:cs typeface="Arial"/>
              </a:rPr>
              <a:t>Entegrasyon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1108710" lvl="2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55" dirty="0">
                <a:latin typeface="Arial"/>
                <a:cs typeface="Arial"/>
              </a:rPr>
              <a:t>Kapsam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1515110" lvl="3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sz="1400" spc="-125" dirty="0">
                <a:latin typeface="Arial"/>
                <a:cs typeface="Arial"/>
              </a:rPr>
              <a:t>İş </a:t>
            </a:r>
            <a:r>
              <a:rPr sz="1400" spc="-85" dirty="0">
                <a:latin typeface="Arial"/>
                <a:cs typeface="Arial"/>
              </a:rPr>
              <a:t>Kırılım </a:t>
            </a:r>
            <a:r>
              <a:rPr sz="1400" spc="-170" dirty="0">
                <a:latin typeface="Arial"/>
                <a:cs typeface="Arial"/>
              </a:rPr>
              <a:t>Yapısı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65" dirty="0">
                <a:latin typeface="Arial"/>
                <a:cs typeface="Arial"/>
              </a:rPr>
              <a:t>(WBS)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7271" y="479251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68756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8402" y="1157046"/>
            <a:ext cx="5365750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35" dirty="0">
                <a:latin typeface="Arial"/>
                <a:cs typeface="Arial"/>
              </a:rPr>
              <a:t>Zaman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10" dirty="0">
                <a:latin typeface="Arial"/>
                <a:cs typeface="Arial"/>
              </a:rPr>
              <a:t>Görev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10" dirty="0">
                <a:latin typeface="Arial"/>
                <a:cs typeface="Arial"/>
              </a:rPr>
              <a:t>Listesi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20" dirty="0">
                <a:latin typeface="Arial"/>
                <a:cs typeface="Arial"/>
              </a:rPr>
              <a:t>Çubuk </a:t>
            </a:r>
            <a:r>
              <a:rPr sz="1400" spc="-160" dirty="0">
                <a:latin typeface="Arial"/>
                <a:cs typeface="Arial"/>
              </a:rPr>
              <a:t>(GANTT)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65" dirty="0">
                <a:latin typeface="Arial"/>
                <a:cs typeface="Arial"/>
              </a:rPr>
              <a:t>Şeması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55" dirty="0">
                <a:latin typeface="Arial"/>
                <a:cs typeface="Arial"/>
              </a:rPr>
              <a:t>Kritik </a:t>
            </a:r>
            <a:r>
              <a:rPr sz="1400" spc="-175" dirty="0">
                <a:latin typeface="Arial"/>
                <a:cs typeface="Arial"/>
              </a:rPr>
              <a:t>Yol </a:t>
            </a:r>
            <a:r>
              <a:rPr sz="1400" spc="-45" dirty="0">
                <a:latin typeface="Arial"/>
                <a:cs typeface="Arial"/>
              </a:rPr>
              <a:t>Metodu</a:t>
            </a:r>
            <a:r>
              <a:rPr sz="1400" spc="-335" dirty="0">
                <a:latin typeface="Arial"/>
                <a:cs typeface="Arial"/>
              </a:rPr>
              <a:t> </a:t>
            </a:r>
            <a:r>
              <a:rPr sz="1400" spc="-145" dirty="0">
                <a:latin typeface="Arial"/>
                <a:cs typeface="Arial"/>
              </a:rPr>
              <a:t>(CPM)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00" dirty="0">
                <a:latin typeface="Arial"/>
                <a:cs typeface="Arial"/>
              </a:rPr>
              <a:t>Program </a:t>
            </a:r>
            <a:r>
              <a:rPr sz="1400" spc="-70" dirty="0">
                <a:latin typeface="Arial"/>
                <a:cs typeface="Arial"/>
              </a:rPr>
              <a:t>Değerlendirme </a:t>
            </a:r>
            <a:r>
              <a:rPr sz="1400" spc="-105" dirty="0">
                <a:latin typeface="Arial"/>
                <a:cs typeface="Arial"/>
              </a:rPr>
              <a:t>ve </a:t>
            </a:r>
            <a:r>
              <a:rPr sz="1400" spc="-80" dirty="0">
                <a:latin typeface="Arial"/>
                <a:cs typeface="Arial"/>
              </a:rPr>
              <a:t>İnceleme </a:t>
            </a:r>
            <a:r>
              <a:rPr sz="1400" spc="-114" dirty="0">
                <a:latin typeface="Arial"/>
                <a:cs typeface="Arial"/>
              </a:rPr>
              <a:t>Tekniği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15" dirty="0">
                <a:latin typeface="Arial"/>
                <a:cs typeface="Arial"/>
              </a:rPr>
              <a:t>(PERT)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55" dirty="0">
                <a:latin typeface="Arial"/>
                <a:cs typeface="Arial"/>
              </a:rPr>
              <a:t>Kritik </a:t>
            </a:r>
            <a:r>
              <a:rPr sz="1400" spc="-75" dirty="0">
                <a:latin typeface="Arial"/>
                <a:cs typeface="Arial"/>
              </a:rPr>
              <a:t>Zincir </a:t>
            </a:r>
            <a:r>
              <a:rPr sz="1400" spc="-90" dirty="0">
                <a:latin typeface="Arial"/>
                <a:cs typeface="Arial"/>
              </a:rPr>
              <a:t>Proje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40" dirty="0">
                <a:latin typeface="Arial"/>
                <a:cs typeface="Arial"/>
              </a:rPr>
              <a:t>Kaynak </a:t>
            </a:r>
            <a:r>
              <a:rPr sz="1400" spc="-120" dirty="0">
                <a:latin typeface="Arial"/>
                <a:cs typeface="Arial"/>
              </a:rPr>
              <a:t>Yükleme </a:t>
            </a:r>
            <a:r>
              <a:rPr sz="1400" spc="-110" dirty="0">
                <a:latin typeface="Arial"/>
                <a:cs typeface="Arial"/>
              </a:rPr>
              <a:t>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Dengeleme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50" dirty="0">
                <a:latin typeface="Arial"/>
                <a:cs typeface="Arial"/>
              </a:rPr>
              <a:t>Maliyet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30" dirty="0">
                <a:latin typeface="Arial"/>
                <a:cs typeface="Arial"/>
              </a:rPr>
              <a:t>Kazanılmış </a:t>
            </a:r>
            <a:r>
              <a:rPr sz="1400" spc="-114" dirty="0">
                <a:latin typeface="Arial"/>
                <a:cs typeface="Arial"/>
              </a:rPr>
              <a:t>Değer Tekniği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75" dirty="0">
                <a:latin typeface="Arial"/>
                <a:cs typeface="Arial"/>
              </a:rPr>
              <a:t>(EVA)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Kalite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100" dirty="0">
                <a:latin typeface="Arial"/>
                <a:cs typeface="Arial"/>
              </a:rPr>
              <a:t>İnsan </a:t>
            </a:r>
            <a:r>
              <a:rPr sz="1400" spc="-105" dirty="0">
                <a:latin typeface="Arial"/>
                <a:cs typeface="Arial"/>
              </a:rPr>
              <a:t>Kaynakları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65" dirty="0">
                <a:latin typeface="Arial"/>
                <a:cs typeface="Arial"/>
              </a:rPr>
              <a:t>Örgüt </a:t>
            </a:r>
            <a:r>
              <a:rPr sz="1400" spc="-85" dirty="0">
                <a:latin typeface="Arial"/>
                <a:cs typeface="Arial"/>
              </a:rPr>
              <a:t>Kırılım </a:t>
            </a:r>
            <a:r>
              <a:rPr sz="1400" spc="-170" dirty="0">
                <a:latin typeface="Arial"/>
                <a:cs typeface="Arial"/>
              </a:rPr>
              <a:t>Yapısı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185" dirty="0">
                <a:latin typeface="Arial"/>
                <a:cs typeface="Arial"/>
              </a:rPr>
              <a:t>(OBS)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40" dirty="0">
                <a:latin typeface="Arial"/>
                <a:cs typeface="Arial"/>
              </a:rPr>
              <a:t>İletişim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Planlama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Belirleme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609881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402378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3727" y="1285961"/>
            <a:ext cx="3729990" cy="43986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sz="1400" spc="-45" dirty="0">
                <a:latin typeface="Arial"/>
                <a:cs typeface="Arial"/>
              </a:rPr>
              <a:t>Nitel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50" dirty="0">
                <a:latin typeface="Arial"/>
                <a:cs typeface="Arial"/>
              </a:rPr>
              <a:t>Risk </a:t>
            </a:r>
            <a:r>
              <a:rPr sz="1400" spc="-70" dirty="0">
                <a:latin typeface="Arial"/>
                <a:cs typeface="Arial"/>
              </a:rPr>
              <a:t>Değerlendirme </a:t>
            </a:r>
            <a:r>
              <a:rPr sz="1400" spc="-114" dirty="0">
                <a:latin typeface="Arial"/>
                <a:cs typeface="Arial"/>
              </a:rPr>
              <a:t>Karar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Matrisi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35" dirty="0">
                <a:latin typeface="Arial"/>
                <a:cs typeface="Arial"/>
              </a:rPr>
              <a:t>Ön </a:t>
            </a:r>
            <a:r>
              <a:rPr sz="1400" spc="-114" dirty="0">
                <a:latin typeface="Arial"/>
                <a:cs typeface="Arial"/>
              </a:rPr>
              <a:t>Tehlike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95" dirty="0">
                <a:latin typeface="Arial"/>
                <a:cs typeface="Arial"/>
              </a:rPr>
              <a:t>Pareto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sz="1400" spc="-80" dirty="0">
                <a:latin typeface="Arial"/>
                <a:cs typeface="Arial"/>
              </a:rPr>
              <a:t>Nicel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75" dirty="0">
                <a:latin typeface="Arial"/>
                <a:cs typeface="Arial"/>
              </a:rPr>
              <a:t>Duyarlılık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85" dirty="0">
                <a:latin typeface="Arial"/>
                <a:cs typeface="Arial"/>
              </a:rPr>
              <a:t>Etki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85" dirty="0">
                <a:latin typeface="Arial"/>
                <a:cs typeface="Arial"/>
              </a:rPr>
              <a:t>Diyagramları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14" dirty="0">
                <a:latin typeface="Arial"/>
                <a:cs typeface="Arial"/>
              </a:rPr>
              <a:t>Karar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Ağaçları</a:t>
            </a:r>
            <a:endParaRPr sz="1400" dirty="0">
              <a:latin typeface="Arial"/>
              <a:cs typeface="Arial"/>
            </a:endParaRPr>
          </a:p>
          <a:p>
            <a:pPr marL="660400" lvl="1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sz="1400" spc="-45" dirty="0">
                <a:latin typeface="Arial"/>
                <a:cs typeface="Arial"/>
              </a:rPr>
              <a:t>Monte </a:t>
            </a:r>
            <a:r>
              <a:rPr sz="1400" spc="-110" dirty="0">
                <a:latin typeface="Arial"/>
                <a:cs typeface="Arial"/>
              </a:rPr>
              <a:t>Carlo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Simulasyonu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85" dirty="0">
                <a:latin typeface="Arial"/>
                <a:cs typeface="Arial"/>
              </a:rPr>
              <a:t>Genetik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Algoritmalar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85" dirty="0">
                <a:latin typeface="Arial"/>
                <a:cs typeface="Arial"/>
              </a:rPr>
              <a:t>Yapay </a:t>
            </a:r>
            <a:r>
              <a:rPr sz="1400" spc="-75" dirty="0">
                <a:latin typeface="Arial"/>
                <a:cs typeface="Arial"/>
              </a:rPr>
              <a:t>Sinir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85" dirty="0">
                <a:latin typeface="Arial"/>
                <a:cs typeface="Arial"/>
              </a:rPr>
              <a:t>Ağları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95" dirty="0">
                <a:latin typeface="Arial"/>
                <a:cs typeface="Arial"/>
              </a:rPr>
              <a:t>Bulanık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Mantık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40" dirty="0">
                <a:latin typeface="Arial"/>
                <a:cs typeface="Arial"/>
              </a:rPr>
              <a:t>Analitik </a:t>
            </a:r>
            <a:r>
              <a:rPr sz="1400" spc="-85" dirty="0">
                <a:latin typeface="Arial"/>
                <a:cs typeface="Arial"/>
              </a:rPr>
              <a:t>Hiyerarşi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114" dirty="0">
                <a:latin typeface="Arial"/>
                <a:cs typeface="Arial"/>
              </a:rPr>
              <a:t>Süreci</a:t>
            </a:r>
            <a:endParaRPr sz="1400" dirty="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sz="1400" spc="-150" dirty="0">
                <a:latin typeface="Arial"/>
                <a:cs typeface="Arial"/>
              </a:rPr>
              <a:t>Risk </a:t>
            </a:r>
            <a:r>
              <a:rPr sz="1400" spc="-65" dirty="0">
                <a:latin typeface="Arial"/>
                <a:cs typeface="Arial"/>
              </a:rPr>
              <a:t>Tepkilerinin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Planlanması</a:t>
            </a:r>
            <a:endParaRPr sz="1400" dirty="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sz="1400" spc="-85" dirty="0">
                <a:latin typeface="Arial"/>
                <a:cs typeface="Arial"/>
              </a:rPr>
              <a:t>Risklerin </a:t>
            </a:r>
            <a:r>
              <a:rPr sz="1400" spc="-70" dirty="0">
                <a:latin typeface="Arial"/>
                <a:cs typeface="Arial"/>
              </a:rPr>
              <a:t>Kontrol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95" dirty="0">
                <a:latin typeface="Arial"/>
                <a:cs typeface="Arial"/>
              </a:rPr>
              <a:t>Edilmesi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74254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391973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1749001"/>
            <a:ext cx="4170679" cy="28295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800" spc="-90" dirty="0">
                <a:latin typeface="Arial"/>
                <a:cs typeface="Arial"/>
              </a:rPr>
              <a:t>Proje </a:t>
            </a:r>
            <a:r>
              <a:rPr sz="1800" spc="-114" dirty="0">
                <a:latin typeface="Arial"/>
                <a:cs typeface="Arial"/>
              </a:rPr>
              <a:t>Tedarik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Yönetimi</a:t>
            </a:r>
            <a:endParaRPr sz="1800" dirty="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800" spc="-85" dirty="0">
                <a:latin typeface="Arial"/>
                <a:cs typeface="Arial"/>
              </a:rPr>
              <a:t>Proje </a:t>
            </a:r>
            <a:r>
              <a:rPr sz="1800" spc="-165" dirty="0">
                <a:latin typeface="Arial"/>
                <a:cs typeface="Arial"/>
              </a:rPr>
              <a:t>Paydaş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Yönetimi</a:t>
            </a:r>
            <a:endParaRPr sz="1800" dirty="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800" spc="-85" dirty="0">
                <a:latin typeface="Arial"/>
                <a:cs typeface="Arial"/>
              </a:rPr>
              <a:t>Proje </a:t>
            </a:r>
            <a:r>
              <a:rPr sz="1800" spc="-70" dirty="0">
                <a:latin typeface="Arial"/>
                <a:cs typeface="Arial"/>
              </a:rPr>
              <a:t>Bilgi Alanları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135" dirty="0">
                <a:latin typeface="Arial"/>
                <a:cs typeface="Arial"/>
              </a:rPr>
              <a:t>Süreç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Grupları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105" dirty="0">
                <a:latin typeface="Arial"/>
                <a:cs typeface="Arial"/>
              </a:rPr>
              <a:t>İYİ </a:t>
            </a:r>
            <a:r>
              <a:rPr sz="1800" b="1" spc="-204" dirty="0">
                <a:latin typeface="Arial"/>
                <a:cs typeface="Arial"/>
              </a:rPr>
              <a:t>BİR  </a:t>
            </a:r>
            <a:r>
              <a:rPr sz="1800" b="1" spc="-300" dirty="0">
                <a:latin typeface="Arial"/>
                <a:cs typeface="Arial"/>
              </a:rPr>
              <a:t>PROJE  </a:t>
            </a:r>
            <a:r>
              <a:rPr sz="1800" b="1" spc="-170" dirty="0">
                <a:latin typeface="Arial"/>
                <a:cs typeface="Arial"/>
              </a:rPr>
              <a:t>YÖNETİCİSİNİN</a:t>
            </a:r>
            <a:r>
              <a:rPr sz="1800" b="1" spc="-295" dirty="0">
                <a:latin typeface="Arial"/>
                <a:cs typeface="Arial"/>
              </a:rPr>
              <a:t> </a:t>
            </a:r>
            <a:r>
              <a:rPr sz="1800" b="1" spc="-254" dirty="0">
                <a:latin typeface="Arial"/>
                <a:cs typeface="Arial"/>
              </a:rPr>
              <a:t>ÖZELLİKLERİ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300" dirty="0">
                <a:latin typeface="Arial"/>
                <a:cs typeface="Arial"/>
              </a:rPr>
              <a:t>PROJE </a:t>
            </a:r>
            <a:r>
              <a:rPr sz="1800" b="1" spc="-160" dirty="0">
                <a:latin typeface="Arial"/>
                <a:cs typeface="Arial"/>
              </a:rPr>
              <a:t>YÖNETİM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YAZILIMLARI</a:t>
            </a:r>
            <a:endParaRPr sz="18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800" spc="-95" dirty="0">
                <a:latin typeface="Arial"/>
                <a:cs typeface="Arial"/>
              </a:rPr>
              <a:t>Primavera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220" dirty="0">
                <a:latin typeface="Arial"/>
                <a:cs typeface="Arial"/>
              </a:rPr>
              <a:t>SON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270" dirty="0">
                <a:latin typeface="Arial"/>
                <a:cs typeface="Arial"/>
              </a:rPr>
              <a:t>SÖZ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280" dirty="0">
                <a:latin typeface="Arial"/>
                <a:cs typeface="Arial"/>
              </a:rPr>
              <a:t>KAYNAKÇA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74254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3720424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236" y="1161742"/>
            <a:ext cx="8974361" cy="4700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21018" y="538627"/>
            <a:ext cx="4244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30" dirty="0"/>
              <a:t>PROJE </a:t>
            </a:r>
            <a:r>
              <a:rPr spc="-530" dirty="0" smtClean="0"/>
              <a:t> </a:t>
            </a:r>
            <a:r>
              <a:rPr spc="-409" dirty="0" smtClean="0"/>
              <a:t>YAŞAM</a:t>
            </a:r>
            <a:r>
              <a:rPr spc="-204" dirty="0" smtClean="0"/>
              <a:t> </a:t>
            </a:r>
            <a:r>
              <a:rPr spc="-340" dirty="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8001025" y="5000637"/>
            <a:ext cx="1071562" cy="6594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2324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535" y="1232645"/>
            <a:ext cx="8886615" cy="46113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38627"/>
            <a:ext cx="4244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30" dirty="0"/>
              <a:t>PROJE </a:t>
            </a:r>
            <a:r>
              <a:rPr spc="-530" dirty="0" smtClean="0"/>
              <a:t> </a:t>
            </a:r>
            <a:r>
              <a:rPr spc="-409" dirty="0" smtClean="0"/>
              <a:t>YAŞAM</a:t>
            </a:r>
            <a:r>
              <a:rPr spc="-204" dirty="0" smtClean="0"/>
              <a:t> </a:t>
            </a:r>
            <a:r>
              <a:rPr spc="-340" dirty="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929588" y="4929200"/>
            <a:ext cx="1071562" cy="659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460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961" y="1218950"/>
            <a:ext cx="8834188" cy="4442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372372"/>
            <a:ext cx="4244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30" dirty="0"/>
              <a:t>PROJE </a:t>
            </a:r>
            <a:r>
              <a:rPr spc="-530" dirty="0" smtClean="0"/>
              <a:t> </a:t>
            </a:r>
            <a:r>
              <a:rPr spc="-409" dirty="0" smtClean="0"/>
              <a:t>YAŞAM</a:t>
            </a:r>
            <a:r>
              <a:rPr spc="-204" dirty="0" smtClean="0"/>
              <a:t> </a:t>
            </a:r>
            <a:r>
              <a:rPr spc="-340" dirty="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8001025" y="5055590"/>
            <a:ext cx="1071562" cy="659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9980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12441</TotalTime>
  <Words>199</Words>
  <Application>Microsoft Office PowerPoint</Application>
  <PresentationFormat>Ekran Gösterisi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8</vt:i4>
      </vt:variant>
    </vt:vector>
  </HeadingPairs>
  <TitlesOfParts>
    <vt:vector size="17" baseType="lpstr">
      <vt:lpstr>ＭＳ Ｐゴシック</vt:lpstr>
      <vt:lpstr>Arial</vt:lpstr>
      <vt:lpstr>Calibri</vt:lpstr>
      <vt:lpstr>Courier New</vt:lpstr>
      <vt:lpstr>Times New Roman</vt:lpstr>
      <vt:lpstr>Wingdings</vt:lpstr>
      <vt:lpstr>ekonomi</vt:lpstr>
      <vt:lpstr>1_Rics</vt:lpstr>
      <vt:lpstr>h.t.</vt:lpstr>
      <vt:lpstr>PowerPoint Sunusu</vt:lpstr>
      <vt:lpstr>TAKDİM PLANI</vt:lpstr>
      <vt:lpstr>TAKDİM PLANI</vt:lpstr>
      <vt:lpstr>TAKDİM PLANI</vt:lpstr>
      <vt:lpstr>TAKDİM PLANI</vt:lpstr>
      <vt:lpstr>PROJE  YAŞAM DÖNGÜSÜ</vt:lpstr>
      <vt:lpstr>PROJE  YAŞAM DÖNGÜSÜ</vt:lpstr>
      <vt:lpstr>PROJE  YAŞAM DÖNGÜSÜ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sinan güneş</cp:lastModifiedBy>
  <cp:revision>809</cp:revision>
  <cp:lastPrinted>2016-10-24T07:53:35Z</cp:lastPrinted>
  <dcterms:created xsi:type="dcterms:W3CDTF">2016-09-18T09:35:24Z</dcterms:created>
  <dcterms:modified xsi:type="dcterms:W3CDTF">2020-02-26T12:15:13Z</dcterms:modified>
</cp:coreProperties>
</file>