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58" r:id="rId3"/>
    <p:sldId id="259" r:id="rId4"/>
    <p:sldId id="257" r:id="rId5"/>
    <p:sldId id="260" r:id="rId6"/>
    <p:sldId id="261" r:id="rId7"/>
    <p:sldId id="262" r:id="rId8"/>
    <p:sldId id="263" r:id="rId9"/>
    <p:sldId id="264" r:id="rId10"/>
    <p:sldId id="268" r:id="rId11"/>
    <p:sldId id="265" r:id="rId12"/>
    <p:sldId id="269" r:id="rId13"/>
    <p:sldId id="267" r:id="rId14"/>
    <p:sldId id="270" r:id="rId15"/>
    <p:sldId id="271" r:id="rId16"/>
    <p:sldId id="279" r:id="rId17"/>
    <p:sldId id="272" r:id="rId18"/>
    <p:sldId id="273" r:id="rId19"/>
    <p:sldId id="276" r:id="rId20"/>
    <p:sldId id="274" r:id="rId21"/>
    <p:sldId id="275" r:id="rId22"/>
    <p:sldId id="278" r:id="rId23"/>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47"/>
    <p:restoredTop sz="94674"/>
  </p:normalViewPr>
  <p:slideViewPr>
    <p:cSldViewPr snapToGrid="0" snapToObjects="1">
      <p:cViewPr varScale="1">
        <p:scale>
          <a:sx n="101" d="100"/>
          <a:sy n="101" d="100"/>
        </p:scale>
        <p:origin x="21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4FD63B-3C19-4A01-BC41-30C1ED97130F}" type="doc">
      <dgm:prSet loTypeId="urn:microsoft.com/office/officeart/2017/3/layout/HorizontalLabelsTimeline" loCatId="process" qsTypeId="urn:microsoft.com/office/officeart/2005/8/quickstyle/simple1" qsCatId="simple" csTypeId="urn:microsoft.com/office/officeart/2005/8/colors/colorful2" csCatId="colorful" phldr="1"/>
      <dgm:spPr/>
      <dgm:t>
        <a:bodyPr/>
        <a:lstStyle/>
        <a:p>
          <a:endParaRPr lang="en-US"/>
        </a:p>
      </dgm:t>
    </dgm:pt>
    <dgm:pt modelId="{B324FC6E-CE17-4E37-82D5-9EA1EA73E902}">
      <dgm:prSet/>
      <dgm:spPr/>
      <dgm:t>
        <a:bodyPr/>
        <a:lstStyle/>
        <a:p>
          <a:pPr>
            <a:defRPr b="1"/>
          </a:pPr>
          <a:r>
            <a:rPr lang="en-US"/>
            <a:t>1774</a:t>
          </a:r>
        </a:p>
      </dgm:t>
    </dgm:pt>
    <dgm:pt modelId="{FA49879D-D48C-4924-A60F-364F445DE876}" type="parTrans" cxnId="{81A28BCA-B9E9-4CD3-AAB4-8D9992658297}">
      <dgm:prSet/>
      <dgm:spPr/>
      <dgm:t>
        <a:bodyPr/>
        <a:lstStyle/>
        <a:p>
          <a:endParaRPr lang="en-US"/>
        </a:p>
      </dgm:t>
    </dgm:pt>
    <dgm:pt modelId="{1941FCB1-3C37-4C91-B50A-D8ADC1815BC1}" type="sibTrans" cxnId="{81A28BCA-B9E9-4CD3-AAB4-8D9992658297}">
      <dgm:prSet/>
      <dgm:spPr/>
      <dgm:t>
        <a:bodyPr/>
        <a:lstStyle/>
        <a:p>
          <a:endParaRPr lang="en-US"/>
        </a:p>
      </dgm:t>
    </dgm:pt>
    <dgm:pt modelId="{EE7312FD-5861-4AF1-8392-EAE6CABF4682}">
      <dgm:prSet/>
      <dgm:spPr/>
      <dgm:t>
        <a:bodyPr/>
        <a:lstStyle/>
        <a:p>
          <a:r>
            <a:rPr lang="en-US"/>
            <a:t>First Continental Congress meets in Philadelphia.</a:t>
          </a:r>
        </a:p>
      </dgm:t>
    </dgm:pt>
    <dgm:pt modelId="{E3D9B17C-69B0-4D74-82C8-CD636C202A05}" type="parTrans" cxnId="{2C2C93F6-C008-42ED-A223-984B521293ED}">
      <dgm:prSet/>
      <dgm:spPr/>
      <dgm:t>
        <a:bodyPr/>
        <a:lstStyle/>
        <a:p>
          <a:endParaRPr lang="en-US"/>
        </a:p>
      </dgm:t>
    </dgm:pt>
    <dgm:pt modelId="{AC738B3C-E542-48BF-842A-CA001F4C6F5C}" type="sibTrans" cxnId="{2C2C93F6-C008-42ED-A223-984B521293ED}">
      <dgm:prSet/>
      <dgm:spPr/>
      <dgm:t>
        <a:bodyPr/>
        <a:lstStyle/>
        <a:p>
          <a:endParaRPr lang="en-US"/>
        </a:p>
      </dgm:t>
    </dgm:pt>
    <dgm:pt modelId="{BE19983F-CD21-421A-813E-9994ACE30D04}">
      <dgm:prSet/>
      <dgm:spPr/>
      <dgm:t>
        <a:bodyPr/>
        <a:lstStyle/>
        <a:p>
          <a:pPr>
            <a:defRPr b="1"/>
          </a:pPr>
          <a:r>
            <a:rPr lang="en-US"/>
            <a:t>1775</a:t>
          </a:r>
        </a:p>
      </dgm:t>
    </dgm:pt>
    <dgm:pt modelId="{66F80F6A-70F5-49DE-8068-A56ABBB0E734}" type="parTrans" cxnId="{17D6380D-1550-459D-8714-3208E25D3801}">
      <dgm:prSet/>
      <dgm:spPr/>
      <dgm:t>
        <a:bodyPr/>
        <a:lstStyle/>
        <a:p>
          <a:endParaRPr lang="en-US"/>
        </a:p>
      </dgm:t>
    </dgm:pt>
    <dgm:pt modelId="{5D94ABF6-FBCF-494F-9406-AE2A42835C58}" type="sibTrans" cxnId="{17D6380D-1550-459D-8714-3208E25D3801}">
      <dgm:prSet/>
      <dgm:spPr/>
      <dgm:t>
        <a:bodyPr/>
        <a:lstStyle/>
        <a:p>
          <a:endParaRPr lang="en-US"/>
        </a:p>
      </dgm:t>
    </dgm:pt>
    <dgm:pt modelId="{AB417ED4-FAA1-497D-915E-E113CB4C82F9}">
      <dgm:prSet/>
      <dgm:spPr/>
      <dgm:t>
        <a:bodyPr/>
        <a:lstStyle/>
        <a:p>
          <a:r>
            <a:rPr lang="en-US"/>
            <a:t>Battle of Lexington and Concord</a:t>
          </a:r>
        </a:p>
      </dgm:t>
    </dgm:pt>
    <dgm:pt modelId="{3680A8FA-76F9-47FB-8DB6-6F5237A02EDB}" type="parTrans" cxnId="{1ED6BAA4-BF03-4816-9DFA-C77493F7277B}">
      <dgm:prSet/>
      <dgm:spPr/>
      <dgm:t>
        <a:bodyPr/>
        <a:lstStyle/>
        <a:p>
          <a:endParaRPr lang="en-US"/>
        </a:p>
      </dgm:t>
    </dgm:pt>
    <dgm:pt modelId="{4572129F-011C-4A28-80CB-09DF092C6224}" type="sibTrans" cxnId="{1ED6BAA4-BF03-4816-9DFA-C77493F7277B}">
      <dgm:prSet/>
      <dgm:spPr/>
      <dgm:t>
        <a:bodyPr/>
        <a:lstStyle/>
        <a:p>
          <a:endParaRPr lang="en-US"/>
        </a:p>
      </dgm:t>
    </dgm:pt>
    <dgm:pt modelId="{B365377E-DA4B-45D8-9115-E6242D699592}">
      <dgm:prSet/>
      <dgm:spPr/>
      <dgm:t>
        <a:bodyPr/>
        <a:lstStyle/>
        <a:p>
          <a:pPr>
            <a:defRPr b="1"/>
          </a:pPr>
          <a:r>
            <a:rPr lang="en-US"/>
            <a:t>1775</a:t>
          </a:r>
        </a:p>
      </dgm:t>
    </dgm:pt>
    <dgm:pt modelId="{15144687-3360-4685-920A-3B96DDEF2F6B}" type="parTrans" cxnId="{EFBFAB32-E46C-4D5C-81FD-A3901AD564DE}">
      <dgm:prSet/>
      <dgm:spPr/>
      <dgm:t>
        <a:bodyPr/>
        <a:lstStyle/>
        <a:p>
          <a:endParaRPr lang="en-US"/>
        </a:p>
      </dgm:t>
    </dgm:pt>
    <dgm:pt modelId="{8FBE18B0-253B-4ED4-8684-EDDBFF6F2628}" type="sibTrans" cxnId="{EFBFAB32-E46C-4D5C-81FD-A3901AD564DE}">
      <dgm:prSet/>
      <dgm:spPr/>
      <dgm:t>
        <a:bodyPr/>
        <a:lstStyle/>
        <a:p>
          <a:endParaRPr lang="en-US"/>
        </a:p>
      </dgm:t>
    </dgm:pt>
    <dgm:pt modelId="{E2B7C6F7-22CB-4759-A818-B44A95CDCEED}">
      <dgm:prSet/>
      <dgm:spPr/>
      <dgm:t>
        <a:bodyPr/>
        <a:lstStyle/>
        <a:p>
          <a:r>
            <a:rPr lang="en-US"/>
            <a:t>Second Continental Congress meets in Philadelphia.</a:t>
          </a:r>
        </a:p>
      </dgm:t>
    </dgm:pt>
    <dgm:pt modelId="{5FF03FEF-8E20-4BD5-A315-4953A2E5D885}" type="parTrans" cxnId="{58936FBF-A898-476E-B0CD-828DF5BF2AC9}">
      <dgm:prSet/>
      <dgm:spPr/>
      <dgm:t>
        <a:bodyPr/>
        <a:lstStyle/>
        <a:p>
          <a:endParaRPr lang="en-US"/>
        </a:p>
      </dgm:t>
    </dgm:pt>
    <dgm:pt modelId="{C006F161-E54B-47BC-869C-86C8AF26086F}" type="sibTrans" cxnId="{58936FBF-A898-476E-B0CD-828DF5BF2AC9}">
      <dgm:prSet/>
      <dgm:spPr/>
      <dgm:t>
        <a:bodyPr/>
        <a:lstStyle/>
        <a:p>
          <a:endParaRPr lang="en-US"/>
        </a:p>
      </dgm:t>
    </dgm:pt>
    <dgm:pt modelId="{768AA783-ED70-4969-82F8-3FB62846FFA5}">
      <dgm:prSet/>
      <dgm:spPr/>
      <dgm:t>
        <a:bodyPr/>
        <a:lstStyle/>
        <a:p>
          <a:pPr>
            <a:defRPr b="1"/>
          </a:pPr>
          <a:r>
            <a:rPr lang="en-US"/>
            <a:t>1775</a:t>
          </a:r>
        </a:p>
      </dgm:t>
    </dgm:pt>
    <dgm:pt modelId="{668B130D-F23F-420E-B35C-6996D6196E33}" type="parTrans" cxnId="{C81E2D11-F24F-4907-B998-719AF7EA39F5}">
      <dgm:prSet/>
      <dgm:spPr/>
      <dgm:t>
        <a:bodyPr/>
        <a:lstStyle/>
        <a:p>
          <a:endParaRPr lang="en-US"/>
        </a:p>
      </dgm:t>
    </dgm:pt>
    <dgm:pt modelId="{D1F24519-6F29-4AF6-9609-5F538F4C5C13}" type="sibTrans" cxnId="{C81E2D11-F24F-4907-B998-719AF7EA39F5}">
      <dgm:prSet/>
      <dgm:spPr/>
      <dgm:t>
        <a:bodyPr/>
        <a:lstStyle/>
        <a:p>
          <a:endParaRPr lang="en-US"/>
        </a:p>
      </dgm:t>
    </dgm:pt>
    <dgm:pt modelId="{D77F75E4-6159-4ECB-98C1-CEB9B9210DCA}">
      <dgm:prSet/>
      <dgm:spPr/>
      <dgm:t>
        <a:bodyPr/>
        <a:lstStyle/>
        <a:p>
          <a:r>
            <a:rPr lang="en-US"/>
            <a:t>Battle of Bunker Hill</a:t>
          </a:r>
        </a:p>
      </dgm:t>
    </dgm:pt>
    <dgm:pt modelId="{C77E4AEA-DB47-4271-B082-3E00F9B6597B}" type="parTrans" cxnId="{837CA140-E816-432C-AFD3-19213EB1B81E}">
      <dgm:prSet/>
      <dgm:spPr/>
      <dgm:t>
        <a:bodyPr/>
        <a:lstStyle/>
        <a:p>
          <a:endParaRPr lang="en-US"/>
        </a:p>
      </dgm:t>
    </dgm:pt>
    <dgm:pt modelId="{9BE19BFA-A27C-44FB-A081-94879C7D43D6}" type="sibTrans" cxnId="{837CA140-E816-432C-AFD3-19213EB1B81E}">
      <dgm:prSet/>
      <dgm:spPr/>
      <dgm:t>
        <a:bodyPr/>
        <a:lstStyle/>
        <a:p>
          <a:endParaRPr lang="en-US"/>
        </a:p>
      </dgm:t>
    </dgm:pt>
    <dgm:pt modelId="{44C92DC3-815B-4DF6-8967-CC117BA8D58C}">
      <dgm:prSet/>
      <dgm:spPr/>
      <dgm:t>
        <a:bodyPr/>
        <a:lstStyle/>
        <a:p>
          <a:pPr>
            <a:defRPr b="1"/>
          </a:pPr>
          <a:r>
            <a:rPr lang="en-US"/>
            <a:t>1776</a:t>
          </a:r>
        </a:p>
      </dgm:t>
    </dgm:pt>
    <dgm:pt modelId="{04B2C05C-1090-4E50-ACE2-CAA2B639ABA4}" type="parTrans" cxnId="{E9614AE3-E58F-4642-A087-83226746F100}">
      <dgm:prSet/>
      <dgm:spPr/>
      <dgm:t>
        <a:bodyPr/>
        <a:lstStyle/>
        <a:p>
          <a:endParaRPr lang="en-US"/>
        </a:p>
      </dgm:t>
    </dgm:pt>
    <dgm:pt modelId="{A5B277ED-5393-4A26-A019-1ED8638F1B2D}" type="sibTrans" cxnId="{E9614AE3-E58F-4642-A087-83226746F100}">
      <dgm:prSet/>
      <dgm:spPr/>
      <dgm:t>
        <a:bodyPr/>
        <a:lstStyle/>
        <a:p>
          <a:endParaRPr lang="en-US"/>
        </a:p>
      </dgm:t>
    </dgm:pt>
    <dgm:pt modelId="{EEC2BB6C-6D50-44CB-9FB4-69E40A537F64}">
      <dgm:prSet/>
      <dgm:spPr/>
      <dgm:t>
        <a:bodyPr/>
        <a:lstStyle/>
        <a:p>
          <a:r>
            <a:rPr lang="en-US"/>
            <a:t>Declaration of Independence</a:t>
          </a:r>
        </a:p>
      </dgm:t>
    </dgm:pt>
    <dgm:pt modelId="{9F13725F-5ACD-456E-B4F5-3E4ADE5B7DB7}" type="parTrans" cxnId="{08B72AE1-C9E5-4D7F-835C-D90EBB7F6460}">
      <dgm:prSet/>
      <dgm:spPr/>
      <dgm:t>
        <a:bodyPr/>
        <a:lstStyle/>
        <a:p>
          <a:endParaRPr lang="en-US"/>
        </a:p>
      </dgm:t>
    </dgm:pt>
    <dgm:pt modelId="{29D85840-308C-4048-8520-7EE11E6F2374}" type="sibTrans" cxnId="{08B72AE1-C9E5-4D7F-835C-D90EBB7F6460}">
      <dgm:prSet/>
      <dgm:spPr/>
      <dgm:t>
        <a:bodyPr/>
        <a:lstStyle/>
        <a:p>
          <a:endParaRPr lang="en-US"/>
        </a:p>
      </dgm:t>
    </dgm:pt>
    <dgm:pt modelId="{A675CFD4-4D2D-406B-BA8F-2F681A5F9FA5}">
      <dgm:prSet/>
      <dgm:spPr/>
      <dgm:t>
        <a:bodyPr/>
        <a:lstStyle/>
        <a:p>
          <a:pPr>
            <a:defRPr b="1"/>
          </a:pPr>
          <a:r>
            <a:rPr lang="en-US"/>
            <a:t>1778</a:t>
          </a:r>
        </a:p>
      </dgm:t>
    </dgm:pt>
    <dgm:pt modelId="{0D7E2251-4C3B-44CE-ADFD-363FFEDB028A}" type="parTrans" cxnId="{D0F24C6D-2A7B-4485-B72A-CD911AB899B0}">
      <dgm:prSet/>
      <dgm:spPr/>
      <dgm:t>
        <a:bodyPr/>
        <a:lstStyle/>
        <a:p>
          <a:endParaRPr lang="en-US"/>
        </a:p>
      </dgm:t>
    </dgm:pt>
    <dgm:pt modelId="{8458B4A7-ED2D-4671-A441-15DE27E6F0B5}" type="sibTrans" cxnId="{D0F24C6D-2A7B-4485-B72A-CD911AB899B0}">
      <dgm:prSet/>
      <dgm:spPr/>
      <dgm:t>
        <a:bodyPr/>
        <a:lstStyle/>
        <a:p>
          <a:endParaRPr lang="en-US"/>
        </a:p>
      </dgm:t>
    </dgm:pt>
    <dgm:pt modelId="{3C7B0BC2-3ACA-479F-BBF6-AB2E89B6724F}">
      <dgm:prSet/>
      <dgm:spPr/>
      <dgm:t>
        <a:bodyPr/>
        <a:lstStyle/>
        <a:p>
          <a:r>
            <a:rPr lang="en-US"/>
            <a:t>Military alliance with France</a:t>
          </a:r>
        </a:p>
      </dgm:t>
    </dgm:pt>
    <dgm:pt modelId="{A76821D5-28CA-42B9-BA97-55011DE5C4BA}" type="parTrans" cxnId="{0C447C75-2B8E-4EBC-B409-3A2530E85FB8}">
      <dgm:prSet/>
      <dgm:spPr/>
      <dgm:t>
        <a:bodyPr/>
        <a:lstStyle/>
        <a:p>
          <a:endParaRPr lang="en-US"/>
        </a:p>
      </dgm:t>
    </dgm:pt>
    <dgm:pt modelId="{26785EC3-5364-4AD0-9603-0A4DB906BA40}" type="sibTrans" cxnId="{0C447C75-2B8E-4EBC-B409-3A2530E85FB8}">
      <dgm:prSet/>
      <dgm:spPr/>
      <dgm:t>
        <a:bodyPr/>
        <a:lstStyle/>
        <a:p>
          <a:endParaRPr lang="en-US"/>
        </a:p>
      </dgm:t>
    </dgm:pt>
    <dgm:pt modelId="{7900D5E3-BD96-4C33-A8FA-ACD2B930CE62}">
      <dgm:prSet/>
      <dgm:spPr/>
      <dgm:t>
        <a:bodyPr/>
        <a:lstStyle/>
        <a:p>
          <a:pPr>
            <a:defRPr b="1"/>
          </a:pPr>
          <a:r>
            <a:rPr lang="en-US"/>
            <a:t>1789</a:t>
          </a:r>
        </a:p>
      </dgm:t>
    </dgm:pt>
    <dgm:pt modelId="{C5387349-F630-4B40-9CE5-2D1576B8842B}" type="parTrans" cxnId="{A8511E2D-3EB6-497E-BBC7-D86D0F1FA611}">
      <dgm:prSet/>
      <dgm:spPr/>
      <dgm:t>
        <a:bodyPr/>
        <a:lstStyle/>
        <a:p>
          <a:endParaRPr lang="en-US"/>
        </a:p>
      </dgm:t>
    </dgm:pt>
    <dgm:pt modelId="{CB075E18-D485-4BE3-8823-C628D388E477}" type="sibTrans" cxnId="{A8511E2D-3EB6-497E-BBC7-D86D0F1FA611}">
      <dgm:prSet/>
      <dgm:spPr/>
      <dgm:t>
        <a:bodyPr/>
        <a:lstStyle/>
        <a:p>
          <a:endParaRPr lang="en-US"/>
        </a:p>
      </dgm:t>
    </dgm:pt>
    <dgm:pt modelId="{BD545E10-E24A-45B2-90EA-6137FB333370}">
      <dgm:prSet/>
      <dgm:spPr/>
      <dgm:t>
        <a:bodyPr/>
        <a:lstStyle/>
        <a:p>
          <a:r>
            <a:rPr lang="en-US"/>
            <a:t>Spain enters war against Britain</a:t>
          </a:r>
        </a:p>
      </dgm:t>
    </dgm:pt>
    <dgm:pt modelId="{9E2735E1-BD13-45D9-BB72-0A1A5294F937}" type="parTrans" cxnId="{9308A5F5-FDE0-4AAB-923C-38CAD7A309EC}">
      <dgm:prSet/>
      <dgm:spPr/>
      <dgm:t>
        <a:bodyPr/>
        <a:lstStyle/>
        <a:p>
          <a:endParaRPr lang="en-US"/>
        </a:p>
      </dgm:t>
    </dgm:pt>
    <dgm:pt modelId="{855352E3-9DE2-4764-9822-4D6163DC56C2}" type="sibTrans" cxnId="{9308A5F5-FDE0-4AAB-923C-38CAD7A309EC}">
      <dgm:prSet/>
      <dgm:spPr/>
      <dgm:t>
        <a:bodyPr/>
        <a:lstStyle/>
        <a:p>
          <a:endParaRPr lang="en-US"/>
        </a:p>
      </dgm:t>
    </dgm:pt>
    <dgm:pt modelId="{7D6E90E6-537A-DF4B-AB0C-1FB894A1AF8D}">
      <dgm:prSet/>
      <dgm:spPr/>
      <dgm:t>
        <a:bodyPr/>
        <a:lstStyle/>
        <a:p>
          <a:pPr>
            <a:defRPr b="1"/>
          </a:pPr>
          <a:r>
            <a:rPr lang="en-US"/>
            <a:t>1781</a:t>
          </a:r>
        </a:p>
      </dgm:t>
    </dgm:pt>
    <dgm:pt modelId="{7FFA0EAB-77BD-C443-8C27-90A61C2E36F2}" type="parTrans" cxnId="{5869F493-4BDA-D14E-A659-72BF2004D875}">
      <dgm:prSet/>
      <dgm:spPr/>
      <dgm:t>
        <a:bodyPr/>
        <a:lstStyle/>
        <a:p>
          <a:endParaRPr lang="en-US"/>
        </a:p>
      </dgm:t>
    </dgm:pt>
    <dgm:pt modelId="{24908887-0B1F-4448-886A-4A0F34D422C0}" type="sibTrans" cxnId="{5869F493-4BDA-D14E-A659-72BF2004D875}">
      <dgm:prSet/>
      <dgm:spPr/>
      <dgm:t>
        <a:bodyPr/>
        <a:lstStyle/>
        <a:p>
          <a:endParaRPr lang="en-US"/>
        </a:p>
      </dgm:t>
    </dgm:pt>
    <dgm:pt modelId="{F8F0007A-7CDA-DF4D-9A49-7D39E1DF9A4F}">
      <dgm:prSet/>
      <dgm:spPr/>
      <dgm:t>
        <a:bodyPr/>
        <a:lstStyle/>
        <a:p>
          <a:r>
            <a:rPr lang="en-US"/>
            <a:t>Cornwallis surrenders</a:t>
          </a:r>
        </a:p>
      </dgm:t>
    </dgm:pt>
    <dgm:pt modelId="{57450B2E-5350-1443-91F0-91B99443736C}" type="parTrans" cxnId="{B003BCD3-82E3-5D45-9FB2-2C2B7D0072F4}">
      <dgm:prSet/>
      <dgm:spPr/>
      <dgm:t>
        <a:bodyPr/>
        <a:lstStyle/>
        <a:p>
          <a:endParaRPr lang="en-US"/>
        </a:p>
      </dgm:t>
    </dgm:pt>
    <dgm:pt modelId="{3557823B-3DED-0B42-A022-0B3324F227B6}" type="sibTrans" cxnId="{B003BCD3-82E3-5D45-9FB2-2C2B7D0072F4}">
      <dgm:prSet/>
      <dgm:spPr/>
      <dgm:t>
        <a:bodyPr/>
        <a:lstStyle/>
        <a:p>
          <a:endParaRPr lang="en-US"/>
        </a:p>
      </dgm:t>
    </dgm:pt>
    <dgm:pt modelId="{61CC17BB-29E2-2444-BDD7-7E771561F4A0}">
      <dgm:prSet/>
      <dgm:spPr/>
      <dgm:t>
        <a:bodyPr/>
        <a:lstStyle/>
        <a:p>
          <a:pPr>
            <a:defRPr b="1"/>
          </a:pPr>
          <a:r>
            <a:rPr lang="en-US"/>
            <a:t>1783</a:t>
          </a:r>
        </a:p>
      </dgm:t>
    </dgm:pt>
    <dgm:pt modelId="{AECAEAF7-CBCA-C84D-9B58-BC9212A5EF72}" type="parTrans" cxnId="{A204901C-B13F-5947-B7D7-1DE8A9EA2EEB}">
      <dgm:prSet/>
      <dgm:spPr/>
      <dgm:t>
        <a:bodyPr/>
        <a:lstStyle/>
        <a:p>
          <a:endParaRPr lang="en-US"/>
        </a:p>
      </dgm:t>
    </dgm:pt>
    <dgm:pt modelId="{554A87EE-601E-5A45-9AEA-20E6DBC6CBC6}" type="sibTrans" cxnId="{A204901C-B13F-5947-B7D7-1DE8A9EA2EEB}">
      <dgm:prSet/>
      <dgm:spPr/>
      <dgm:t>
        <a:bodyPr/>
        <a:lstStyle/>
        <a:p>
          <a:endParaRPr lang="en-US"/>
        </a:p>
      </dgm:t>
    </dgm:pt>
    <dgm:pt modelId="{2A8C7848-48B7-244D-AA2E-DE9A61FC48D3}">
      <dgm:prSet/>
      <dgm:spPr/>
      <dgm:t>
        <a:bodyPr/>
        <a:lstStyle/>
        <a:p>
          <a:r>
            <a:rPr lang="en-US"/>
            <a:t>Treaty of Peace signed with Britain</a:t>
          </a:r>
        </a:p>
      </dgm:t>
    </dgm:pt>
    <dgm:pt modelId="{0368FB3B-A17A-574D-933E-83D412606A3C}" type="parTrans" cxnId="{8AF065CA-7B9A-E94F-BF70-9B2B6EA6829C}">
      <dgm:prSet/>
      <dgm:spPr/>
      <dgm:t>
        <a:bodyPr/>
        <a:lstStyle/>
        <a:p>
          <a:endParaRPr lang="en-US"/>
        </a:p>
      </dgm:t>
    </dgm:pt>
    <dgm:pt modelId="{CCA92FA3-B15C-BF4A-9C53-2FF8E247961F}" type="sibTrans" cxnId="{8AF065CA-7B9A-E94F-BF70-9B2B6EA6829C}">
      <dgm:prSet/>
      <dgm:spPr/>
      <dgm:t>
        <a:bodyPr/>
        <a:lstStyle/>
        <a:p>
          <a:endParaRPr lang="en-US"/>
        </a:p>
      </dgm:t>
    </dgm:pt>
    <dgm:pt modelId="{36EC656E-9B3B-DF47-A49D-B371B6E3C35E}" type="pres">
      <dgm:prSet presAssocID="{3E4FD63B-3C19-4A01-BC41-30C1ED97130F}" presName="root" presStyleCnt="0">
        <dgm:presLayoutVars>
          <dgm:chMax/>
          <dgm:chPref/>
          <dgm:animLvl val="lvl"/>
        </dgm:presLayoutVars>
      </dgm:prSet>
      <dgm:spPr/>
    </dgm:pt>
    <dgm:pt modelId="{892E109F-62C4-534B-B899-AC93AD9F6C38}" type="pres">
      <dgm:prSet presAssocID="{3E4FD63B-3C19-4A01-BC41-30C1ED97130F}" presName="divider" presStyleLbl="fgAcc1" presStyleIdx="0" presStyleCnt="1"/>
      <dgm:spPr/>
    </dgm:pt>
    <dgm:pt modelId="{D698B57F-1C66-F542-9C4B-101C48B0A407}" type="pres">
      <dgm:prSet presAssocID="{3E4FD63B-3C19-4A01-BC41-30C1ED97130F}" presName="nodes" presStyleCnt="0">
        <dgm:presLayoutVars>
          <dgm:chMax/>
          <dgm:chPref/>
          <dgm:animLvl val="lvl"/>
        </dgm:presLayoutVars>
      </dgm:prSet>
      <dgm:spPr/>
    </dgm:pt>
    <dgm:pt modelId="{7962B826-4F7D-2248-A5D4-8CF837B93829}" type="pres">
      <dgm:prSet presAssocID="{B324FC6E-CE17-4E37-82D5-9EA1EA73E902}" presName="composite" presStyleCnt="0"/>
      <dgm:spPr/>
    </dgm:pt>
    <dgm:pt modelId="{F582EF78-649E-6C4C-A3FC-9DA3FF9122D0}" type="pres">
      <dgm:prSet presAssocID="{B324FC6E-CE17-4E37-82D5-9EA1EA73E902}" presName="L1TextContainer" presStyleLbl="alignNode1" presStyleIdx="0" presStyleCnt="9">
        <dgm:presLayoutVars>
          <dgm:chMax val="1"/>
          <dgm:chPref val="1"/>
          <dgm:bulletEnabled val="1"/>
        </dgm:presLayoutVars>
      </dgm:prSet>
      <dgm:spPr/>
    </dgm:pt>
    <dgm:pt modelId="{2BC6461D-E47A-174E-B10B-E0D520FEBFC1}" type="pres">
      <dgm:prSet presAssocID="{B324FC6E-CE17-4E37-82D5-9EA1EA73E902}" presName="L2TextContainerWrapper" presStyleCnt="0">
        <dgm:presLayoutVars>
          <dgm:bulletEnabled val="1"/>
        </dgm:presLayoutVars>
      </dgm:prSet>
      <dgm:spPr/>
    </dgm:pt>
    <dgm:pt modelId="{BAEC1C5C-B48E-734B-B611-1AD8D6AEC70B}" type="pres">
      <dgm:prSet presAssocID="{B324FC6E-CE17-4E37-82D5-9EA1EA73E902}" presName="L2TextContainer" presStyleLbl="bgAccFollowNode1" presStyleIdx="0" presStyleCnt="9"/>
      <dgm:spPr/>
    </dgm:pt>
    <dgm:pt modelId="{DCE65C1D-A32C-014B-A2FC-74F997E40A55}" type="pres">
      <dgm:prSet presAssocID="{B324FC6E-CE17-4E37-82D5-9EA1EA73E902}" presName="FlexibleEmptyPlaceHolder" presStyleCnt="0"/>
      <dgm:spPr/>
    </dgm:pt>
    <dgm:pt modelId="{494E6150-84C7-B141-B5A7-060B134C3395}" type="pres">
      <dgm:prSet presAssocID="{B324FC6E-CE17-4E37-82D5-9EA1EA73E902}" presName="ConnectLine" presStyleLbl="sibTrans1D1" presStyleIdx="0" presStyleCnt="9"/>
      <dgm:spPr/>
    </dgm:pt>
    <dgm:pt modelId="{6FC74ED9-45D8-A04C-87AB-5FCA89F20674}" type="pres">
      <dgm:prSet presAssocID="{B324FC6E-CE17-4E37-82D5-9EA1EA73E902}" presName="ConnectorPoint" presStyleLbl="node1" presStyleIdx="0" presStyleCnt="9"/>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8385798-0842-C24A-B1A7-04939127B087}" type="pres">
      <dgm:prSet presAssocID="{B324FC6E-CE17-4E37-82D5-9EA1EA73E902}" presName="EmptyPlaceHolder" presStyleCnt="0"/>
      <dgm:spPr/>
    </dgm:pt>
    <dgm:pt modelId="{0787F74F-4F16-1743-8131-940CD9E305CB}" type="pres">
      <dgm:prSet presAssocID="{1941FCB1-3C37-4C91-B50A-D8ADC1815BC1}" presName="spaceBetweenRectangles" presStyleCnt="0"/>
      <dgm:spPr/>
    </dgm:pt>
    <dgm:pt modelId="{85154C27-B3E7-2A46-B8F4-7BCCE7C1A6E5}" type="pres">
      <dgm:prSet presAssocID="{BE19983F-CD21-421A-813E-9994ACE30D04}" presName="composite" presStyleCnt="0"/>
      <dgm:spPr/>
    </dgm:pt>
    <dgm:pt modelId="{5E034888-D014-A347-963E-A32F8EC59164}" type="pres">
      <dgm:prSet presAssocID="{BE19983F-CD21-421A-813E-9994ACE30D04}" presName="L1TextContainer" presStyleLbl="alignNode1" presStyleIdx="1" presStyleCnt="9">
        <dgm:presLayoutVars>
          <dgm:chMax val="1"/>
          <dgm:chPref val="1"/>
          <dgm:bulletEnabled val="1"/>
        </dgm:presLayoutVars>
      </dgm:prSet>
      <dgm:spPr/>
    </dgm:pt>
    <dgm:pt modelId="{60B73648-2801-B740-A608-66CB37C12AB9}" type="pres">
      <dgm:prSet presAssocID="{BE19983F-CD21-421A-813E-9994ACE30D04}" presName="L2TextContainerWrapper" presStyleCnt="0">
        <dgm:presLayoutVars>
          <dgm:bulletEnabled val="1"/>
        </dgm:presLayoutVars>
      </dgm:prSet>
      <dgm:spPr/>
    </dgm:pt>
    <dgm:pt modelId="{03C7D931-B0BA-ED4D-9182-82C5CDAF1894}" type="pres">
      <dgm:prSet presAssocID="{BE19983F-CD21-421A-813E-9994ACE30D04}" presName="L2TextContainer" presStyleLbl="bgAccFollowNode1" presStyleIdx="1" presStyleCnt="9"/>
      <dgm:spPr/>
    </dgm:pt>
    <dgm:pt modelId="{607A4952-BA19-C449-8214-6FDAAAD1CF76}" type="pres">
      <dgm:prSet presAssocID="{BE19983F-CD21-421A-813E-9994ACE30D04}" presName="FlexibleEmptyPlaceHolder" presStyleCnt="0"/>
      <dgm:spPr/>
    </dgm:pt>
    <dgm:pt modelId="{364C25C0-E96B-5548-8994-7261323DA094}" type="pres">
      <dgm:prSet presAssocID="{BE19983F-CD21-421A-813E-9994ACE30D04}" presName="ConnectLine" presStyleLbl="sibTrans1D1" presStyleIdx="1" presStyleCnt="9"/>
      <dgm:spPr/>
    </dgm:pt>
    <dgm:pt modelId="{56768036-2649-6149-A124-7E1E2958BDC9}" type="pres">
      <dgm:prSet presAssocID="{BE19983F-CD21-421A-813E-9994ACE30D04}" presName="ConnectorPoint" presStyleLbl="node1" presStyleIdx="1" presStyleCnt="9"/>
      <dgm:spPr>
        <a:solidFill>
          <a:schemeClr val="accent2">
            <a:hueOff val="373728"/>
            <a:satOff val="-1162"/>
            <a:lumOff val="-1716"/>
            <a:alphaOff val="0"/>
          </a:schemeClr>
        </a:solidFill>
        <a:ln w="6350" cap="flat" cmpd="sng" algn="ctr">
          <a:solidFill>
            <a:schemeClr val="lt1">
              <a:hueOff val="0"/>
              <a:satOff val="0"/>
              <a:lumOff val="0"/>
              <a:alphaOff val="0"/>
            </a:schemeClr>
          </a:solidFill>
          <a:prstDash val="solid"/>
          <a:miter lim="800000"/>
        </a:ln>
        <a:effectLst/>
      </dgm:spPr>
    </dgm:pt>
    <dgm:pt modelId="{71797CB9-B9E8-2D46-9A5B-CB6B4FC354DB}" type="pres">
      <dgm:prSet presAssocID="{BE19983F-CD21-421A-813E-9994ACE30D04}" presName="EmptyPlaceHolder" presStyleCnt="0"/>
      <dgm:spPr/>
    </dgm:pt>
    <dgm:pt modelId="{B9F50D29-7DF1-4549-814B-C1EB4EE6AA00}" type="pres">
      <dgm:prSet presAssocID="{5D94ABF6-FBCF-494F-9406-AE2A42835C58}" presName="spaceBetweenRectangles" presStyleCnt="0"/>
      <dgm:spPr/>
    </dgm:pt>
    <dgm:pt modelId="{93337BBE-7904-1948-BC1F-AAA48B8D341A}" type="pres">
      <dgm:prSet presAssocID="{B365377E-DA4B-45D8-9115-E6242D699592}" presName="composite" presStyleCnt="0"/>
      <dgm:spPr/>
    </dgm:pt>
    <dgm:pt modelId="{0E6B7A94-7809-4044-9CDA-B86F90CFA881}" type="pres">
      <dgm:prSet presAssocID="{B365377E-DA4B-45D8-9115-E6242D699592}" presName="L1TextContainer" presStyleLbl="alignNode1" presStyleIdx="2" presStyleCnt="9">
        <dgm:presLayoutVars>
          <dgm:chMax val="1"/>
          <dgm:chPref val="1"/>
          <dgm:bulletEnabled val="1"/>
        </dgm:presLayoutVars>
      </dgm:prSet>
      <dgm:spPr/>
    </dgm:pt>
    <dgm:pt modelId="{1C3812B0-EE49-8F48-B496-13B2DD4FF088}" type="pres">
      <dgm:prSet presAssocID="{B365377E-DA4B-45D8-9115-E6242D699592}" presName="L2TextContainerWrapper" presStyleCnt="0">
        <dgm:presLayoutVars>
          <dgm:bulletEnabled val="1"/>
        </dgm:presLayoutVars>
      </dgm:prSet>
      <dgm:spPr/>
    </dgm:pt>
    <dgm:pt modelId="{566ED9B3-5CD7-E944-9A1E-2B2C5F1A310C}" type="pres">
      <dgm:prSet presAssocID="{B365377E-DA4B-45D8-9115-E6242D699592}" presName="L2TextContainer" presStyleLbl="bgAccFollowNode1" presStyleIdx="2" presStyleCnt="9"/>
      <dgm:spPr/>
    </dgm:pt>
    <dgm:pt modelId="{1A81CE13-6FF4-BA41-B2D1-40E93DE55C1A}" type="pres">
      <dgm:prSet presAssocID="{B365377E-DA4B-45D8-9115-E6242D699592}" presName="FlexibleEmptyPlaceHolder" presStyleCnt="0"/>
      <dgm:spPr/>
    </dgm:pt>
    <dgm:pt modelId="{2A0D04C4-C9DB-1547-8EBE-43E28AB7E203}" type="pres">
      <dgm:prSet presAssocID="{B365377E-DA4B-45D8-9115-E6242D699592}" presName="ConnectLine" presStyleLbl="sibTrans1D1" presStyleIdx="2" presStyleCnt="9"/>
      <dgm:spPr/>
    </dgm:pt>
    <dgm:pt modelId="{DB619B79-1EC7-884D-94F1-822CE0B422EF}" type="pres">
      <dgm:prSet presAssocID="{B365377E-DA4B-45D8-9115-E6242D699592}" presName="ConnectorPoint" presStyleLbl="node1" presStyleIdx="2" presStyleCnt="9"/>
      <dgm:spPr>
        <a:solidFill>
          <a:schemeClr val="accent2">
            <a:hueOff val="747456"/>
            <a:satOff val="-2324"/>
            <a:lumOff val="-3431"/>
            <a:alphaOff val="0"/>
          </a:schemeClr>
        </a:solidFill>
        <a:ln w="6350" cap="flat" cmpd="sng" algn="ctr">
          <a:solidFill>
            <a:schemeClr val="lt1">
              <a:hueOff val="0"/>
              <a:satOff val="0"/>
              <a:lumOff val="0"/>
              <a:alphaOff val="0"/>
            </a:schemeClr>
          </a:solidFill>
          <a:prstDash val="solid"/>
          <a:miter lim="800000"/>
        </a:ln>
        <a:effectLst/>
      </dgm:spPr>
    </dgm:pt>
    <dgm:pt modelId="{DBCFE2E0-D0B5-C449-85FA-4BD1DB95CFD6}" type="pres">
      <dgm:prSet presAssocID="{B365377E-DA4B-45D8-9115-E6242D699592}" presName="EmptyPlaceHolder" presStyleCnt="0"/>
      <dgm:spPr/>
    </dgm:pt>
    <dgm:pt modelId="{B3A41D00-0D98-AC4F-AB98-C505E915787A}" type="pres">
      <dgm:prSet presAssocID="{8FBE18B0-253B-4ED4-8684-EDDBFF6F2628}" presName="spaceBetweenRectangles" presStyleCnt="0"/>
      <dgm:spPr/>
    </dgm:pt>
    <dgm:pt modelId="{87F93019-8442-6442-AD4A-F41D5F4A58E5}" type="pres">
      <dgm:prSet presAssocID="{768AA783-ED70-4969-82F8-3FB62846FFA5}" presName="composite" presStyleCnt="0"/>
      <dgm:spPr/>
    </dgm:pt>
    <dgm:pt modelId="{5277780A-BC16-694E-9DF9-FEE6D24CE66B}" type="pres">
      <dgm:prSet presAssocID="{768AA783-ED70-4969-82F8-3FB62846FFA5}" presName="L1TextContainer" presStyleLbl="alignNode1" presStyleIdx="3" presStyleCnt="9">
        <dgm:presLayoutVars>
          <dgm:chMax val="1"/>
          <dgm:chPref val="1"/>
          <dgm:bulletEnabled val="1"/>
        </dgm:presLayoutVars>
      </dgm:prSet>
      <dgm:spPr/>
    </dgm:pt>
    <dgm:pt modelId="{AD596E7A-29AD-D247-97E6-7ADD45D921B5}" type="pres">
      <dgm:prSet presAssocID="{768AA783-ED70-4969-82F8-3FB62846FFA5}" presName="L2TextContainerWrapper" presStyleCnt="0">
        <dgm:presLayoutVars>
          <dgm:bulletEnabled val="1"/>
        </dgm:presLayoutVars>
      </dgm:prSet>
      <dgm:spPr/>
    </dgm:pt>
    <dgm:pt modelId="{B6FB5A72-8CA9-2F41-92EE-26F142B402F5}" type="pres">
      <dgm:prSet presAssocID="{768AA783-ED70-4969-82F8-3FB62846FFA5}" presName="L2TextContainer" presStyleLbl="bgAccFollowNode1" presStyleIdx="3" presStyleCnt="9"/>
      <dgm:spPr/>
    </dgm:pt>
    <dgm:pt modelId="{99109E2B-A901-D947-94EC-2A81D7DC5EE9}" type="pres">
      <dgm:prSet presAssocID="{768AA783-ED70-4969-82F8-3FB62846FFA5}" presName="FlexibleEmptyPlaceHolder" presStyleCnt="0"/>
      <dgm:spPr/>
    </dgm:pt>
    <dgm:pt modelId="{BDB8D7FD-28AF-1144-833C-36B66662C260}" type="pres">
      <dgm:prSet presAssocID="{768AA783-ED70-4969-82F8-3FB62846FFA5}" presName="ConnectLine" presStyleLbl="sibTrans1D1" presStyleIdx="3" presStyleCnt="9"/>
      <dgm:spPr/>
    </dgm:pt>
    <dgm:pt modelId="{CEA890F0-21A9-444C-A7BE-A0B33C20224B}" type="pres">
      <dgm:prSet presAssocID="{768AA783-ED70-4969-82F8-3FB62846FFA5}" presName="ConnectorPoint" presStyleLbl="node1" presStyleIdx="3" presStyleCnt="9"/>
      <dgm:spPr>
        <a:solidFill>
          <a:schemeClr val="accent2">
            <a:hueOff val="1121184"/>
            <a:satOff val="-3486"/>
            <a:lumOff val="-5147"/>
            <a:alphaOff val="0"/>
          </a:schemeClr>
        </a:solidFill>
        <a:ln w="6350" cap="flat" cmpd="sng" algn="ctr">
          <a:solidFill>
            <a:schemeClr val="lt1">
              <a:hueOff val="0"/>
              <a:satOff val="0"/>
              <a:lumOff val="0"/>
              <a:alphaOff val="0"/>
            </a:schemeClr>
          </a:solidFill>
          <a:prstDash val="solid"/>
          <a:miter lim="800000"/>
        </a:ln>
        <a:effectLst/>
      </dgm:spPr>
    </dgm:pt>
    <dgm:pt modelId="{BC930A8B-07B4-0D48-B05D-EE0BAEE50423}" type="pres">
      <dgm:prSet presAssocID="{768AA783-ED70-4969-82F8-3FB62846FFA5}" presName="EmptyPlaceHolder" presStyleCnt="0"/>
      <dgm:spPr/>
    </dgm:pt>
    <dgm:pt modelId="{892861AE-9C42-E449-8E67-C524051D3493}" type="pres">
      <dgm:prSet presAssocID="{D1F24519-6F29-4AF6-9609-5F538F4C5C13}" presName="spaceBetweenRectangles" presStyleCnt="0"/>
      <dgm:spPr/>
    </dgm:pt>
    <dgm:pt modelId="{42859379-3D34-1E4F-8BDA-6A23548115BD}" type="pres">
      <dgm:prSet presAssocID="{44C92DC3-815B-4DF6-8967-CC117BA8D58C}" presName="composite" presStyleCnt="0"/>
      <dgm:spPr/>
    </dgm:pt>
    <dgm:pt modelId="{58C5EE7A-9334-3D4A-99C7-BA1F8E607A50}" type="pres">
      <dgm:prSet presAssocID="{44C92DC3-815B-4DF6-8967-CC117BA8D58C}" presName="L1TextContainer" presStyleLbl="alignNode1" presStyleIdx="4" presStyleCnt="9">
        <dgm:presLayoutVars>
          <dgm:chMax val="1"/>
          <dgm:chPref val="1"/>
          <dgm:bulletEnabled val="1"/>
        </dgm:presLayoutVars>
      </dgm:prSet>
      <dgm:spPr/>
    </dgm:pt>
    <dgm:pt modelId="{E2DDD0FB-7264-5040-BBDC-A984677E94DF}" type="pres">
      <dgm:prSet presAssocID="{44C92DC3-815B-4DF6-8967-CC117BA8D58C}" presName="L2TextContainerWrapper" presStyleCnt="0">
        <dgm:presLayoutVars>
          <dgm:bulletEnabled val="1"/>
        </dgm:presLayoutVars>
      </dgm:prSet>
      <dgm:spPr/>
    </dgm:pt>
    <dgm:pt modelId="{F38ADC47-3924-2942-966B-15FFFEC8D299}" type="pres">
      <dgm:prSet presAssocID="{44C92DC3-815B-4DF6-8967-CC117BA8D58C}" presName="L2TextContainer" presStyleLbl="bgAccFollowNode1" presStyleIdx="4" presStyleCnt="9"/>
      <dgm:spPr/>
    </dgm:pt>
    <dgm:pt modelId="{721DCFAE-DB39-C043-AA68-B45EECE57437}" type="pres">
      <dgm:prSet presAssocID="{44C92DC3-815B-4DF6-8967-CC117BA8D58C}" presName="FlexibleEmptyPlaceHolder" presStyleCnt="0"/>
      <dgm:spPr/>
    </dgm:pt>
    <dgm:pt modelId="{9FB8D823-AD05-3C45-A0B4-CE6CA04EF49C}" type="pres">
      <dgm:prSet presAssocID="{44C92DC3-815B-4DF6-8967-CC117BA8D58C}" presName="ConnectLine" presStyleLbl="sibTrans1D1" presStyleIdx="4" presStyleCnt="9"/>
      <dgm:spPr/>
    </dgm:pt>
    <dgm:pt modelId="{8D983CFD-93B1-C840-B4DD-C870E8C6C20C}" type="pres">
      <dgm:prSet presAssocID="{44C92DC3-815B-4DF6-8967-CC117BA8D58C}" presName="ConnectorPoint" presStyleLbl="node1" presStyleIdx="4" presStyleCnt="9"/>
      <dgm:spPr>
        <a:solidFill>
          <a:schemeClr val="accent2">
            <a:hueOff val="1494911"/>
            <a:satOff val="-4648"/>
            <a:lumOff val="-6862"/>
            <a:alphaOff val="0"/>
          </a:schemeClr>
        </a:solidFill>
        <a:ln w="6350" cap="flat" cmpd="sng" algn="ctr">
          <a:solidFill>
            <a:schemeClr val="lt1">
              <a:hueOff val="0"/>
              <a:satOff val="0"/>
              <a:lumOff val="0"/>
              <a:alphaOff val="0"/>
            </a:schemeClr>
          </a:solidFill>
          <a:prstDash val="solid"/>
          <a:miter lim="800000"/>
        </a:ln>
        <a:effectLst/>
      </dgm:spPr>
    </dgm:pt>
    <dgm:pt modelId="{A81F8051-F4CA-274A-8FF6-013B56A3F6C8}" type="pres">
      <dgm:prSet presAssocID="{44C92DC3-815B-4DF6-8967-CC117BA8D58C}" presName="EmptyPlaceHolder" presStyleCnt="0"/>
      <dgm:spPr/>
    </dgm:pt>
    <dgm:pt modelId="{B204953B-AAD0-C541-AAAE-8CCE0F69869B}" type="pres">
      <dgm:prSet presAssocID="{A5B277ED-5393-4A26-A019-1ED8638F1B2D}" presName="spaceBetweenRectangles" presStyleCnt="0"/>
      <dgm:spPr/>
    </dgm:pt>
    <dgm:pt modelId="{847058D7-1D76-CF45-BFA7-07B572ED57BD}" type="pres">
      <dgm:prSet presAssocID="{A675CFD4-4D2D-406B-BA8F-2F681A5F9FA5}" presName="composite" presStyleCnt="0"/>
      <dgm:spPr/>
    </dgm:pt>
    <dgm:pt modelId="{96A07D6E-068B-BC43-BA2D-FB59A8DE1D82}" type="pres">
      <dgm:prSet presAssocID="{A675CFD4-4D2D-406B-BA8F-2F681A5F9FA5}" presName="L1TextContainer" presStyleLbl="alignNode1" presStyleIdx="5" presStyleCnt="9">
        <dgm:presLayoutVars>
          <dgm:chMax val="1"/>
          <dgm:chPref val="1"/>
          <dgm:bulletEnabled val="1"/>
        </dgm:presLayoutVars>
      </dgm:prSet>
      <dgm:spPr/>
    </dgm:pt>
    <dgm:pt modelId="{48E4C539-772C-4C44-8E3D-D867B7AEC147}" type="pres">
      <dgm:prSet presAssocID="{A675CFD4-4D2D-406B-BA8F-2F681A5F9FA5}" presName="L2TextContainerWrapper" presStyleCnt="0">
        <dgm:presLayoutVars>
          <dgm:bulletEnabled val="1"/>
        </dgm:presLayoutVars>
      </dgm:prSet>
      <dgm:spPr/>
    </dgm:pt>
    <dgm:pt modelId="{B8A823BB-66CB-3F4D-BEA4-80CA88167BA3}" type="pres">
      <dgm:prSet presAssocID="{A675CFD4-4D2D-406B-BA8F-2F681A5F9FA5}" presName="L2TextContainer" presStyleLbl="bgAccFollowNode1" presStyleIdx="5" presStyleCnt="9"/>
      <dgm:spPr/>
    </dgm:pt>
    <dgm:pt modelId="{351D89AD-0ABD-8B47-8F36-B2CBB970A0C8}" type="pres">
      <dgm:prSet presAssocID="{A675CFD4-4D2D-406B-BA8F-2F681A5F9FA5}" presName="FlexibleEmptyPlaceHolder" presStyleCnt="0"/>
      <dgm:spPr/>
    </dgm:pt>
    <dgm:pt modelId="{A0B4E79F-723D-FE4E-8DA7-68DBF727B2CF}" type="pres">
      <dgm:prSet presAssocID="{A675CFD4-4D2D-406B-BA8F-2F681A5F9FA5}" presName="ConnectLine" presStyleLbl="sibTrans1D1" presStyleIdx="5" presStyleCnt="9"/>
      <dgm:spPr/>
    </dgm:pt>
    <dgm:pt modelId="{18B4295F-4E89-4847-9280-7A0B87AA2A18}" type="pres">
      <dgm:prSet presAssocID="{A675CFD4-4D2D-406B-BA8F-2F681A5F9FA5}" presName="ConnectorPoint" presStyleLbl="node1" presStyleIdx="5" presStyleCnt="9"/>
      <dgm:spPr>
        <a:solidFill>
          <a:schemeClr val="accent2">
            <a:hueOff val="1868639"/>
            <a:satOff val="-5811"/>
            <a:lumOff val="-8578"/>
            <a:alphaOff val="0"/>
          </a:schemeClr>
        </a:solidFill>
        <a:ln w="6350" cap="flat" cmpd="sng" algn="ctr">
          <a:solidFill>
            <a:schemeClr val="lt1">
              <a:hueOff val="0"/>
              <a:satOff val="0"/>
              <a:lumOff val="0"/>
              <a:alphaOff val="0"/>
            </a:schemeClr>
          </a:solidFill>
          <a:prstDash val="solid"/>
          <a:miter lim="800000"/>
        </a:ln>
        <a:effectLst/>
      </dgm:spPr>
    </dgm:pt>
    <dgm:pt modelId="{EA100404-3878-3B45-886C-8A02F8934D28}" type="pres">
      <dgm:prSet presAssocID="{A675CFD4-4D2D-406B-BA8F-2F681A5F9FA5}" presName="EmptyPlaceHolder" presStyleCnt="0"/>
      <dgm:spPr/>
    </dgm:pt>
    <dgm:pt modelId="{60B14FE8-0784-4345-8072-960D4AE34095}" type="pres">
      <dgm:prSet presAssocID="{8458B4A7-ED2D-4671-A441-15DE27E6F0B5}" presName="spaceBetweenRectangles" presStyleCnt="0"/>
      <dgm:spPr/>
    </dgm:pt>
    <dgm:pt modelId="{5BD3FF3B-BAB8-274C-8917-EA48E5953FFD}" type="pres">
      <dgm:prSet presAssocID="{7900D5E3-BD96-4C33-A8FA-ACD2B930CE62}" presName="composite" presStyleCnt="0"/>
      <dgm:spPr/>
    </dgm:pt>
    <dgm:pt modelId="{107AC601-2679-2049-B7F2-90FAE146845D}" type="pres">
      <dgm:prSet presAssocID="{7900D5E3-BD96-4C33-A8FA-ACD2B930CE62}" presName="L1TextContainer" presStyleLbl="alignNode1" presStyleIdx="6" presStyleCnt="9">
        <dgm:presLayoutVars>
          <dgm:chMax val="1"/>
          <dgm:chPref val="1"/>
          <dgm:bulletEnabled val="1"/>
        </dgm:presLayoutVars>
      </dgm:prSet>
      <dgm:spPr/>
    </dgm:pt>
    <dgm:pt modelId="{AEB38616-045A-EE4C-B96B-A27780EE5255}" type="pres">
      <dgm:prSet presAssocID="{7900D5E3-BD96-4C33-A8FA-ACD2B930CE62}" presName="L2TextContainerWrapper" presStyleCnt="0">
        <dgm:presLayoutVars>
          <dgm:bulletEnabled val="1"/>
        </dgm:presLayoutVars>
      </dgm:prSet>
      <dgm:spPr/>
    </dgm:pt>
    <dgm:pt modelId="{C9CC8722-BF46-BA4F-B42A-4EFA8A04E4EA}" type="pres">
      <dgm:prSet presAssocID="{7900D5E3-BD96-4C33-A8FA-ACD2B930CE62}" presName="L2TextContainer" presStyleLbl="bgAccFollowNode1" presStyleIdx="6" presStyleCnt="9"/>
      <dgm:spPr/>
    </dgm:pt>
    <dgm:pt modelId="{6AC71CA6-E47B-8A44-99D2-897E3F8F8003}" type="pres">
      <dgm:prSet presAssocID="{7900D5E3-BD96-4C33-A8FA-ACD2B930CE62}" presName="FlexibleEmptyPlaceHolder" presStyleCnt="0"/>
      <dgm:spPr/>
    </dgm:pt>
    <dgm:pt modelId="{43F895BC-1FF8-FA4F-97BE-6CCBFAB2CC87}" type="pres">
      <dgm:prSet presAssocID="{7900D5E3-BD96-4C33-A8FA-ACD2B930CE62}" presName="ConnectLine" presStyleLbl="sibTrans1D1" presStyleIdx="6" presStyleCnt="9"/>
      <dgm:spPr/>
    </dgm:pt>
    <dgm:pt modelId="{D19EFDFA-304D-D14F-926B-8F1E64854D49}" type="pres">
      <dgm:prSet presAssocID="{7900D5E3-BD96-4C33-A8FA-ACD2B930CE62}" presName="ConnectorPoint" presStyleLbl="node1" presStyleIdx="6" presStyleCnt="9"/>
      <dgm:spPr>
        <a:solidFill>
          <a:schemeClr val="accent2">
            <a:hueOff val="2242367"/>
            <a:satOff val="-6973"/>
            <a:lumOff val="-10293"/>
            <a:alphaOff val="0"/>
          </a:schemeClr>
        </a:solidFill>
        <a:ln w="6350" cap="flat" cmpd="sng" algn="ctr">
          <a:solidFill>
            <a:schemeClr val="lt1">
              <a:hueOff val="0"/>
              <a:satOff val="0"/>
              <a:lumOff val="0"/>
              <a:alphaOff val="0"/>
            </a:schemeClr>
          </a:solidFill>
          <a:prstDash val="solid"/>
          <a:miter lim="800000"/>
        </a:ln>
        <a:effectLst/>
      </dgm:spPr>
    </dgm:pt>
    <dgm:pt modelId="{975F88A2-85CB-834D-98D7-4E39941C17CC}" type="pres">
      <dgm:prSet presAssocID="{7900D5E3-BD96-4C33-A8FA-ACD2B930CE62}" presName="EmptyPlaceHolder" presStyleCnt="0"/>
      <dgm:spPr/>
    </dgm:pt>
    <dgm:pt modelId="{33773E4A-8A11-254C-8B4D-9E51BE8159F2}" type="pres">
      <dgm:prSet presAssocID="{CB075E18-D485-4BE3-8823-C628D388E477}" presName="spaceBetweenRectangles" presStyleCnt="0"/>
      <dgm:spPr/>
    </dgm:pt>
    <dgm:pt modelId="{38C1F77E-D6FD-B44E-ABF0-D53767F8B7A6}" type="pres">
      <dgm:prSet presAssocID="{7D6E90E6-537A-DF4B-AB0C-1FB894A1AF8D}" presName="composite" presStyleCnt="0"/>
      <dgm:spPr/>
    </dgm:pt>
    <dgm:pt modelId="{9ACE17E1-784C-C949-A328-24C8ED055F08}" type="pres">
      <dgm:prSet presAssocID="{7D6E90E6-537A-DF4B-AB0C-1FB894A1AF8D}" presName="L1TextContainer" presStyleLbl="alignNode1" presStyleIdx="7" presStyleCnt="9">
        <dgm:presLayoutVars>
          <dgm:chMax val="1"/>
          <dgm:chPref val="1"/>
          <dgm:bulletEnabled val="1"/>
        </dgm:presLayoutVars>
      </dgm:prSet>
      <dgm:spPr/>
    </dgm:pt>
    <dgm:pt modelId="{2B5EA146-E3FD-BD4B-B8A2-BAA6B4E02CCF}" type="pres">
      <dgm:prSet presAssocID="{7D6E90E6-537A-DF4B-AB0C-1FB894A1AF8D}" presName="L2TextContainerWrapper" presStyleCnt="0">
        <dgm:presLayoutVars>
          <dgm:bulletEnabled val="1"/>
        </dgm:presLayoutVars>
      </dgm:prSet>
      <dgm:spPr/>
    </dgm:pt>
    <dgm:pt modelId="{E254E1E9-7E1D-5147-ADF1-DE46A565A927}" type="pres">
      <dgm:prSet presAssocID="{7D6E90E6-537A-DF4B-AB0C-1FB894A1AF8D}" presName="L2TextContainer" presStyleLbl="bgAccFollowNode1" presStyleIdx="7" presStyleCnt="9"/>
      <dgm:spPr/>
    </dgm:pt>
    <dgm:pt modelId="{7BD3838A-DF57-8A47-88C7-01624E5E9625}" type="pres">
      <dgm:prSet presAssocID="{7D6E90E6-537A-DF4B-AB0C-1FB894A1AF8D}" presName="FlexibleEmptyPlaceHolder" presStyleCnt="0"/>
      <dgm:spPr/>
    </dgm:pt>
    <dgm:pt modelId="{15D30D35-C83D-0148-A1D8-EBFFD2A7F099}" type="pres">
      <dgm:prSet presAssocID="{7D6E90E6-537A-DF4B-AB0C-1FB894A1AF8D}" presName="ConnectLine" presStyleLbl="sibTrans1D1" presStyleIdx="7" presStyleCnt="9"/>
      <dgm:spPr/>
    </dgm:pt>
    <dgm:pt modelId="{69D54CD2-9E3D-FD4E-A6B3-A29C9BA350D7}" type="pres">
      <dgm:prSet presAssocID="{7D6E90E6-537A-DF4B-AB0C-1FB894A1AF8D}" presName="ConnectorPoint" presStyleLbl="node1" presStyleIdx="7" presStyleCnt="9"/>
      <dgm:spPr>
        <a:solidFill>
          <a:schemeClr val="accent2">
            <a:hueOff val="2616095"/>
            <a:satOff val="-8135"/>
            <a:lumOff val="-12009"/>
            <a:alphaOff val="0"/>
          </a:schemeClr>
        </a:solidFill>
        <a:ln w="6350" cap="flat" cmpd="sng" algn="ctr">
          <a:solidFill>
            <a:schemeClr val="lt1">
              <a:hueOff val="0"/>
              <a:satOff val="0"/>
              <a:lumOff val="0"/>
              <a:alphaOff val="0"/>
            </a:schemeClr>
          </a:solidFill>
          <a:prstDash val="solid"/>
          <a:miter lim="800000"/>
        </a:ln>
        <a:effectLst/>
      </dgm:spPr>
    </dgm:pt>
    <dgm:pt modelId="{42338841-98FF-1344-B590-E23EE0CECEDE}" type="pres">
      <dgm:prSet presAssocID="{7D6E90E6-537A-DF4B-AB0C-1FB894A1AF8D}" presName="EmptyPlaceHolder" presStyleCnt="0"/>
      <dgm:spPr/>
    </dgm:pt>
    <dgm:pt modelId="{2B3CF420-C66E-EA45-B674-254A008DFF84}" type="pres">
      <dgm:prSet presAssocID="{24908887-0B1F-4448-886A-4A0F34D422C0}" presName="spaceBetweenRectangles" presStyleCnt="0"/>
      <dgm:spPr/>
    </dgm:pt>
    <dgm:pt modelId="{881B1FCE-BB98-D148-BB39-5563676F660A}" type="pres">
      <dgm:prSet presAssocID="{61CC17BB-29E2-2444-BDD7-7E771561F4A0}" presName="composite" presStyleCnt="0"/>
      <dgm:spPr/>
    </dgm:pt>
    <dgm:pt modelId="{E0A09FBC-3C38-2945-B522-2255E49A3DCD}" type="pres">
      <dgm:prSet presAssocID="{61CC17BB-29E2-2444-BDD7-7E771561F4A0}" presName="L1TextContainer" presStyleLbl="alignNode1" presStyleIdx="8" presStyleCnt="9">
        <dgm:presLayoutVars>
          <dgm:chMax val="1"/>
          <dgm:chPref val="1"/>
          <dgm:bulletEnabled val="1"/>
        </dgm:presLayoutVars>
      </dgm:prSet>
      <dgm:spPr/>
    </dgm:pt>
    <dgm:pt modelId="{F89AB4BA-E2CD-1147-BEEC-F25792E991D9}" type="pres">
      <dgm:prSet presAssocID="{61CC17BB-29E2-2444-BDD7-7E771561F4A0}" presName="L2TextContainerWrapper" presStyleCnt="0">
        <dgm:presLayoutVars>
          <dgm:bulletEnabled val="1"/>
        </dgm:presLayoutVars>
      </dgm:prSet>
      <dgm:spPr/>
    </dgm:pt>
    <dgm:pt modelId="{3F8EB329-B1C4-534F-A358-0011C5AAA41B}" type="pres">
      <dgm:prSet presAssocID="{61CC17BB-29E2-2444-BDD7-7E771561F4A0}" presName="L2TextContainer" presStyleLbl="bgAccFollowNode1" presStyleIdx="8" presStyleCnt="9"/>
      <dgm:spPr/>
    </dgm:pt>
    <dgm:pt modelId="{ABD00A6B-4DE9-1F40-B063-E89E11D84A03}" type="pres">
      <dgm:prSet presAssocID="{61CC17BB-29E2-2444-BDD7-7E771561F4A0}" presName="FlexibleEmptyPlaceHolder" presStyleCnt="0"/>
      <dgm:spPr/>
    </dgm:pt>
    <dgm:pt modelId="{67C6CD62-AEAB-A344-819A-22770CF5607B}" type="pres">
      <dgm:prSet presAssocID="{61CC17BB-29E2-2444-BDD7-7E771561F4A0}" presName="ConnectLine" presStyleLbl="sibTrans1D1" presStyleIdx="8" presStyleCnt="9"/>
      <dgm:spPr/>
    </dgm:pt>
    <dgm:pt modelId="{8573C76D-6C0C-7847-B9EA-C9C421406552}" type="pres">
      <dgm:prSet presAssocID="{61CC17BB-29E2-2444-BDD7-7E771561F4A0}" presName="ConnectorPoint" presStyleLbl="node1" presStyleIdx="8" presStyleCnt="9"/>
      <dgm:spPr>
        <a:solidFill>
          <a:schemeClr val="accent2">
            <a:hueOff val="2989823"/>
            <a:satOff val="-9297"/>
            <a:lumOff val="-13724"/>
            <a:alphaOff val="0"/>
          </a:schemeClr>
        </a:solidFill>
        <a:ln w="6350" cap="flat" cmpd="sng" algn="ctr">
          <a:solidFill>
            <a:schemeClr val="lt1">
              <a:hueOff val="0"/>
              <a:satOff val="0"/>
              <a:lumOff val="0"/>
              <a:alphaOff val="0"/>
            </a:schemeClr>
          </a:solidFill>
          <a:prstDash val="solid"/>
          <a:miter lim="800000"/>
        </a:ln>
        <a:effectLst/>
      </dgm:spPr>
    </dgm:pt>
    <dgm:pt modelId="{DDAAB920-E059-7B44-A615-0B0EE85EF0E6}" type="pres">
      <dgm:prSet presAssocID="{61CC17BB-29E2-2444-BDD7-7E771561F4A0}" presName="EmptyPlaceHolder" presStyleCnt="0"/>
      <dgm:spPr/>
    </dgm:pt>
  </dgm:ptLst>
  <dgm:cxnLst>
    <dgm:cxn modelId="{097DC209-E4B1-5041-8F3A-474B1A7EFC29}" type="presOf" srcId="{3E4FD63B-3C19-4A01-BC41-30C1ED97130F}" destId="{36EC656E-9B3B-DF47-A49D-B371B6E3C35E}" srcOrd="0" destOrd="0" presId="urn:microsoft.com/office/officeart/2017/3/layout/HorizontalLabelsTimeline"/>
    <dgm:cxn modelId="{17D6380D-1550-459D-8714-3208E25D3801}" srcId="{3E4FD63B-3C19-4A01-BC41-30C1ED97130F}" destId="{BE19983F-CD21-421A-813E-9994ACE30D04}" srcOrd="1" destOrd="0" parTransId="{66F80F6A-70F5-49DE-8068-A56ABBB0E734}" sibTransId="{5D94ABF6-FBCF-494F-9406-AE2A42835C58}"/>
    <dgm:cxn modelId="{C974D610-6366-9C48-A831-3B64855F70F6}" type="presOf" srcId="{F8F0007A-7CDA-DF4D-9A49-7D39E1DF9A4F}" destId="{E254E1E9-7E1D-5147-ADF1-DE46A565A927}" srcOrd="0" destOrd="0" presId="urn:microsoft.com/office/officeart/2017/3/layout/HorizontalLabelsTimeline"/>
    <dgm:cxn modelId="{C81E2D11-F24F-4907-B998-719AF7EA39F5}" srcId="{3E4FD63B-3C19-4A01-BC41-30C1ED97130F}" destId="{768AA783-ED70-4969-82F8-3FB62846FFA5}" srcOrd="3" destOrd="0" parTransId="{668B130D-F23F-420E-B35C-6996D6196E33}" sibTransId="{D1F24519-6F29-4AF6-9609-5F538F4C5C13}"/>
    <dgm:cxn modelId="{589A5211-2268-0D45-92FC-AE5F2FC22909}" type="presOf" srcId="{EE7312FD-5861-4AF1-8392-EAE6CABF4682}" destId="{BAEC1C5C-B48E-734B-B611-1AD8D6AEC70B}" srcOrd="0" destOrd="0" presId="urn:microsoft.com/office/officeart/2017/3/layout/HorizontalLabelsTimeline"/>
    <dgm:cxn modelId="{A204901C-B13F-5947-B7D7-1DE8A9EA2EEB}" srcId="{3E4FD63B-3C19-4A01-BC41-30C1ED97130F}" destId="{61CC17BB-29E2-2444-BDD7-7E771561F4A0}" srcOrd="8" destOrd="0" parTransId="{AECAEAF7-CBCA-C84D-9B58-BC9212A5EF72}" sibTransId="{554A87EE-601E-5A45-9AEA-20E6DBC6CBC6}"/>
    <dgm:cxn modelId="{45727622-003B-D748-897C-018925C9F155}" type="presOf" srcId="{D77F75E4-6159-4ECB-98C1-CEB9B9210DCA}" destId="{B6FB5A72-8CA9-2F41-92EE-26F142B402F5}" srcOrd="0" destOrd="0" presId="urn:microsoft.com/office/officeart/2017/3/layout/HorizontalLabelsTimeline"/>
    <dgm:cxn modelId="{677C7327-BB54-0C4E-B657-7D54C1AD8DD2}" type="presOf" srcId="{EEC2BB6C-6D50-44CB-9FB4-69E40A537F64}" destId="{F38ADC47-3924-2942-966B-15FFFEC8D299}" srcOrd="0" destOrd="0" presId="urn:microsoft.com/office/officeart/2017/3/layout/HorizontalLabelsTimeline"/>
    <dgm:cxn modelId="{A3D9472B-E87B-E641-97EF-164E6B0BDDE4}" type="presOf" srcId="{2A8C7848-48B7-244D-AA2E-DE9A61FC48D3}" destId="{3F8EB329-B1C4-534F-A358-0011C5AAA41B}" srcOrd="0" destOrd="0" presId="urn:microsoft.com/office/officeart/2017/3/layout/HorizontalLabelsTimeline"/>
    <dgm:cxn modelId="{A8511E2D-3EB6-497E-BBC7-D86D0F1FA611}" srcId="{3E4FD63B-3C19-4A01-BC41-30C1ED97130F}" destId="{7900D5E3-BD96-4C33-A8FA-ACD2B930CE62}" srcOrd="6" destOrd="0" parTransId="{C5387349-F630-4B40-9CE5-2D1576B8842B}" sibTransId="{CB075E18-D485-4BE3-8823-C628D388E477}"/>
    <dgm:cxn modelId="{EFBFAB32-E46C-4D5C-81FD-A3901AD564DE}" srcId="{3E4FD63B-3C19-4A01-BC41-30C1ED97130F}" destId="{B365377E-DA4B-45D8-9115-E6242D699592}" srcOrd="2" destOrd="0" parTransId="{15144687-3360-4685-920A-3B96DDEF2F6B}" sibTransId="{8FBE18B0-253B-4ED4-8684-EDDBFF6F2628}"/>
    <dgm:cxn modelId="{E12EB43F-5B5B-C645-B680-666F2EC4B267}" type="presOf" srcId="{E2B7C6F7-22CB-4759-A818-B44A95CDCEED}" destId="{566ED9B3-5CD7-E944-9A1E-2B2C5F1A310C}" srcOrd="0" destOrd="0" presId="urn:microsoft.com/office/officeart/2017/3/layout/HorizontalLabelsTimeline"/>
    <dgm:cxn modelId="{837CA140-E816-432C-AFD3-19213EB1B81E}" srcId="{768AA783-ED70-4969-82F8-3FB62846FFA5}" destId="{D77F75E4-6159-4ECB-98C1-CEB9B9210DCA}" srcOrd="0" destOrd="0" parTransId="{C77E4AEA-DB47-4271-B082-3E00F9B6597B}" sibTransId="{9BE19BFA-A27C-44FB-A081-94879C7D43D6}"/>
    <dgm:cxn modelId="{5EB30F43-1C21-C64B-9BDE-301C70B73259}" type="presOf" srcId="{BE19983F-CD21-421A-813E-9994ACE30D04}" destId="{5E034888-D014-A347-963E-A32F8EC59164}" srcOrd="0" destOrd="0" presId="urn:microsoft.com/office/officeart/2017/3/layout/HorizontalLabelsTimeline"/>
    <dgm:cxn modelId="{AA1AEF61-DC88-6D40-BB11-6B26C7D3B686}" type="presOf" srcId="{B324FC6E-CE17-4E37-82D5-9EA1EA73E902}" destId="{F582EF78-649E-6C4C-A3FC-9DA3FF9122D0}" srcOrd="0" destOrd="0" presId="urn:microsoft.com/office/officeart/2017/3/layout/HorizontalLabelsTimeline"/>
    <dgm:cxn modelId="{D0F24C6D-2A7B-4485-B72A-CD911AB899B0}" srcId="{3E4FD63B-3C19-4A01-BC41-30C1ED97130F}" destId="{A675CFD4-4D2D-406B-BA8F-2F681A5F9FA5}" srcOrd="5" destOrd="0" parTransId="{0D7E2251-4C3B-44CE-ADFD-363FFEDB028A}" sibTransId="{8458B4A7-ED2D-4671-A441-15DE27E6F0B5}"/>
    <dgm:cxn modelId="{0C447C75-2B8E-4EBC-B409-3A2530E85FB8}" srcId="{A675CFD4-4D2D-406B-BA8F-2F681A5F9FA5}" destId="{3C7B0BC2-3ACA-479F-BBF6-AB2E89B6724F}" srcOrd="0" destOrd="0" parTransId="{A76821D5-28CA-42B9-BA97-55011DE5C4BA}" sibTransId="{26785EC3-5364-4AD0-9603-0A4DB906BA40}"/>
    <dgm:cxn modelId="{5869F493-4BDA-D14E-A659-72BF2004D875}" srcId="{3E4FD63B-3C19-4A01-BC41-30C1ED97130F}" destId="{7D6E90E6-537A-DF4B-AB0C-1FB894A1AF8D}" srcOrd="7" destOrd="0" parTransId="{7FFA0EAB-77BD-C443-8C27-90A61C2E36F2}" sibTransId="{24908887-0B1F-4448-886A-4A0F34D422C0}"/>
    <dgm:cxn modelId="{1ED6BAA4-BF03-4816-9DFA-C77493F7277B}" srcId="{BE19983F-CD21-421A-813E-9994ACE30D04}" destId="{AB417ED4-FAA1-497D-915E-E113CB4C82F9}" srcOrd="0" destOrd="0" parTransId="{3680A8FA-76F9-47FB-8DB6-6F5237A02EDB}" sibTransId="{4572129F-011C-4A28-80CB-09DF092C6224}"/>
    <dgm:cxn modelId="{28A00FA7-2C04-764C-96C0-61D943E9DF1C}" type="presOf" srcId="{44C92DC3-815B-4DF6-8967-CC117BA8D58C}" destId="{58C5EE7A-9334-3D4A-99C7-BA1F8E607A50}" srcOrd="0" destOrd="0" presId="urn:microsoft.com/office/officeart/2017/3/layout/HorizontalLabelsTimeline"/>
    <dgm:cxn modelId="{D0B8AFB1-3E02-8643-AF8D-19CCE783D2BB}" type="presOf" srcId="{BD545E10-E24A-45B2-90EA-6137FB333370}" destId="{C9CC8722-BF46-BA4F-B42A-4EFA8A04E4EA}" srcOrd="0" destOrd="0" presId="urn:microsoft.com/office/officeart/2017/3/layout/HorizontalLabelsTimeline"/>
    <dgm:cxn modelId="{58936FBF-A898-476E-B0CD-828DF5BF2AC9}" srcId="{B365377E-DA4B-45D8-9115-E6242D699592}" destId="{E2B7C6F7-22CB-4759-A818-B44A95CDCEED}" srcOrd="0" destOrd="0" parTransId="{5FF03FEF-8E20-4BD5-A315-4953A2E5D885}" sibTransId="{C006F161-E54B-47BC-869C-86C8AF26086F}"/>
    <dgm:cxn modelId="{AD9BF0C2-8A74-5947-87AB-FBDD08D56583}" type="presOf" srcId="{B365377E-DA4B-45D8-9115-E6242D699592}" destId="{0E6B7A94-7809-4044-9CDA-B86F90CFA881}" srcOrd="0" destOrd="0" presId="urn:microsoft.com/office/officeart/2017/3/layout/HorizontalLabelsTimeline"/>
    <dgm:cxn modelId="{015EADC4-67F9-7948-AF0D-DE2BE0BB5FC2}" type="presOf" srcId="{AB417ED4-FAA1-497D-915E-E113CB4C82F9}" destId="{03C7D931-B0BA-ED4D-9182-82C5CDAF1894}" srcOrd="0" destOrd="0" presId="urn:microsoft.com/office/officeart/2017/3/layout/HorizontalLabelsTimeline"/>
    <dgm:cxn modelId="{8AF065CA-7B9A-E94F-BF70-9B2B6EA6829C}" srcId="{61CC17BB-29E2-2444-BDD7-7E771561F4A0}" destId="{2A8C7848-48B7-244D-AA2E-DE9A61FC48D3}" srcOrd="0" destOrd="0" parTransId="{0368FB3B-A17A-574D-933E-83D412606A3C}" sibTransId="{CCA92FA3-B15C-BF4A-9C53-2FF8E247961F}"/>
    <dgm:cxn modelId="{81A28BCA-B9E9-4CD3-AAB4-8D9992658297}" srcId="{3E4FD63B-3C19-4A01-BC41-30C1ED97130F}" destId="{B324FC6E-CE17-4E37-82D5-9EA1EA73E902}" srcOrd="0" destOrd="0" parTransId="{FA49879D-D48C-4924-A60F-364F445DE876}" sibTransId="{1941FCB1-3C37-4C91-B50A-D8ADC1815BC1}"/>
    <dgm:cxn modelId="{B003BCD3-82E3-5D45-9FB2-2C2B7D0072F4}" srcId="{7D6E90E6-537A-DF4B-AB0C-1FB894A1AF8D}" destId="{F8F0007A-7CDA-DF4D-9A49-7D39E1DF9A4F}" srcOrd="0" destOrd="0" parTransId="{57450B2E-5350-1443-91F0-91B99443736C}" sibTransId="{3557823B-3DED-0B42-A022-0B3324F227B6}"/>
    <dgm:cxn modelId="{B8AF54D7-436E-F447-9BC7-C751BB52AB8E}" type="presOf" srcId="{7D6E90E6-537A-DF4B-AB0C-1FB894A1AF8D}" destId="{9ACE17E1-784C-C949-A328-24C8ED055F08}" srcOrd="0" destOrd="0" presId="urn:microsoft.com/office/officeart/2017/3/layout/HorizontalLabelsTimeline"/>
    <dgm:cxn modelId="{B5240EDB-CB7D-DE47-8882-D4DA00E5BA08}" type="presOf" srcId="{A675CFD4-4D2D-406B-BA8F-2F681A5F9FA5}" destId="{96A07D6E-068B-BC43-BA2D-FB59A8DE1D82}" srcOrd="0" destOrd="0" presId="urn:microsoft.com/office/officeart/2017/3/layout/HorizontalLabelsTimeline"/>
    <dgm:cxn modelId="{08B72AE1-C9E5-4D7F-835C-D90EBB7F6460}" srcId="{44C92DC3-815B-4DF6-8967-CC117BA8D58C}" destId="{EEC2BB6C-6D50-44CB-9FB4-69E40A537F64}" srcOrd="0" destOrd="0" parTransId="{9F13725F-5ACD-456E-B4F5-3E4ADE5B7DB7}" sibTransId="{29D85840-308C-4048-8520-7EE11E6F2374}"/>
    <dgm:cxn modelId="{E9614AE3-E58F-4642-A087-83226746F100}" srcId="{3E4FD63B-3C19-4A01-BC41-30C1ED97130F}" destId="{44C92DC3-815B-4DF6-8967-CC117BA8D58C}" srcOrd="4" destOrd="0" parTransId="{04B2C05C-1090-4E50-ACE2-CAA2B639ABA4}" sibTransId="{A5B277ED-5393-4A26-A019-1ED8638F1B2D}"/>
    <dgm:cxn modelId="{2EDF00E6-8D89-224D-B6F6-33BC36E9DDC2}" type="presOf" srcId="{7900D5E3-BD96-4C33-A8FA-ACD2B930CE62}" destId="{107AC601-2679-2049-B7F2-90FAE146845D}" srcOrd="0" destOrd="0" presId="urn:microsoft.com/office/officeart/2017/3/layout/HorizontalLabelsTimeline"/>
    <dgm:cxn modelId="{E2E28CEA-6511-D141-A430-34B6AA3F161C}" type="presOf" srcId="{768AA783-ED70-4969-82F8-3FB62846FFA5}" destId="{5277780A-BC16-694E-9DF9-FEE6D24CE66B}" srcOrd="0" destOrd="0" presId="urn:microsoft.com/office/officeart/2017/3/layout/HorizontalLabelsTimeline"/>
    <dgm:cxn modelId="{1576CEEE-04A6-DC49-A331-604B749CE98F}" type="presOf" srcId="{61CC17BB-29E2-2444-BDD7-7E771561F4A0}" destId="{E0A09FBC-3C38-2945-B522-2255E49A3DCD}" srcOrd="0" destOrd="0" presId="urn:microsoft.com/office/officeart/2017/3/layout/HorizontalLabelsTimeline"/>
    <dgm:cxn modelId="{9308A5F5-FDE0-4AAB-923C-38CAD7A309EC}" srcId="{7900D5E3-BD96-4C33-A8FA-ACD2B930CE62}" destId="{BD545E10-E24A-45B2-90EA-6137FB333370}" srcOrd="0" destOrd="0" parTransId="{9E2735E1-BD13-45D9-BB72-0A1A5294F937}" sibTransId="{855352E3-9DE2-4764-9822-4D6163DC56C2}"/>
    <dgm:cxn modelId="{2C2C93F6-C008-42ED-A223-984B521293ED}" srcId="{B324FC6E-CE17-4E37-82D5-9EA1EA73E902}" destId="{EE7312FD-5861-4AF1-8392-EAE6CABF4682}" srcOrd="0" destOrd="0" parTransId="{E3D9B17C-69B0-4D74-82C8-CD636C202A05}" sibTransId="{AC738B3C-E542-48BF-842A-CA001F4C6F5C}"/>
    <dgm:cxn modelId="{C10FFFFC-9C41-AD4C-8BA6-8365C8A87496}" type="presOf" srcId="{3C7B0BC2-3ACA-479F-BBF6-AB2E89B6724F}" destId="{B8A823BB-66CB-3F4D-BEA4-80CA88167BA3}" srcOrd="0" destOrd="0" presId="urn:microsoft.com/office/officeart/2017/3/layout/HorizontalLabelsTimeline"/>
    <dgm:cxn modelId="{9D02D23F-0518-FC47-A54B-38F3E5CCA40E}" type="presParOf" srcId="{36EC656E-9B3B-DF47-A49D-B371B6E3C35E}" destId="{892E109F-62C4-534B-B899-AC93AD9F6C38}" srcOrd="0" destOrd="0" presId="urn:microsoft.com/office/officeart/2017/3/layout/HorizontalLabelsTimeline"/>
    <dgm:cxn modelId="{826BEDE4-4267-6846-8F2A-471BDC37550C}" type="presParOf" srcId="{36EC656E-9B3B-DF47-A49D-B371B6E3C35E}" destId="{D698B57F-1C66-F542-9C4B-101C48B0A407}" srcOrd="1" destOrd="0" presId="urn:microsoft.com/office/officeart/2017/3/layout/HorizontalLabelsTimeline"/>
    <dgm:cxn modelId="{07B167E3-8269-8748-9EE2-1DF2EA3FD6BE}" type="presParOf" srcId="{D698B57F-1C66-F542-9C4B-101C48B0A407}" destId="{7962B826-4F7D-2248-A5D4-8CF837B93829}" srcOrd="0" destOrd="0" presId="urn:microsoft.com/office/officeart/2017/3/layout/HorizontalLabelsTimeline"/>
    <dgm:cxn modelId="{3B3D7E82-3819-8647-B9C1-53C17015A2DA}" type="presParOf" srcId="{7962B826-4F7D-2248-A5D4-8CF837B93829}" destId="{F582EF78-649E-6C4C-A3FC-9DA3FF9122D0}" srcOrd="0" destOrd="0" presId="urn:microsoft.com/office/officeart/2017/3/layout/HorizontalLabelsTimeline"/>
    <dgm:cxn modelId="{F433F45D-3DBC-C84A-95E5-166E299FC72B}" type="presParOf" srcId="{7962B826-4F7D-2248-A5D4-8CF837B93829}" destId="{2BC6461D-E47A-174E-B10B-E0D520FEBFC1}" srcOrd="1" destOrd="0" presId="urn:microsoft.com/office/officeart/2017/3/layout/HorizontalLabelsTimeline"/>
    <dgm:cxn modelId="{EAA2708F-E506-9C44-905E-A50A1602F1DF}" type="presParOf" srcId="{2BC6461D-E47A-174E-B10B-E0D520FEBFC1}" destId="{BAEC1C5C-B48E-734B-B611-1AD8D6AEC70B}" srcOrd="0" destOrd="0" presId="urn:microsoft.com/office/officeart/2017/3/layout/HorizontalLabelsTimeline"/>
    <dgm:cxn modelId="{17C6BFAC-17AF-364E-86DD-7364ECBB8066}" type="presParOf" srcId="{2BC6461D-E47A-174E-B10B-E0D520FEBFC1}" destId="{DCE65C1D-A32C-014B-A2FC-74F997E40A55}" srcOrd="1" destOrd="0" presId="urn:microsoft.com/office/officeart/2017/3/layout/HorizontalLabelsTimeline"/>
    <dgm:cxn modelId="{C60B9861-300A-DA44-8660-A677147DC401}" type="presParOf" srcId="{7962B826-4F7D-2248-A5D4-8CF837B93829}" destId="{494E6150-84C7-B141-B5A7-060B134C3395}" srcOrd="2" destOrd="0" presId="urn:microsoft.com/office/officeart/2017/3/layout/HorizontalLabelsTimeline"/>
    <dgm:cxn modelId="{8E0B09F7-DFBF-D444-9C07-8E61C1ECB83C}" type="presParOf" srcId="{7962B826-4F7D-2248-A5D4-8CF837B93829}" destId="{6FC74ED9-45D8-A04C-87AB-5FCA89F20674}" srcOrd="3" destOrd="0" presId="urn:microsoft.com/office/officeart/2017/3/layout/HorizontalLabelsTimeline"/>
    <dgm:cxn modelId="{0947F616-D25F-B04A-A22F-631DBED07A96}" type="presParOf" srcId="{7962B826-4F7D-2248-A5D4-8CF837B93829}" destId="{F8385798-0842-C24A-B1A7-04939127B087}" srcOrd="4" destOrd="0" presId="urn:microsoft.com/office/officeart/2017/3/layout/HorizontalLabelsTimeline"/>
    <dgm:cxn modelId="{A3127CA0-3FFA-6B43-AD66-21AC2CA6A5AB}" type="presParOf" srcId="{D698B57F-1C66-F542-9C4B-101C48B0A407}" destId="{0787F74F-4F16-1743-8131-940CD9E305CB}" srcOrd="1" destOrd="0" presId="urn:microsoft.com/office/officeart/2017/3/layout/HorizontalLabelsTimeline"/>
    <dgm:cxn modelId="{3E6BBDD4-8F27-874C-9D52-452B6388253F}" type="presParOf" srcId="{D698B57F-1C66-F542-9C4B-101C48B0A407}" destId="{85154C27-B3E7-2A46-B8F4-7BCCE7C1A6E5}" srcOrd="2" destOrd="0" presId="urn:microsoft.com/office/officeart/2017/3/layout/HorizontalLabelsTimeline"/>
    <dgm:cxn modelId="{34906FF2-1639-A048-989D-C97375B2D258}" type="presParOf" srcId="{85154C27-B3E7-2A46-B8F4-7BCCE7C1A6E5}" destId="{5E034888-D014-A347-963E-A32F8EC59164}" srcOrd="0" destOrd="0" presId="urn:microsoft.com/office/officeart/2017/3/layout/HorizontalLabelsTimeline"/>
    <dgm:cxn modelId="{8350543C-980B-A14D-B1F2-3B551579979C}" type="presParOf" srcId="{85154C27-B3E7-2A46-B8F4-7BCCE7C1A6E5}" destId="{60B73648-2801-B740-A608-66CB37C12AB9}" srcOrd="1" destOrd="0" presId="urn:microsoft.com/office/officeart/2017/3/layout/HorizontalLabelsTimeline"/>
    <dgm:cxn modelId="{5961D347-0C7A-2C44-A85B-311D98B5048B}" type="presParOf" srcId="{60B73648-2801-B740-A608-66CB37C12AB9}" destId="{03C7D931-B0BA-ED4D-9182-82C5CDAF1894}" srcOrd="0" destOrd="0" presId="urn:microsoft.com/office/officeart/2017/3/layout/HorizontalLabelsTimeline"/>
    <dgm:cxn modelId="{75C1DAD3-238B-284B-8B5D-3AEE8CD84614}" type="presParOf" srcId="{60B73648-2801-B740-A608-66CB37C12AB9}" destId="{607A4952-BA19-C449-8214-6FDAAAD1CF76}" srcOrd="1" destOrd="0" presId="urn:microsoft.com/office/officeart/2017/3/layout/HorizontalLabelsTimeline"/>
    <dgm:cxn modelId="{B6942563-4487-DB47-B4DE-4BD7E45A6216}" type="presParOf" srcId="{85154C27-B3E7-2A46-B8F4-7BCCE7C1A6E5}" destId="{364C25C0-E96B-5548-8994-7261323DA094}" srcOrd="2" destOrd="0" presId="urn:microsoft.com/office/officeart/2017/3/layout/HorizontalLabelsTimeline"/>
    <dgm:cxn modelId="{D9F718ED-D20B-9A4A-BBEC-D7648224EBB8}" type="presParOf" srcId="{85154C27-B3E7-2A46-B8F4-7BCCE7C1A6E5}" destId="{56768036-2649-6149-A124-7E1E2958BDC9}" srcOrd="3" destOrd="0" presId="urn:microsoft.com/office/officeart/2017/3/layout/HorizontalLabelsTimeline"/>
    <dgm:cxn modelId="{AC7E4440-CA18-4E44-AF07-DC0B001CA457}" type="presParOf" srcId="{85154C27-B3E7-2A46-B8F4-7BCCE7C1A6E5}" destId="{71797CB9-B9E8-2D46-9A5B-CB6B4FC354DB}" srcOrd="4" destOrd="0" presId="urn:microsoft.com/office/officeart/2017/3/layout/HorizontalLabelsTimeline"/>
    <dgm:cxn modelId="{A01D8BAB-F6C7-D442-84FB-321ECDB501DA}" type="presParOf" srcId="{D698B57F-1C66-F542-9C4B-101C48B0A407}" destId="{B9F50D29-7DF1-4549-814B-C1EB4EE6AA00}" srcOrd="3" destOrd="0" presId="urn:microsoft.com/office/officeart/2017/3/layout/HorizontalLabelsTimeline"/>
    <dgm:cxn modelId="{DFF64FF4-4362-DA43-A1A8-B77733F2DCBD}" type="presParOf" srcId="{D698B57F-1C66-F542-9C4B-101C48B0A407}" destId="{93337BBE-7904-1948-BC1F-AAA48B8D341A}" srcOrd="4" destOrd="0" presId="urn:microsoft.com/office/officeart/2017/3/layout/HorizontalLabelsTimeline"/>
    <dgm:cxn modelId="{3B2BA060-64A1-9841-967F-8127E5989E84}" type="presParOf" srcId="{93337BBE-7904-1948-BC1F-AAA48B8D341A}" destId="{0E6B7A94-7809-4044-9CDA-B86F90CFA881}" srcOrd="0" destOrd="0" presId="urn:microsoft.com/office/officeart/2017/3/layout/HorizontalLabelsTimeline"/>
    <dgm:cxn modelId="{544C84C3-8B84-214C-9745-D7DB8B6E02EA}" type="presParOf" srcId="{93337BBE-7904-1948-BC1F-AAA48B8D341A}" destId="{1C3812B0-EE49-8F48-B496-13B2DD4FF088}" srcOrd="1" destOrd="0" presId="urn:microsoft.com/office/officeart/2017/3/layout/HorizontalLabelsTimeline"/>
    <dgm:cxn modelId="{8EA9D079-86FD-4046-A259-ABCEC180FAA5}" type="presParOf" srcId="{1C3812B0-EE49-8F48-B496-13B2DD4FF088}" destId="{566ED9B3-5CD7-E944-9A1E-2B2C5F1A310C}" srcOrd="0" destOrd="0" presId="urn:microsoft.com/office/officeart/2017/3/layout/HorizontalLabelsTimeline"/>
    <dgm:cxn modelId="{C3256AC5-BACA-5A49-BBDC-56BF8AE6E2ED}" type="presParOf" srcId="{1C3812B0-EE49-8F48-B496-13B2DD4FF088}" destId="{1A81CE13-6FF4-BA41-B2D1-40E93DE55C1A}" srcOrd="1" destOrd="0" presId="urn:microsoft.com/office/officeart/2017/3/layout/HorizontalLabelsTimeline"/>
    <dgm:cxn modelId="{3622C3D9-43D5-6D43-A55F-DBCA209E7301}" type="presParOf" srcId="{93337BBE-7904-1948-BC1F-AAA48B8D341A}" destId="{2A0D04C4-C9DB-1547-8EBE-43E28AB7E203}" srcOrd="2" destOrd="0" presId="urn:microsoft.com/office/officeart/2017/3/layout/HorizontalLabelsTimeline"/>
    <dgm:cxn modelId="{B7B68FBE-B4C7-C841-919E-75E942A709D0}" type="presParOf" srcId="{93337BBE-7904-1948-BC1F-AAA48B8D341A}" destId="{DB619B79-1EC7-884D-94F1-822CE0B422EF}" srcOrd="3" destOrd="0" presId="urn:microsoft.com/office/officeart/2017/3/layout/HorizontalLabelsTimeline"/>
    <dgm:cxn modelId="{5016BC36-4A2C-BA46-84F0-626EC13A2CC7}" type="presParOf" srcId="{93337BBE-7904-1948-BC1F-AAA48B8D341A}" destId="{DBCFE2E0-D0B5-C449-85FA-4BD1DB95CFD6}" srcOrd="4" destOrd="0" presId="urn:microsoft.com/office/officeart/2017/3/layout/HorizontalLabelsTimeline"/>
    <dgm:cxn modelId="{B04B04C7-6C35-DB44-B469-8119FC007994}" type="presParOf" srcId="{D698B57F-1C66-F542-9C4B-101C48B0A407}" destId="{B3A41D00-0D98-AC4F-AB98-C505E915787A}" srcOrd="5" destOrd="0" presId="urn:microsoft.com/office/officeart/2017/3/layout/HorizontalLabelsTimeline"/>
    <dgm:cxn modelId="{281B82FE-8623-164D-AC63-9A6788A62BD6}" type="presParOf" srcId="{D698B57F-1C66-F542-9C4B-101C48B0A407}" destId="{87F93019-8442-6442-AD4A-F41D5F4A58E5}" srcOrd="6" destOrd="0" presId="urn:microsoft.com/office/officeart/2017/3/layout/HorizontalLabelsTimeline"/>
    <dgm:cxn modelId="{C78A090A-7199-B54B-B373-67A0B3458C1F}" type="presParOf" srcId="{87F93019-8442-6442-AD4A-F41D5F4A58E5}" destId="{5277780A-BC16-694E-9DF9-FEE6D24CE66B}" srcOrd="0" destOrd="0" presId="urn:microsoft.com/office/officeart/2017/3/layout/HorizontalLabelsTimeline"/>
    <dgm:cxn modelId="{7257D5F0-4A36-7940-B67F-35856C754ACE}" type="presParOf" srcId="{87F93019-8442-6442-AD4A-F41D5F4A58E5}" destId="{AD596E7A-29AD-D247-97E6-7ADD45D921B5}" srcOrd="1" destOrd="0" presId="urn:microsoft.com/office/officeart/2017/3/layout/HorizontalLabelsTimeline"/>
    <dgm:cxn modelId="{91C575A2-ED47-FB47-AA7A-9B8A0F94BFA4}" type="presParOf" srcId="{AD596E7A-29AD-D247-97E6-7ADD45D921B5}" destId="{B6FB5A72-8CA9-2F41-92EE-26F142B402F5}" srcOrd="0" destOrd="0" presId="urn:microsoft.com/office/officeart/2017/3/layout/HorizontalLabelsTimeline"/>
    <dgm:cxn modelId="{E6C9B7FE-E4EC-6F4E-A711-145D6EF03696}" type="presParOf" srcId="{AD596E7A-29AD-D247-97E6-7ADD45D921B5}" destId="{99109E2B-A901-D947-94EC-2A81D7DC5EE9}" srcOrd="1" destOrd="0" presId="urn:microsoft.com/office/officeart/2017/3/layout/HorizontalLabelsTimeline"/>
    <dgm:cxn modelId="{2462E327-1B9F-C345-AAB8-8D492BC66A74}" type="presParOf" srcId="{87F93019-8442-6442-AD4A-F41D5F4A58E5}" destId="{BDB8D7FD-28AF-1144-833C-36B66662C260}" srcOrd="2" destOrd="0" presId="urn:microsoft.com/office/officeart/2017/3/layout/HorizontalLabelsTimeline"/>
    <dgm:cxn modelId="{24DA6C63-5D11-7247-9955-AFBCBACFF79F}" type="presParOf" srcId="{87F93019-8442-6442-AD4A-F41D5F4A58E5}" destId="{CEA890F0-21A9-444C-A7BE-A0B33C20224B}" srcOrd="3" destOrd="0" presId="urn:microsoft.com/office/officeart/2017/3/layout/HorizontalLabelsTimeline"/>
    <dgm:cxn modelId="{C670DA99-D7ED-A846-B305-BD94938F5E2F}" type="presParOf" srcId="{87F93019-8442-6442-AD4A-F41D5F4A58E5}" destId="{BC930A8B-07B4-0D48-B05D-EE0BAEE50423}" srcOrd="4" destOrd="0" presId="urn:microsoft.com/office/officeart/2017/3/layout/HorizontalLabelsTimeline"/>
    <dgm:cxn modelId="{136CE89F-7319-414F-973B-9280D12CDCB5}" type="presParOf" srcId="{D698B57F-1C66-F542-9C4B-101C48B0A407}" destId="{892861AE-9C42-E449-8E67-C524051D3493}" srcOrd="7" destOrd="0" presId="urn:microsoft.com/office/officeart/2017/3/layout/HorizontalLabelsTimeline"/>
    <dgm:cxn modelId="{AFACF13D-2B11-C740-939B-82E25ACE299A}" type="presParOf" srcId="{D698B57F-1C66-F542-9C4B-101C48B0A407}" destId="{42859379-3D34-1E4F-8BDA-6A23548115BD}" srcOrd="8" destOrd="0" presId="urn:microsoft.com/office/officeart/2017/3/layout/HorizontalLabelsTimeline"/>
    <dgm:cxn modelId="{6494C4BE-9888-F946-93DA-D8CB58746CEA}" type="presParOf" srcId="{42859379-3D34-1E4F-8BDA-6A23548115BD}" destId="{58C5EE7A-9334-3D4A-99C7-BA1F8E607A50}" srcOrd="0" destOrd="0" presId="urn:microsoft.com/office/officeart/2017/3/layout/HorizontalLabelsTimeline"/>
    <dgm:cxn modelId="{EA92E28A-07ED-634A-8639-06342E32E2CC}" type="presParOf" srcId="{42859379-3D34-1E4F-8BDA-6A23548115BD}" destId="{E2DDD0FB-7264-5040-BBDC-A984677E94DF}" srcOrd="1" destOrd="0" presId="urn:microsoft.com/office/officeart/2017/3/layout/HorizontalLabelsTimeline"/>
    <dgm:cxn modelId="{81FF1BC3-5930-194A-8297-D01D0FF86070}" type="presParOf" srcId="{E2DDD0FB-7264-5040-BBDC-A984677E94DF}" destId="{F38ADC47-3924-2942-966B-15FFFEC8D299}" srcOrd="0" destOrd="0" presId="urn:microsoft.com/office/officeart/2017/3/layout/HorizontalLabelsTimeline"/>
    <dgm:cxn modelId="{390E60C5-9C2A-D443-838D-2D593ADBBC18}" type="presParOf" srcId="{E2DDD0FB-7264-5040-BBDC-A984677E94DF}" destId="{721DCFAE-DB39-C043-AA68-B45EECE57437}" srcOrd="1" destOrd="0" presId="urn:microsoft.com/office/officeart/2017/3/layout/HorizontalLabelsTimeline"/>
    <dgm:cxn modelId="{269977DB-6CDF-1B43-B788-ED75B5B71254}" type="presParOf" srcId="{42859379-3D34-1E4F-8BDA-6A23548115BD}" destId="{9FB8D823-AD05-3C45-A0B4-CE6CA04EF49C}" srcOrd="2" destOrd="0" presId="urn:microsoft.com/office/officeart/2017/3/layout/HorizontalLabelsTimeline"/>
    <dgm:cxn modelId="{F04BE462-F1C3-F441-95BF-3F29CEBDB65A}" type="presParOf" srcId="{42859379-3D34-1E4F-8BDA-6A23548115BD}" destId="{8D983CFD-93B1-C840-B4DD-C870E8C6C20C}" srcOrd="3" destOrd="0" presId="urn:microsoft.com/office/officeart/2017/3/layout/HorizontalLabelsTimeline"/>
    <dgm:cxn modelId="{089BF1D6-4BEE-6B4B-8C7E-0E8F4A6C32EF}" type="presParOf" srcId="{42859379-3D34-1E4F-8BDA-6A23548115BD}" destId="{A81F8051-F4CA-274A-8FF6-013B56A3F6C8}" srcOrd="4" destOrd="0" presId="urn:microsoft.com/office/officeart/2017/3/layout/HorizontalLabelsTimeline"/>
    <dgm:cxn modelId="{84AC8BAB-217F-A240-BFDF-78ACAFCE58A2}" type="presParOf" srcId="{D698B57F-1C66-F542-9C4B-101C48B0A407}" destId="{B204953B-AAD0-C541-AAAE-8CCE0F69869B}" srcOrd="9" destOrd="0" presId="urn:microsoft.com/office/officeart/2017/3/layout/HorizontalLabelsTimeline"/>
    <dgm:cxn modelId="{7D78FEE0-6375-1944-8B93-79B61D8EE61D}" type="presParOf" srcId="{D698B57F-1C66-F542-9C4B-101C48B0A407}" destId="{847058D7-1D76-CF45-BFA7-07B572ED57BD}" srcOrd="10" destOrd="0" presId="urn:microsoft.com/office/officeart/2017/3/layout/HorizontalLabelsTimeline"/>
    <dgm:cxn modelId="{CE1D8F67-7F00-5849-B227-FEA0B945A2BA}" type="presParOf" srcId="{847058D7-1D76-CF45-BFA7-07B572ED57BD}" destId="{96A07D6E-068B-BC43-BA2D-FB59A8DE1D82}" srcOrd="0" destOrd="0" presId="urn:microsoft.com/office/officeart/2017/3/layout/HorizontalLabelsTimeline"/>
    <dgm:cxn modelId="{3FE7A2DA-AF3D-C144-A90F-FA2E74994E58}" type="presParOf" srcId="{847058D7-1D76-CF45-BFA7-07B572ED57BD}" destId="{48E4C539-772C-4C44-8E3D-D867B7AEC147}" srcOrd="1" destOrd="0" presId="urn:microsoft.com/office/officeart/2017/3/layout/HorizontalLabelsTimeline"/>
    <dgm:cxn modelId="{2BE7BCA2-05AE-F141-A101-B7414BE75BDB}" type="presParOf" srcId="{48E4C539-772C-4C44-8E3D-D867B7AEC147}" destId="{B8A823BB-66CB-3F4D-BEA4-80CA88167BA3}" srcOrd="0" destOrd="0" presId="urn:microsoft.com/office/officeart/2017/3/layout/HorizontalLabelsTimeline"/>
    <dgm:cxn modelId="{262A90A8-6939-DD48-8A83-8B95545210E4}" type="presParOf" srcId="{48E4C539-772C-4C44-8E3D-D867B7AEC147}" destId="{351D89AD-0ABD-8B47-8F36-B2CBB970A0C8}" srcOrd="1" destOrd="0" presId="urn:microsoft.com/office/officeart/2017/3/layout/HorizontalLabelsTimeline"/>
    <dgm:cxn modelId="{9796F5AD-0002-9347-B3EB-85C6BFB49EDB}" type="presParOf" srcId="{847058D7-1D76-CF45-BFA7-07B572ED57BD}" destId="{A0B4E79F-723D-FE4E-8DA7-68DBF727B2CF}" srcOrd="2" destOrd="0" presId="urn:microsoft.com/office/officeart/2017/3/layout/HorizontalLabelsTimeline"/>
    <dgm:cxn modelId="{2EC2A5B2-6D1E-A442-AD23-C99992957627}" type="presParOf" srcId="{847058D7-1D76-CF45-BFA7-07B572ED57BD}" destId="{18B4295F-4E89-4847-9280-7A0B87AA2A18}" srcOrd="3" destOrd="0" presId="urn:microsoft.com/office/officeart/2017/3/layout/HorizontalLabelsTimeline"/>
    <dgm:cxn modelId="{FB726EBC-42E2-C64A-8CA8-61ED34C0019F}" type="presParOf" srcId="{847058D7-1D76-CF45-BFA7-07B572ED57BD}" destId="{EA100404-3878-3B45-886C-8A02F8934D28}" srcOrd="4" destOrd="0" presId="urn:microsoft.com/office/officeart/2017/3/layout/HorizontalLabelsTimeline"/>
    <dgm:cxn modelId="{0C244B28-0331-A646-B250-82C40F91B443}" type="presParOf" srcId="{D698B57F-1C66-F542-9C4B-101C48B0A407}" destId="{60B14FE8-0784-4345-8072-960D4AE34095}" srcOrd="11" destOrd="0" presId="urn:microsoft.com/office/officeart/2017/3/layout/HorizontalLabelsTimeline"/>
    <dgm:cxn modelId="{3027AC1B-C0C7-554D-90B1-2C3471155B97}" type="presParOf" srcId="{D698B57F-1C66-F542-9C4B-101C48B0A407}" destId="{5BD3FF3B-BAB8-274C-8917-EA48E5953FFD}" srcOrd="12" destOrd="0" presId="urn:microsoft.com/office/officeart/2017/3/layout/HorizontalLabelsTimeline"/>
    <dgm:cxn modelId="{11587F75-6613-1E46-A151-6D547B25E5BC}" type="presParOf" srcId="{5BD3FF3B-BAB8-274C-8917-EA48E5953FFD}" destId="{107AC601-2679-2049-B7F2-90FAE146845D}" srcOrd="0" destOrd="0" presId="urn:microsoft.com/office/officeart/2017/3/layout/HorizontalLabelsTimeline"/>
    <dgm:cxn modelId="{288406F7-B1A0-FF49-AFB8-5BBCB4B42AF1}" type="presParOf" srcId="{5BD3FF3B-BAB8-274C-8917-EA48E5953FFD}" destId="{AEB38616-045A-EE4C-B96B-A27780EE5255}" srcOrd="1" destOrd="0" presId="urn:microsoft.com/office/officeart/2017/3/layout/HorizontalLabelsTimeline"/>
    <dgm:cxn modelId="{63B7A2F7-19BE-C949-99DB-8D52ED203BF8}" type="presParOf" srcId="{AEB38616-045A-EE4C-B96B-A27780EE5255}" destId="{C9CC8722-BF46-BA4F-B42A-4EFA8A04E4EA}" srcOrd="0" destOrd="0" presId="urn:microsoft.com/office/officeart/2017/3/layout/HorizontalLabelsTimeline"/>
    <dgm:cxn modelId="{292A347E-64D1-C045-A8C8-1E78185A1D07}" type="presParOf" srcId="{AEB38616-045A-EE4C-B96B-A27780EE5255}" destId="{6AC71CA6-E47B-8A44-99D2-897E3F8F8003}" srcOrd="1" destOrd="0" presId="urn:microsoft.com/office/officeart/2017/3/layout/HorizontalLabelsTimeline"/>
    <dgm:cxn modelId="{4A0D720D-73DF-C54D-B358-AB2864D59268}" type="presParOf" srcId="{5BD3FF3B-BAB8-274C-8917-EA48E5953FFD}" destId="{43F895BC-1FF8-FA4F-97BE-6CCBFAB2CC87}" srcOrd="2" destOrd="0" presId="urn:microsoft.com/office/officeart/2017/3/layout/HorizontalLabelsTimeline"/>
    <dgm:cxn modelId="{90961150-F096-8241-ADA9-B0B58663C54D}" type="presParOf" srcId="{5BD3FF3B-BAB8-274C-8917-EA48E5953FFD}" destId="{D19EFDFA-304D-D14F-926B-8F1E64854D49}" srcOrd="3" destOrd="0" presId="urn:microsoft.com/office/officeart/2017/3/layout/HorizontalLabelsTimeline"/>
    <dgm:cxn modelId="{7908F753-2A4C-3F40-B168-1756E96BCDFB}" type="presParOf" srcId="{5BD3FF3B-BAB8-274C-8917-EA48E5953FFD}" destId="{975F88A2-85CB-834D-98D7-4E39941C17CC}" srcOrd="4" destOrd="0" presId="urn:microsoft.com/office/officeart/2017/3/layout/HorizontalLabelsTimeline"/>
    <dgm:cxn modelId="{F435FE6A-26DD-6947-8A44-E3BE0FD824F3}" type="presParOf" srcId="{D698B57F-1C66-F542-9C4B-101C48B0A407}" destId="{33773E4A-8A11-254C-8B4D-9E51BE8159F2}" srcOrd="13" destOrd="0" presId="urn:microsoft.com/office/officeart/2017/3/layout/HorizontalLabelsTimeline"/>
    <dgm:cxn modelId="{2F9DF314-8630-C24B-B6BC-A69965E5660F}" type="presParOf" srcId="{D698B57F-1C66-F542-9C4B-101C48B0A407}" destId="{38C1F77E-D6FD-B44E-ABF0-D53767F8B7A6}" srcOrd="14" destOrd="0" presId="urn:microsoft.com/office/officeart/2017/3/layout/HorizontalLabelsTimeline"/>
    <dgm:cxn modelId="{BDBFC5A5-9D95-B144-91A4-D8CD9241FD37}" type="presParOf" srcId="{38C1F77E-D6FD-B44E-ABF0-D53767F8B7A6}" destId="{9ACE17E1-784C-C949-A328-24C8ED055F08}" srcOrd="0" destOrd="0" presId="urn:microsoft.com/office/officeart/2017/3/layout/HorizontalLabelsTimeline"/>
    <dgm:cxn modelId="{58824B6D-7280-E046-BE26-E94024902825}" type="presParOf" srcId="{38C1F77E-D6FD-B44E-ABF0-D53767F8B7A6}" destId="{2B5EA146-E3FD-BD4B-B8A2-BAA6B4E02CCF}" srcOrd="1" destOrd="0" presId="urn:microsoft.com/office/officeart/2017/3/layout/HorizontalLabelsTimeline"/>
    <dgm:cxn modelId="{46028515-816E-B24E-8DC5-70E4F536B538}" type="presParOf" srcId="{2B5EA146-E3FD-BD4B-B8A2-BAA6B4E02CCF}" destId="{E254E1E9-7E1D-5147-ADF1-DE46A565A927}" srcOrd="0" destOrd="0" presId="urn:microsoft.com/office/officeart/2017/3/layout/HorizontalLabelsTimeline"/>
    <dgm:cxn modelId="{CAB865F3-B95F-E346-A5D7-C7A28F5EB7A3}" type="presParOf" srcId="{2B5EA146-E3FD-BD4B-B8A2-BAA6B4E02CCF}" destId="{7BD3838A-DF57-8A47-88C7-01624E5E9625}" srcOrd="1" destOrd="0" presId="urn:microsoft.com/office/officeart/2017/3/layout/HorizontalLabelsTimeline"/>
    <dgm:cxn modelId="{95299238-F961-5344-A9C2-96ACA2F24BDE}" type="presParOf" srcId="{38C1F77E-D6FD-B44E-ABF0-D53767F8B7A6}" destId="{15D30D35-C83D-0148-A1D8-EBFFD2A7F099}" srcOrd="2" destOrd="0" presId="urn:microsoft.com/office/officeart/2017/3/layout/HorizontalLabelsTimeline"/>
    <dgm:cxn modelId="{05FB36B4-77FE-B144-BE7A-393C251BEF4B}" type="presParOf" srcId="{38C1F77E-D6FD-B44E-ABF0-D53767F8B7A6}" destId="{69D54CD2-9E3D-FD4E-A6B3-A29C9BA350D7}" srcOrd="3" destOrd="0" presId="urn:microsoft.com/office/officeart/2017/3/layout/HorizontalLabelsTimeline"/>
    <dgm:cxn modelId="{E6BB700A-CBBE-5040-8DE1-21D4E76C0535}" type="presParOf" srcId="{38C1F77E-D6FD-B44E-ABF0-D53767F8B7A6}" destId="{42338841-98FF-1344-B590-E23EE0CECEDE}" srcOrd="4" destOrd="0" presId="urn:microsoft.com/office/officeart/2017/3/layout/HorizontalLabelsTimeline"/>
    <dgm:cxn modelId="{B3FDF3F5-1F0E-4143-8246-13D139FADE72}" type="presParOf" srcId="{D698B57F-1C66-F542-9C4B-101C48B0A407}" destId="{2B3CF420-C66E-EA45-B674-254A008DFF84}" srcOrd="15" destOrd="0" presId="urn:microsoft.com/office/officeart/2017/3/layout/HorizontalLabelsTimeline"/>
    <dgm:cxn modelId="{DC15FF48-C598-CB4A-9466-B11BB68C2555}" type="presParOf" srcId="{D698B57F-1C66-F542-9C4B-101C48B0A407}" destId="{881B1FCE-BB98-D148-BB39-5563676F660A}" srcOrd="16" destOrd="0" presId="urn:microsoft.com/office/officeart/2017/3/layout/HorizontalLabelsTimeline"/>
    <dgm:cxn modelId="{C5EE95B0-A668-8743-9AC1-497AF4D313DF}" type="presParOf" srcId="{881B1FCE-BB98-D148-BB39-5563676F660A}" destId="{E0A09FBC-3C38-2945-B522-2255E49A3DCD}" srcOrd="0" destOrd="0" presId="urn:microsoft.com/office/officeart/2017/3/layout/HorizontalLabelsTimeline"/>
    <dgm:cxn modelId="{0AE4F5F7-A10F-9545-883B-B0C78FA965A5}" type="presParOf" srcId="{881B1FCE-BB98-D148-BB39-5563676F660A}" destId="{F89AB4BA-E2CD-1147-BEEC-F25792E991D9}" srcOrd="1" destOrd="0" presId="urn:microsoft.com/office/officeart/2017/3/layout/HorizontalLabelsTimeline"/>
    <dgm:cxn modelId="{6E86B79B-7821-0A4E-A9C8-B40B5DC756C7}" type="presParOf" srcId="{F89AB4BA-E2CD-1147-BEEC-F25792E991D9}" destId="{3F8EB329-B1C4-534F-A358-0011C5AAA41B}" srcOrd="0" destOrd="0" presId="urn:microsoft.com/office/officeart/2017/3/layout/HorizontalLabelsTimeline"/>
    <dgm:cxn modelId="{72F141F8-7350-0E44-A45A-0F017D6DA791}" type="presParOf" srcId="{F89AB4BA-E2CD-1147-BEEC-F25792E991D9}" destId="{ABD00A6B-4DE9-1F40-B063-E89E11D84A03}" srcOrd="1" destOrd="0" presId="urn:microsoft.com/office/officeart/2017/3/layout/HorizontalLabelsTimeline"/>
    <dgm:cxn modelId="{0A012904-CE0D-374D-A9F3-BA1371884C82}" type="presParOf" srcId="{881B1FCE-BB98-D148-BB39-5563676F660A}" destId="{67C6CD62-AEAB-A344-819A-22770CF5607B}" srcOrd="2" destOrd="0" presId="urn:microsoft.com/office/officeart/2017/3/layout/HorizontalLabelsTimeline"/>
    <dgm:cxn modelId="{C5337835-8653-4746-892D-C430C4E09287}" type="presParOf" srcId="{881B1FCE-BB98-D148-BB39-5563676F660A}" destId="{8573C76D-6C0C-7847-B9EA-C9C421406552}" srcOrd="3" destOrd="0" presId="urn:microsoft.com/office/officeart/2017/3/layout/HorizontalLabelsTimeline"/>
    <dgm:cxn modelId="{7DA2CF14-4DA5-024E-97F4-DBBD86F8FAE7}" type="presParOf" srcId="{881B1FCE-BB98-D148-BB39-5563676F660A}" destId="{DDAAB920-E059-7B44-A615-0B0EE85EF0E6}" srcOrd="4" destOrd="0" presId="urn:microsoft.com/office/officeart/2017/3/layout/HorizontalLabels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E109F-62C4-534B-B899-AC93AD9F6C38}">
      <dsp:nvSpPr>
        <dsp:cNvPr id="0" name=""/>
        <dsp:cNvSpPr/>
      </dsp:nvSpPr>
      <dsp:spPr>
        <a:xfrm>
          <a:off x="0" y="2080418"/>
          <a:ext cx="10515600" cy="0"/>
        </a:xfrm>
        <a:prstGeom prst="lin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82EF78-649E-6C4C-A3FC-9DA3FF9122D0}">
      <dsp:nvSpPr>
        <dsp:cNvPr id="0" name=""/>
        <dsp:cNvSpPr/>
      </dsp:nvSpPr>
      <dsp:spPr>
        <a:xfrm>
          <a:off x="127440" y="1289859"/>
          <a:ext cx="1850293" cy="4993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1774</a:t>
          </a:r>
        </a:p>
      </dsp:txBody>
      <dsp:txXfrm>
        <a:off x="127440" y="1289859"/>
        <a:ext cx="1850293" cy="499300"/>
      </dsp:txXfrm>
    </dsp:sp>
    <dsp:sp modelId="{BAEC1C5C-B48E-734B-B611-1AD8D6AEC70B}">
      <dsp:nvSpPr>
        <dsp:cNvPr id="0" name=""/>
        <dsp:cNvSpPr/>
      </dsp:nvSpPr>
      <dsp:spPr>
        <a:xfrm>
          <a:off x="127440" y="362369"/>
          <a:ext cx="1850293" cy="92748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First Continental Congress meets in Philadelphia.</a:t>
          </a:r>
        </a:p>
      </dsp:txBody>
      <dsp:txXfrm>
        <a:off x="127440" y="362369"/>
        <a:ext cx="1850293" cy="927489"/>
      </dsp:txXfrm>
    </dsp:sp>
    <dsp:sp modelId="{494E6150-84C7-B141-B5A7-060B134C3395}">
      <dsp:nvSpPr>
        <dsp:cNvPr id="0" name=""/>
        <dsp:cNvSpPr/>
      </dsp:nvSpPr>
      <dsp:spPr>
        <a:xfrm>
          <a:off x="1052586" y="1789159"/>
          <a:ext cx="0" cy="291258"/>
        </a:xfrm>
        <a:prstGeom prst="line">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E034888-D014-A347-963E-A32F8EC59164}">
      <dsp:nvSpPr>
        <dsp:cNvPr id="0" name=""/>
        <dsp:cNvSpPr/>
      </dsp:nvSpPr>
      <dsp:spPr>
        <a:xfrm>
          <a:off x="1178743" y="2371677"/>
          <a:ext cx="1850293" cy="499300"/>
        </a:xfrm>
        <a:prstGeom prst="rect">
          <a:avLst/>
        </a:prstGeom>
        <a:solidFill>
          <a:schemeClr val="accent2">
            <a:hueOff val="373728"/>
            <a:satOff val="-1162"/>
            <a:lumOff val="-1716"/>
            <a:alphaOff val="0"/>
          </a:schemeClr>
        </a:solidFill>
        <a:ln w="12700" cap="flat" cmpd="sng" algn="ctr">
          <a:solidFill>
            <a:schemeClr val="accent2">
              <a:hueOff val="373728"/>
              <a:satOff val="-1162"/>
              <a:lumOff val="-171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1775</a:t>
          </a:r>
        </a:p>
      </dsp:txBody>
      <dsp:txXfrm>
        <a:off x="1178743" y="2371677"/>
        <a:ext cx="1850293" cy="499300"/>
      </dsp:txXfrm>
    </dsp:sp>
    <dsp:sp modelId="{03C7D931-B0BA-ED4D-9182-82C5CDAF1894}">
      <dsp:nvSpPr>
        <dsp:cNvPr id="0" name=""/>
        <dsp:cNvSpPr/>
      </dsp:nvSpPr>
      <dsp:spPr>
        <a:xfrm>
          <a:off x="1178743" y="2870977"/>
          <a:ext cx="1850293" cy="927489"/>
        </a:xfrm>
        <a:prstGeom prst="rect">
          <a:avLst/>
        </a:prstGeom>
        <a:solidFill>
          <a:schemeClr val="accent2">
            <a:tint val="40000"/>
            <a:alpha val="90000"/>
            <a:hueOff val="473907"/>
            <a:satOff val="-4677"/>
            <a:lumOff val="-469"/>
            <a:alphaOff val="0"/>
          </a:schemeClr>
        </a:solidFill>
        <a:ln w="12700" cap="flat" cmpd="sng" algn="ctr">
          <a:solidFill>
            <a:schemeClr val="accent2">
              <a:tint val="40000"/>
              <a:alpha val="90000"/>
              <a:hueOff val="473907"/>
              <a:satOff val="-4677"/>
              <a:lumOff val="-4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Battle of Lexington and Concord</a:t>
          </a:r>
        </a:p>
      </dsp:txBody>
      <dsp:txXfrm>
        <a:off x="1178743" y="2870977"/>
        <a:ext cx="1850293" cy="927489"/>
      </dsp:txXfrm>
    </dsp:sp>
    <dsp:sp modelId="{364C25C0-E96B-5548-8994-7261323DA094}">
      <dsp:nvSpPr>
        <dsp:cNvPr id="0" name=""/>
        <dsp:cNvSpPr/>
      </dsp:nvSpPr>
      <dsp:spPr>
        <a:xfrm>
          <a:off x="2103890" y="2080418"/>
          <a:ext cx="0" cy="291258"/>
        </a:xfrm>
        <a:prstGeom prst="line">
          <a:avLst/>
        </a:prstGeom>
        <a:noFill/>
        <a:ln w="6350" cap="flat" cmpd="sng" algn="ctr">
          <a:solidFill>
            <a:schemeClr val="accent2">
              <a:hueOff val="373728"/>
              <a:satOff val="-1162"/>
              <a:lumOff val="-1716"/>
              <a:alphaOff val="0"/>
            </a:schemeClr>
          </a:solidFill>
          <a:prstDash val="solid"/>
          <a:miter lim="800000"/>
        </a:ln>
        <a:effectLst/>
      </dsp:spPr>
      <dsp:style>
        <a:lnRef idx="1">
          <a:scrgbClr r="0" g="0" b="0"/>
        </a:lnRef>
        <a:fillRef idx="0">
          <a:scrgbClr r="0" g="0" b="0"/>
        </a:fillRef>
        <a:effectRef idx="0">
          <a:scrgbClr r="0" g="0" b="0"/>
        </a:effectRef>
        <a:fontRef idx="minor"/>
      </dsp:style>
    </dsp:sp>
    <dsp:sp modelId="{6FC74ED9-45D8-A04C-87AB-5FCA89F20674}">
      <dsp:nvSpPr>
        <dsp:cNvPr id="0" name=""/>
        <dsp:cNvSpPr/>
      </dsp:nvSpPr>
      <dsp:spPr>
        <a:xfrm rot="2700000">
          <a:off x="1020223" y="2048054"/>
          <a:ext cx="64727" cy="64727"/>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768036-2649-6149-A124-7E1E2958BDC9}">
      <dsp:nvSpPr>
        <dsp:cNvPr id="0" name=""/>
        <dsp:cNvSpPr/>
      </dsp:nvSpPr>
      <dsp:spPr>
        <a:xfrm rot="2700000">
          <a:off x="2071526" y="2048054"/>
          <a:ext cx="64727" cy="64727"/>
        </a:xfrm>
        <a:prstGeom prst="rect">
          <a:avLst/>
        </a:prstGeom>
        <a:solidFill>
          <a:schemeClr val="accent2">
            <a:hueOff val="373728"/>
            <a:satOff val="-1162"/>
            <a:lumOff val="-1716"/>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6B7A94-7809-4044-9CDA-B86F90CFA881}">
      <dsp:nvSpPr>
        <dsp:cNvPr id="0" name=""/>
        <dsp:cNvSpPr/>
      </dsp:nvSpPr>
      <dsp:spPr>
        <a:xfrm>
          <a:off x="2230046" y="1289859"/>
          <a:ext cx="1850293" cy="499300"/>
        </a:xfrm>
        <a:prstGeom prst="rect">
          <a:avLst/>
        </a:prstGeom>
        <a:solidFill>
          <a:schemeClr val="accent2">
            <a:hueOff val="747456"/>
            <a:satOff val="-2324"/>
            <a:lumOff val="-3431"/>
            <a:alphaOff val="0"/>
          </a:schemeClr>
        </a:solidFill>
        <a:ln w="12700" cap="flat" cmpd="sng" algn="ctr">
          <a:solidFill>
            <a:schemeClr val="accent2">
              <a:hueOff val="747456"/>
              <a:satOff val="-2324"/>
              <a:lumOff val="-34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1775</a:t>
          </a:r>
        </a:p>
      </dsp:txBody>
      <dsp:txXfrm>
        <a:off x="2230046" y="1289859"/>
        <a:ext cx="1850293" cy="499300"/>
      </dsp:txXfrm>
    </dsp:sp>
    <dsp:sp modelId="{566ED9B3-5CD7-E944-9A1E-2B2C5F1A310C}">
      <dsp:nvSpPr>
        <dsp:cNvPr id="0" name=""/>
        <dsp:cNvSpPr/>
      </dsp:nvSpPr>
      <dsp:spPr>
        <a:xfrm>
          <a:off x="2230046" y="158007"/>
          <a:ext cx="1850293" cy="1131851"/>
        </a:xfrm>
        <a:prstGeom prst="rect">
          <a:avLst/>
        </a:prstGeom>
        <a:solidFill>
          <a:schemeClr val="accent2">
            <a:tint val="40000"/>
            <a:alpha val="90000"/>
            <a:hueOff val="947813"/>
            <a:satOff val="-9355"/>
            <a:lumOff val="-938"/>
            <a:alphaOff val="0"/>
          </a:schemeClr>
        </a:solidFill>
        <a:ln w="12700" cap="flat" cmpd="sng" algn="ctr">
          <a:solidFill>
            <a:schemeClr val="accent2">
              <a:tint val="40000"/>
              <a:alpha val="90000"/>
              <a:hueOff val="947813"/>
              <a:satOff val="-9355"/>
              <a:lumOff val="-9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Second Continental Congress meets in Philadelphia.</a:t>
          </a:r>
        </a:p>
      </dsp:txBody>
      <dsp:txXfrm>
        <a:off x="2230046" y="158007"/>
        <a:ext cx="1850293" cy="1131851"/>
      </dsp:txXfrm>
    </dsp:sp>
    <dsp:sp modelId="{2A0D04C4-C9DB-1547-8EBE-43E28AB7E203}">
      <dsp:nvSpPr>
        <dsp:cNvPr id="0" name=""/>
        <dsp:cNvSpPr/>
      </dsp:nvSpPr>
      <dsp:spPr>
        <a:xfrm>
          <a:off x="3155193" y="1789159"/>
          <a:ext cx="0" cy="291258"/>
        </a:xfrm>
        <a:prstGeom prst="line">
          <a:avLst/>
        </a:prstGeom>
        <a:noFill/>
        <a:ln w="6350" cap="flat" cmpd="sng" algn="ctr">
          <a:solidFill>
            <a:schemeClr val="accent2">
              <a:hueOff val="747456"/>
              <a:satOff val="-2324"/>
              <a:lumOff val="-3431"/>
              <a:alphaOff val="0"/>
            </a:schemeClr>
          </a:solidFill>
          <a:prstDash val="solid"/>
          <a:miter lim="800000"/>
        </a:ln>
        <a:effectLst/>
      </dsp:spPr>
      <dsp:style>
        <a:lnRef idx="1">
          <a:scrgbClr r="0" g="0" b="0"/>
        </a:lnRef>
        <a:fillRef idx="0">
          <a:scrgbClr r="0" g="0" b="0"/>
        </a:fillRef>
        <a:effectRef idx="0">
          <a:scrgbClr r="0" g="0" b="0"/>
        </a:effectRef>
        <a:fontRef idx="minor"/>
      </dsp:style>
    </dsp:sp>
    <dsp:sp modelId="{5277780A-BC16-694E-9DF9-FEE6D24CE66B}">
      <dsp:nvSpPr>
        <dsp:cNvPr id="0" name=""/>
        <dsp:cNvSpPr/>
      </dsp:nvSpPr>
      <dsp:spPr>
        <a:xfrm>
          <a:off x="3281349" y="2371677"/>
          <a:ext cx="1850293" cy="499300"/>
        </a:xfrm>
        <a:prstGeom prst="rect">
          <a:avLst/>
        </a:prstGeom>
        <a:solidFill>
          <a:schemeClr val="accent2">
            <a:hueOff val="1121184"/>
            <a:satOff val="-3486"/>
            <a:lumOff val="-5147"/>
            <a:alphaOff val="0"/>
          </a:schemeClr>
        </a:solidFill>
        <a:ln w="12700" cap="flat" cmpd="sng" algn="ctr">
          <a:solidFill>
            <a:schemeClr val="accent2">
              <a:hueOff val="1121184"/>
              <a:satOff val="-3486"/>
              <a:lumOff val="-514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1775</a:t>
          </a:r>
        </a:p>
      </dsp:txBody>
      <dsp:txXfrm>
        <a:off x="3281349" y="2371677"/>
        <a:ext cx="1850293" cy="499300"/>
      </dsp:txXfrm>
    </dsp:sp>
    <dsp:sp modelId="{B6FB5A72-8CA9-2F41-92EE-26F142B402F5}">
      <dsp:nvSpPr>
        <dsp:cNvPr id="0" name=""/>
        <dsp:cNvSpPr/>
      </dsp:nvSpPr>
      <dsp:spPr>
        <a:xfrm>
          <a:off x="3281349" y="2870977"/>
          <a:ext cx="1850293" cy="707407"/>
        </a:xfrm>
        <a:prstGeom prst="rect">
          <a:avLst/>
        </a:prstGeom>
        <a:solidFill>
          <a:schemeClr val="accent2">
            <a:tint val="40000"/>
            <a:alpha val="90000"/>
            <a:hueOff val="1421720"/>
            <a:satOff val="-14032"/>
            <a:lumOff val="-1407"/>
            <a:alphaOff val="0"/>
          </a:schemeClr>
        </a:solidFill>
        <a:ln w="12700" cap="flat" cmpd="sng" algn="ctr">
          <a:solidFill>
            <a:schemeClr val="accent2">
              <a:tint val="40000"/>
              <a:alpha val="90000"/>
              <a:hueOff val="1421720"/>
              <a:satOff val="-14032"/>
              <a:lumOff val="-14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Battle of Bunker Hill</a:t>
          </a:r>
        </a:p>
      </dsp:txBody>
      <dsp:txXfrm>
        <a:off x="3281349" y="2870977"/>
        <a:ext cx="1850293" cy="707407"/>
      </dsp:txXfrm>
    </dsp:sp>
    <dsp:sp modelId="{BDB8D7FD-28AF-1144-833C-36B66662C260}">
      <dsp:nvSpPr>
        <dsp:cNvPr id="0" name=""/>
        <dsp:cNvSpPr/>
      </dsp:nvSpPr>
      <dsp:spPr>
        <a:xfrm>
          <a:off x="4206496" y="2080418"/>
          <a:ext cx="0" cy="291258"/>
        </a:xfrm>
        <a:prstGeom prst="line">
          <a:avLst/>
        </a:prstGeom>
        <a:noFill/>
        <a:ln w="6350" cap="flat" cmpd="sng" algn="ctr">
          <a:solidFill>
            <a:schemeClr val="accent2">
              <a:hueOff val="1121184"/>
              <a:satOff val="-3486"/>
              <a:lumOff val="-5147"/>
              <a:alphaOff val="0"/>
            </a:schemeClr>
          </a:solidFill>
          <a:prstDash val="solid"/>
          <a:miter lim="800000"/>
        </a:ln>
        <a:effectLst/>
      </dsp:spPr>
      <dsp:style>
        <a:lnRef idx="1">
          <a:scrgbClr r="0" g="0" b="0"/>
        </a:lnRef>
        <a:fillRef idx="0">
          <a:scrgbClr r="0" g="0" b="0"/>
        </a:fillRef>
        <a:effectRef idx="0">
          <a:scrgbClr r="0" g="0" b="0"/>
        </a:effectRef>
        <a:fontRef idx="minor"/>
      </dsp:style>
    </dsp:sp>
    <dsp:sp modelId="{DB619B79-1EC7-884D-94F1-822CE0B422EF}">
      <dsp:nvSpPr>
        <dsp:cNvPr id="0" name=""/>
        <dsp:cNvSpPr/>
      </dsp:nvSpPr>
      <dsp:spPr>
        <a:xfrm rot="2700000">
          <a:off x="3122829" y="2048054"/>
          <a:ext cx="64727" cy="64727"/>
        </a:xfrm>
        <a:prstGeom prst="rect">
          <a:avLst/>
        </a:prstGeom>
        <a:solidFill>
          <a:schemeClr val="accent2">
            <a:hueOff val="747456"/>
            <a:satOff val="-2324"/>
            <a:lumOff val="-3431"/>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A890F0-21A9-444C-A7BE-A0B33C20224B}">
      <dsp:nvSpPr>
        <dsp:cNvPr id="0" name=""/>
        <dsp:cNvSpPr/>
      </dsp:nvSpPr>
      <dsp:spPr>
        <a:xfrm rot="2700000">
          <a:off x="4174133" y="2048054"/>
          <a:ext cx="64727" cy="64727"/>
        </a:xfrm>
        <a:prstGeom prst="rect">
          <a:avLst/>
        </a:prstGeom>
        <a:solidFill>
          <a:schemeClr val="accent2">
            <a:hueOff val="1121184"/>
            <a:satOff val="-3486"/>
            <a:lumOff val="-5147"/>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C5EE7A-9334-3D4A-99C7-BA1F8E607A50}">
      <dsp:nvSpPr>
        <dsp:cNvPr id="0" name=""/>
        <dsp:cNvSpPr/>
      </dsp:nvSpPr>
      <dsp:spPr>
        <a:xfrm>
          <a:off x="4332653" y="1289859"/>
          <a:ext cx="1850293" cy="499300"/>
        </a:xfrm>
        <a:prstGeom prst="rect">
          <a:avLst/>
        </a:prstGeom>
        <a:solidFill>
          <a:schemeClr val="accent2">
            <a:hueOff val="1494911"/>
            <a:satOff val="-4648"/>
            <a:lumOff val="-6862"/>
            <a:alphaOff val="0"/>
          </a:schemeClr>
        </a:solidFill>
        <a:ln w="12700" cap="flat" cmpd="sng" algn="ctr">
          <a:solidFill>
            <a:schemeClr val="accent2">
              <a:hueOff val="1494911"/>
              <a:satOff val="-4648"/>
              <a:lumOff val="-68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1776</a:t>
          </a:r>
        </a:p>
      </dsp:txBody>
      <dsp:txXfrm>
        <a:off x="4332653" y="1289859"/>
        <a:ext cx="1850293" cy="499300"/>
      </dsp:txXfrm>
    </dsp:sp>
    <dsp:sp modelId="{F38ADC47-3924-2942-966B-15FFFEC8D299}">
      <dsp:nvSpPr>
        <dsp:cNvPr id="0" name=""/>
        <dsp:cNvSpPr/>
      </dsp:nvSpPr>
      <dsp:spPr>
        <a:xfrm>
          <a:off x="4332653" y="582452"/>
          <a:ext cx="1850293" cy="707407"/>
        </a:xfrm>
        <a:prstGeom prst="rect">
          <a:avLst/>
        </a:prstGeom>
        <a:solidFill>
          <a:schemeClr val="accent2">
            <a:tint val="40000"/>
            <a:alpha val="90000"/>
            <a:hueOff val="1895626"/>
            <a:satOff val="-18709"/>
            <a:lumOff val="-1876"/>
            <a:alphaOff val="0"/>
          </a:schemeClr>
        </a:solidFill>
        <a:ln w="12700" cap="flat" cmpd="sng" algn="ctr">
          <a:solidFill>
            <a:schemeClr val="accent2">
              <a:tint val="40000"/>
              <a:alpha val="90000"/>
              <a:hueOff val="1895626"/>
              <a:satOff val="-18709"/>
              <a:lumOff val="-18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Declaration of Independence</a:t>
          </a:r>
        </a:p>
      </dsp:txBody>
      <dsp:txXfrm>
        <a:off x="4332653" y="582452"/>
        <a:ext cx="1850293" cy="707407"/>
      </dsp:txXfrm>
    </dsp:sp>
    <dsp:sp modelId="{9FB8D823-AD05-3C45-A0B4-CE6CA04EF49C}">
      <dsp:nvSpPr>
        <dsp:cNvPr id="0" name=""/>
        <dsp:cNvSpPr/>
      </dsp:nvSpPr>
      <dsp:spPr>
        <a:xfrm>
          <a:off x="5257800" y="1789159"/>
          <a:ext cx="0" cy="291258"/>
        </a:xfrm>
        <a:prstGeom prst="line">
          <a:avLst/>
        </a:prstGeom>
        <a:noFill/>
        <a:ln w="6350" cap="flat" cmpd="sng" algn="ctr">
          <a:solidFill>
            <a:schemeClr val="accent2">
              <a:hueOff val="1494911"/>
              <a:satOff val="-4648"/>
              <a:lumOff val="-6862"/>
              <a:alphaOff val="0"/>
            </a:schemeClr>
          </a:solidFill>
          <a:prstDash val="solid"/>
          <a:miter lim="800000"/>
        </a:ln>
        <a:effectLst/>
      </dsp:spPr>
      <dsp:style>
        <a:lnRef idx="1">
          <a:scrgbClr r="0" g="0" b="0"/>
        </a:lnRef>
        <a:fillRef idx="0">
          <a:scrgbClr r="0" g="0" b="0"/>
        </a:fillRef>
        <a:effectRef idx="0">
          <a:scrgbClr r="0" g="0" b="0"/>
        </a:effectRef>
        <a:fontRef idx="minor"/>
      </dsp:style>
    </dsp:sp>
    <dsp:sp modelId="{96A07D6E-068B-BC43-BA2D-FB59A8DE1D82}">
      <dsp:nvSpPr>
        <dsp:cNvPr id="0" name=""/>
        <dsp:cNvSpPr/>
      </dsp:nvSpPr>
      <dsp:spPr>
        <a:xfrm>
          <a:off x="5383956" y="2371677"/>
          <a:ext cx="1850293" cy="499300"/>
        </a:xfrm>
        <a:prstGeom prst="rect">
          <a:avLst/>
        </a:prstGeom>
        <a:solidFill>
          <a:schemeClr val="accent2">
            <a:hueOff val="1868639"/>
            <a:satOff val="-5811"/>
            <a:lumOff val="-8578"/>
            <a:alphaOff val="0"/>
          </a:schemeClr>
        </a:solidFill>
        <a:ln w="12700" cap="flat" cmpd="sng" algn="ctr">
          <a:solidFill>
            <a:schemeClr val="accent2">
              <a:hueOff val="1868639"/>
              <a:satOff val="-5811"/>
              <a:lumOff val="-85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1778</a:t>
          </a:r>
        </a:p>
      </dsp:txBody>
      <dsp:txXfrm>
        <a:off x="5383956" y="2371677"/>
        <a:ext cx="1850293" cy="499300"/>
      </dsp:txXfrm>
    </dsp:sp>
    <dsp:sp modelId="{B8A823BB-66CB-3F4D-BEA4-80CA88167BA3}">
      <dsp:nvSpPr>
        <dsp:cNvPr id="0" name=""/>
        <dsp:cNvSpPr/>
      </dsp:nvSpPr>
      <dsp:spPr>
        <a:xfrm>
          <a:off x="5383956" y="2870977"/>
          <a:ext cx="1850293" cy="707407"/>
        </a:xfrm>
        <a:prstGeom prst="rect">
          <a:avLst/>
        </a:prstGeom>
        <a:solidFill>
          <a:schemeClr val="accent2">
            <a:tint val="40000"/>
            <a:alpha val="90000"/>
            <a:hueOff val="2369533"/>
            <a:satOff val="-23386"/>
            <a:lumOff val="-2345"/>
            <a:alphaOff val="0"/>
          </a:schemeClr>
        </a:solidFill>
        <a:ln w="12700" cap="flat" cmpd="sng" algn="ctr">
          <a:solidFill>
            <a:schemeClr val="accent2">
              <a:tint val="40000"/>
              <a:alpha val="90000"/>
              <a:hueOff val="2369533"/>
              <a:satOff val="-23386"/>
              <a:lumOff val="-23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Military alliance with France</a:t>
          </a:r>
        </a:p>
      </dsp:txBody>
      <dsp:txXfrm>
        <a:off x="5383956" y="2870977"/>
        <a:ext cx="1850293" cy="707407"/>
      </dsp:txXfrm>
    </dsp:sp>
    <dsp:sp modelId="{A0B4E79F-723D-FE4E-8DA7-68DBF727B2CF}">
      <dsp:nvSpPr>
        <dsp:cNvPr id="0" name=""/>
        <dsp:cNvSpPr/>
      </dsp:nvSpPr>
      <dsp:spPr>
        <a:xfrm>
          <a:off x="6309103" y="2080418"/>
          <a:ext cx="0" cy="291258"/>
        </a:xfrm>
        <a:prstGeom prst="line">
          <a:avLst/>
        </a:prstGeom>
        <a:noFill/>
        <a:ln w="6350" cap="flat" cmpd="sng" algn="ctr">
          <a:solidFill>
            <a:schemeClr val="accent2">
              <a:hueOff val="1868639"/>
              <a:satOff val="-5811"/>
              <a:lumOff val="-8578"/>
              <a:alphaOff val="0"/>
            </a:schemeClr>
          </a:solidFill>
          <a:prstDash val="solid"/>
          <a:miter lim="800000"/>
        </a:ln>
        <a:effectLst/>
      </dsp:spPr>
      <dsp:style>
        <a:lnRef idx="1">
          <a:scrgbClr r="0" g="0" b="0"/>
        </a:lnRef>
        <a:fillRef idx="0">
          <a:scrgbClr r="0" g="0" b="0"/>
        </a:fillRef>
        <a:effectRef idx="0">
          <a:scrgbClr r="0" g="0" b="0"/>
        </a:effectRef>
        <a:fontRef idx="minor"/>
      </dsp:style>
    </dsp:sp>
    <dsp:sp modelId="{8D983CFD-93B1-C840-B4DD-C870E8C6C20C}">
      <dsp:nvSpPr>
        <dsp:cNvPr id="0" name=""/>
        <dsp:cNvSpPr/>
      </dsp:nvSpPr>
      <dsp:spPr>
        <a:xfrm rot="2700000">
          <a:off x="5225436" y="2048054"/>
          <a:ext cx="64727" cy="64727"/>
        </a:xfrm>
        <a:prstGeom prst="rect">
          <a:avLst/>
        </a:prstGeom>
        <a:solidFill>
          <a:schemeClr val="accent2">
            <a:hueOff val="1494911"/>
            <a:satOff val="-4648"/>
            <a:lumOff val="-686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B4295F-4E89-4847-9280-7A0B87AA2A18}">
      <dsp:nvSpPr>
        <dsp:cNvPr id="0" name=""/>
        <dsp:cNvSpPr/>
      </dsp:nvSpPr>
      <dsp:spPr>
        <a:xfrm rot="2700000">
          <a:off x="6276739" y="2048054"/>
          <a:ext cx="64727" cy="64727"/>
        </a:xfrm>
        <a:prstGeom prst="rect">
          <a:avLst/>
        </a:prstGeom>
        <a:solidFill>
          <a:schemeClr val="accent2">
            <a:hueOff val="1868639"/>
            <a:satOff val="-5811"/>
            <a:lumOff val="-8578"/>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7AC601-2679-2049-B7F2-90FAE146845D}">
      <dsp:nvSpPr>
        <dsp:cNvPr id="0" name=""/>
        <dsp:cNvSpPr/>
      </dsp:nvSpPr>
      <dsp:spPr>
        <a:xfrm>
          <a:off x="6435259" y="1289859"/>
          <a:ext cx="1850293" cy="499300"/>
        </a:xfrm>
        <a:prstGeom prst="rect">
          <a:avLst/>
        </a:prstGeom>
        <a:solidFill>
          <a:schemeClr val="accent2">
            <a:hueOff val="2242367"/>
            <a:satOff val="-6973"/>
            <a:lumOff val="-10293"/>
            <a:alphaOff val="0"/>
          </a:schemeClr>
        </a:solidFill>
        <a:ln w="12700" cap="flat" cmpd="sng" algn="ctr">
          <a:solidFill>
            <a:schemeClr val="accent2">
              <a:hueOff val="2242367"/>
              <a:satOff val="-6973"/>
              <a:lumOff val="-102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1789</a:t>
          </a:r>
        </a:p>
      </dsp:txBody>
      <dsp:txXfrm>
        <a:off x="6435259" y="1289859"/>
        <a:ext cx="1850293" cy="499300"/>
      </dsp:txXfrm>
    </dsp:sp>
    <dsp:sp modelId="{C9CC8722-BF46-BA4F-B42A-4EFA8A04E4EA}">
      <dsp:nvSpPr>
        <dsp:cNvPr id="0" name=""/>
        <dsp:cNvSpPr/>
      </dsp:nvSpPr>
      <dsp:spPr>
        <a:xfrm>
          <a:off x="6435259" y="582452"/>
          <a:ext cx="1850293" cy="707407"/>
        </a:xfrm>
        <a:prstGeom prst="rect">
          <a:avLst/>
        </a:prstGeom>
        <a:solidFill>
          <a:schemeClr val="accent2">
            <a:tint val="40000"/>
            <a:alpha val="90000"/>
            <a:hueOff val="2843440"/>
            <a:satOff val="-28063"/>
            <a:lumOff val="-2814"/>
            <a:alphaOff val="0"/>
          </a:schemeClr>
        </a:solidFill>
        <a:ln w="12700" cap="flat" cmpd="sng" algn="ctr">
          <a:solidFill>
            <a:schemeClr val="accent2">
              <a:tint val="40000"/>
              <a:alpha val="90000"/>
              <a:hueOff val="2843440"/>
              <a:satOff val="-28063"/>
              <a:lumOff val="-28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Spain enters war against Britain</a:t>
          </a:r>
        </a:p>
      </dsp:txBody>
      <dsp:txXfrm>
        <a:off x="6435259" y="582452"/>
        <a:ext cx="1850293" cy="707407"/>
      </dsp:txXfrm>
    </dsp:sp>
    <dsp:sp modelId="{43F895BC-1FF8-FA4F-97BE-6CCBFAB2CC87}">
      <dsp:nvSpPr>
        <dsp:cNvPr id="0" name=""/>
        <dsp:cNvSpPr/>
      </dsp:nvSpPr>
      <dsp:spPr>
        <a:xfrm>
          <a:off x="7360406" y="1789159"/>
          <a:ext cx="0" cy="291258"/>
        </a:xfrm>
        <a:prstGeom prst="line">
          <a:avLst/>
        </a:prstGeom>
        <a:noFill/>
        <a:ln w="6350" cap="flat" cmpd="sng" algn="ctr">
          <a:solidFill>
            <a:schemeClr val="accent2">
              <a:hueOff val="2242367"/>
              <a:satOff val="-6973"/>
              <a:lumOff val="-10293"/>
              <a:alphaOff val="0"/>
            </a:schemeClr>
          </a:solidFill>
          <a:prstDash val="solid"/>
          <a:miter lim="800000"/>
        </a:ln>
        <a:effectLst/>
      </dsp:spPr>
      <dsp:style>
        <a:lnRef idx="1">
          <a:scrgbClr r="0" g="0" b="0"/>
        </a:lnRef>
        <a:fillRef idx="0">
          <a:scrgbClr r="0" g="0" b="0"/>
        </a:fillRef>
        <a:effectRef idx="0">
          <a:scrgbClr r="0" g="0" b="0"/>
        </a:effectRef>
        <a:fontRef idx="minor"/>
      </dsp:style>
    </dsp:sp>
    <dsp:sp modelId="{9ACE17E1-784C-C949-A328-24C8ED055F08}">
      <dsp:nvSpPr>
        <dsp:cNvPr id="0" name=""/>
        <dsp:cNvSpPr/>
      </dsp:nvSpPr>
      <dsp:spPr>
        <a:xfrm>
          <a:off x="7486562" y="2371677"/>
          <a:ext cx="1850293" cy="499300"/>
        </a:xfrm>
        <a:prstGeom prst="rect">
          <a:avLst/>
        </a:prstGeom>
        <a:solidFill>
          <a:schemeClr val="accent2">
            <a:hueOff val="2616095"/>
            <a:satOff val="-8135"/>
            <a:lumOff val="-12009"/>
            <a:alphaOff val="0"/>
          </a:schemeClr>
        </a:solidFill>
        <a:ln w="12700" cap="flat" cmpd="sng" algn="ctr">
          <a:solidFill>
            <a:schemeClr val="accent2">
              <a:hueOff val="2616095"/>
              <a:satOff val="-8135"/>
              <a:lumOff val="-120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1781</a:t>
          </a:r>
        </a:p>
      </dsp:txBody>
      <dsp:txXfrm>
        <a:off x="7486562" y="2371677"/>
        <a:ext cx="1850293" cy="499300"/>
      </dsp:txXfrm>
    </dsp:sp>
    <dsp:sp modelId="{E254E1E9-7E1D-5147-ADF1-DE46A565A927}">
      <dsp:nvSpPr>
        <dsp:cNvPr id="0" name=""/>
        <dsp:cNvSpPr/>
      </dsp:nvSpPr>
      <dsp:spPr>
        <a:xfrm>
          <a:off x="7486562" y="2870977"/>
          <a:ext cx="1850293" cy="707407"/>
        </a:xfrm>
        <a:prstGeom prst="rect">
          <a:avLst/>
        </a:prstGeom>
        <a:solidFill>
          <a:schemeClr val="accent2">
            <a:tint val="40000"/>
            <a:alpha val="90000"/>
            <a:hueOff val="3317346"/>
            <a:satOff val="-32741"/>
            <a:lumOff val="-3283"/>
            <a:alphaOff val="0"/>
          </a:schemeClr>
        </a:solidFill>
        <a:ln w="12700" cap="flat" cmpd="sng" algn="ctr">
          <a:solidFill>
            <a:schemeClr val="accent2">
              <a:tint val="40000"/>
              <a:alpha val="90000"/>
              <a:hueOff val="3317346"/>
              <a:satOff val="-32741"/>
              <a:lumOff val="-32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Cornwallis surrenders</a:t>
          </a:r>
        </a:p>
      </dsp:txBody>
      <dsp:txXfrm>
        <a:off x="7486562" y="2870977"/>
        <a:ext cx="1850293" cy="707407"/>
      </dsp:txXfrm>
    </dsp:sp>
    <dsp:sp modelId="{15D30D35-C83D-0148-A1D8-EBFFD2A7F099}">
      <dsp:nvSpPr>
        <dsp:cNvPr id="0" name=""/>
        <dsp:cNvSpPr/>
      </dsp:nvSpPr>
      <dsp:spPr>
        <a:xfrm>
          <a:off x="8411709" y="2080418"/>
          <a:ext cx="0" cy="291258"/>
        </a:xfrm>
        <a:prstGeom prst="line">
          <a:avLst/>
        </a:prstGeom>
        <a:noFill/>
        <a:ln w="6350" cap="flat" cmpd="sng" algn="ctr">
          <a:solidFill>
            <a:schemeClr val="accent2">
              <a:hueOff val="2616095"/>
              <a:satOff val="-8135"/>
              <a:lumOff val="-12009"/>
              <a:alphaOff val="0"/>
            </a:schemeClr>
          </a:solidFill>
          <a:prstDash val="solid"/>
          <a:miter lim="800000"/>
        </a:ln>
        <a:effectLst/>
      </dsp:spPr>
      <dsp:style>
        <a:lnRef idx="1">
          <a:scrgbClr r="0" g="0" b="0"/>
        </a:lnRef>
        <a:fillRef idx="0">
          <a:scrgbClr r="0" g="0" b="0"/>
        </a:fillRef>
        <a:effectRef idx="0">
          <a:scrgbClr r="0" g="0" b="0"/>
        </a:effectRef>
        <a:fontRef idx="minor"/>
      </dsp:style>
    </dsp:sp>
    <dsp:sp modelId="{D19EFDFA-304D-D14F-926B-8F1E64854D49}">
      <dsp:nvSpPr>
        <dsp:cNvPr id="0" name=""/>
        <dsp:cNvSpPr/>
      </dsp:nvSpPr>
      <dsp:spPr>
        <a:xfrm rot="2700000">
          <a:off x="7328042" y="2048054"/>
          <a:ext cx="64727" cy="64727"/>
        </a:xfrm>
        <a:prstGeom prst="rect">
          <a:avLst/>
        </a:prstGeom>
        <a:solidFill>
          <a:schemeClr val="accent2">
            <a:hueOff val="2242367"/>
            <a:satOff val="-6973"/>
            <a:lumOff val="-10293"/>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D54CD2-9E3D-FD4E-A6B3-A29C9BA350D7}">
      <dsp:nvSpPr>
        <dsp:cNvPr id="0" name=""/>
        <dsp:cNvSpPr/>
      </dsp:nvSpPr>
      <dsp:spPr>
        <a:xfrm rot="2700000">
          <a:off x="8379346" y="2048054"/>
          <a:ext cx="64727" cy="64727"/>
        </a:xfrm>
        <a:prstGeom prst="rect">
          <a:avLst/>
        </a:prstGeom>
        <a:solidFill>
          <a:schemeClr val="accent2">
            <a:hueOff val="2616095"/>
            <a:satOff val="-8135"/>
            <a:lumOff val="-1200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A09FBC-3C38-2945-B522-2255E49A3DCD}">
      <dsp:nvSpPr>
        <dsp:cNvPr id="0" name=""/>
        <dsp:cNvSpPr/>
      </dsp:nvSpPr>
      <dsp:spPr>
        <a:xfrm>
          <a:off x="8537866" y="1289859"/>
          <a:ext cx="1850293" cy="499300"/>
        </a:xfrm>
        <a:prstGeom prst="rect">
          <a:avLst/>
        </a:prstGeom>
        <a:solidFill>
          <a:schemeClr val="accent2">
            <a:hueOff val="2989823"/>
            <a:satOff val="-9297"/>
            <a:lumOff val="-13724"/>
            <a:alphaOff val="0"/>
          </a:schemeClr>
        </a:solidFill>
        <a:ln w="12700" cap="flat" cmpd="sng" algn="ctr">
          <a:solidFill>
            <a:schemeClr val="accent2">
              <a:hueOff val="2989823"/>
              <a:satOff val="-9297"/>
              <a:lumOff val="-137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kern="1200"/>
            <a:t>1783</a:t>
          </a:r>
        </a:p>
      </dsp:txBody>
      <dsp:txXfrm>
        <a:off x="8537866" y="1289859"/>
        <a:ext cx="1850293" cy="499300"/>
      </dsp:txXfrm>
    </dsp:sp>
    <dsp:sp modelId="{3F8EB329-B1C4-534F-A358-0011C5AAA41B}">
      <dsp:nvSpPr>
        <dsp:cNvPr id="0" name=""/>
        <dsp:cNvSpPr/>
      </dsp:nvSpPr>
      <dsp:spPr>
        <a:xfrm>
          <a:off x="8537866" y="362369"/>
          <a:ext cx="1850293" cy="927489"/>
        </a:xfrm>
        <a:prstGeom prst="rect">
          <a:avLst/>
        </a:prstGeom>
        <a:solidFill>
          <a:schemeClr val="accent2">
            <a:tint val="40000"/>
            <a:alpha val="90000"/>
            <a:hueOff val="3791253"/>
            <a:satOff val="-37418"/>
            <a:lumOff val="-3752"/>
            <a:alphaOff val="0"/>
          </a:schemeClr>
        </a:solidFill>
        <a:ln w="12700" cap="flat" cmpd="sng" algn="ctr">
          <a:solidFill>
            <a:schemeClr val="accent2">
              <a:tint val="40000"/>
              <a:alpha val="90000"/>
              <a:hueOff val="3791253"/>
              <a:satOff val="-37418"/>
              <a:lumOff val="-37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Treaty of Peace signed with Britain</a:t>
          </a:r>
        </a:p>
      </dsp:txBody>
      <dsp:txXfrm>
        <a:off x="8537866" y="362369"/>
        <a:ext cx="1850293" cy="927489"/>
      </dsp:txXfrm>
    </dsp:sp>
    <dsp:sp modelId="{67C6CD62-AEAB-A344-819A-22770CF5607B}">
      <dsp:nvSpPr>
        <dsp:cNvPr id="0" name=""/>
        <dsp:cNvSpPr/>
      </dsp:nvSpPr>
      <dsp:spPr>
        <a:xfrm>
          <a:off x="9463013" y="1789159"/>
          <a:ext cx="0" cy="291258"/>
        </a:xfrm>
        <a:prstGeom prst="line">
          <a:avLst/>
        </a:prstGeom>
        <a:noFill/>
        <a:ln w="6350" cap="flat" cmpd="sng" algn="ctr">
          <a:solidFill>
            <a:schemeClr val="accent2">
              <a:hueOff val="2989823"/>
              <a:satOff val="-9297"/>
              <a:lumOff val="-13724"/>
              <a:alphaOff val="0"/>
            </a:schemeClr>
          </a:solidFill>
          <a:prstDash val="solid"/>
          <a:miter lim="800000"/>
        </a:ln>
        <a:effectLst/>
      </dsp:spPr>
      <dsp:style>
        <a:lnRef idx="1">
          <a:scrgbClr r="0" g="0" b="0"/>
        </a:lnRef>
        <a:fillRef idx="0">
          <a:scrgbClr r="0" g="0" b="0"/>
        </a:fillRef>
        <a:effectRef idx="0">
          <a:scrgbClr r="0" g="0" b="0"/>
        </a:effectRef>
        <a:fontRef idx="minor"/>
      </dsp:style>
    </dsp:sp>
    <dsp:sp modelId="{8573C76D-6C0C-7847-B9EA-C9C421406552}">
      <dsp:nvSpPr>
        <dsp:cNvPr id="0" name=""/>
        <dsp:cNvSpPr/>
      </dsp:nvSpPr>
      <dsp:spPr>
        <a:xfrm rot="2700000">
          <a:off x="9430649" y="2048054"/>
          <a:ext cx="64727" cy="64727"/>
        </a:xfrm>
        <a:prstGeom prst="rect">
          <a:avLst/>
        </a:prstGeom>
        <a:solidFill>
          <a:schemeClr val="accent2">
            <a:hueOff val="2989823"/>
            <a:satOff val="-9297"/>
            <a:lumOff val="-1372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8075D-E7C5-104F-BA2B-87305C92E7CE}" type="datetimeFigureOut">
              <a:rPr lang="en-TR" smtClean="0"/>
              <a:t>6.11.2020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F23312-0B3E-AC4E-91DA-1790C10CFFCF}" type="slidenum">
              <a:rPr lang="en-TR" smtClean="0"/>
              <a:t>‹#›</a:t>
            </a:fld>
            <a:endParaRPr lang="en-TR"/>
          </a:p>
        </p:txBody>
      </p:sp>
    </p:spTree>
    <p:extLst>
      <p:ext uri="{BB962C8B-B14F-4D97-AF65-F5344CB8AC3E}">
        <p14:creationId xmlns:p14="http://schemas.microsoft.com/office/powerpoint/2010/main" val="92018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t>
            </a:r>
            <a:r>
              <a:rPr lang="en-TR" dirty="0"/>
              <a:t>rom </a:t>
            </a:r>
            <a:r>
              <a:rPr lang="en-US" sz="1200" dirty="0"/>
              <a:t>https://</a:t>
            </a:r>
            <a:r>
              <a:rPr lang="en-US" sz="1200" dirty="0" err="1"/>
              <a:t>avalon.law.yale.edu</a:t>
            </a:r>
            <a:r>
              <a:rPr lang="en-US" sz="1200" dirty="0"/>
              <a:t>/18th_century/contcong_10-20-74.asp</a:t>
            </a:r>
            <a:endParaRPr lang="en-TR" sz="1200" dirty="0"/>
          </a:p>
          <a:p>
            <a:endParaRPr lang="en-TR" dirty="0"/>
          </a:p>
        </p:txBody>
      </p:sp>
      <p:sp>
        <p:nvSpPr>
          <p:cNvPr id="4" name="Slide Number Placeholder 3"/>
          <p:cNvSpPr>
            <a:spLocks noGrp="1"/>
          </p:cNvSpPr>
          <p:nvPr>
            <p:ph type="sldNum" sz="quarter" idx="5"/>
          </p:nvPr>
        </p:nvSpPr>
        <p:spPr/>
        <p:txBody>
          <a:bodyPr/>
          <a:lstStyle/>
          <a:p>
            <a:fld id="{3BF23312-0B3E-AC4E-91DA-1790C10CFFCF}" type="slidenum">
              <a:rPr lang="en-TR" smtClean="0"/>
              <a:t>5</a:t>
            </a:fld>
            <a:endParaRPr lang="en-TR"/>
          </a:p>
        </p:txBody>
      </p:sp>
    </p:spTree>
    <p:extLst>
      <p:ext uri="{BB962C8B-B14F-4D97-AF65-F5344CB8AC3E}">
        <p14:creationId xmlns:p14="http://schemas.microsoft.com/office/powerpoint/2010/main" val="254598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https://</a:t>
            </a:r>
            <a:r>
              <a:rPr lang="en-US" dirty="0" err="1"/>
              <a:t>www.loc.gov</a:t>
            </a:r>
            <a:r>
              <a:rPr lang="en-US" dirty="0"/>
              <a:t>/classroom-materials/united-states-history-primary-source-timeline/american-revolution-1763-1783/first-shorts-of-war-1775/</a:t>
            </a:r>
          </a:p>
          <a:p>
            <a:r>
              <a:rPr lang="en-US" dirty="0"/>
              <a:t>I</a:t>
            </a:r>
            <a:r>
              <a:rPr lang="en-TR" dirty="0"/>
              <a:t>mage from </a:t>
            </a:r>
            <a:r>
              <a:rPr lang="en-US" dirty="0"/>
              <a:t>https://</a:t>
            </a:r>
            <a:r>
              <a:rPr lang="en-US" dirty="0" err="1"/>
              <a:t>allthingsliberty.com</a:t>
            </a:r>
            <a:r>
              <a:rPr lang="en-US" dirty="0"/>
              <a:t>/2014/04/did-</a:t>
            </a:r>
            <a:r>
              <a:rPr lang="en-US" dirty="0" err="1"/>
              <a:t>paul</a:t>
            </a:r>
            <a:r>
              <a:rPr lang="en-US" dirty="0"/>
              <a:t>-reveres-ride-really-matter/</a:t>
            </a:r>
            <a:endParaRPr lang="en-TR" dirty="0"/>
          </a:p>
        </p:txBody>
      </p:sp>
      <p:sp>
        <p:nvSpPr>
          <p:cNvPr id="4" name="Slide Number Placeholder 3"/>
          <p:cNvSpPr>
            <a:spLocks noGrp="1"/>
          </p:cNvSpPr>
          <p:nvPr>
            <p:ph type="sldNum" sz="quarter" idx="5"/>
          </p:nvPr>
        </p:nvSpPr>
        <p:spPr/>
        <p:txBody>
          <a:bodyPr/>
          <a:lstStyle/>
          <a:p>
            <a:fld id="{3BF23312-0B3E-AC4E-91DA-1790C10CFFCF}" type="slidenum">
              <a:rPr lang="en-TR" smtClean="0"/>
              <a:t>7</a:t>
            </a:fld>
            <a:endParaRPr lang="en-TR"/>
          </a:p>
        </p:txBody>
      </p:sp>
    </p:spTree>
    <p:extLst>
      <p:ext uri="{BB962C8B-B14F-4D97-AF65-F5344CB8AC3E}">
        <p14:creationId xmlns:p14="http://schemas.microsoft.com/office/powerpoint/2010/main" val="3244928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a:t>
            </a:r>
            <a:r>
              <a:rPr lang="en-TR"/>
              <a:t>mage from </a:t>
            </a:r>
            <a:r>
              <a:rPr lang="en-US"/>
              <a:t>https://</a:t>
            </a:r>
            <a:r>
              <a:rPr lang="en-US" err="1"/>
              <a:t>www.mentalfloss.com</a:t>
            </a:r>
            <a:r>
              <a:rPr lang="en-US"/>
              <a:t>/article/503234/11-facts-about-battle-bunker-hill</a:t>
            </a:r>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8</a:t>
            </a:fld>
            <a:endParaRPr lang="en-TR"/>
          </a:p>
        </p:txBody>
      </p:sp>
    </p:spTree>
    <p:extLst>
      <p:ext uri="{BB962C8B-B14F-4D97-AF65-F5344CB8AC3E}">
        <p14:creationId xmlns:p14="http://schemas.microsoft.com/office/powerpoint/2010/main" val="1607397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a:t>
            </a:r>
            <a:r>
              <a:rPr lang="en-TR"/>
              <a:t>mage from </a:t>
            </a:r>
            <a:r>
              <a:rPr lang="en-US"/>
              <a:t>https://</a:t>
            </a:r>
            <a:r>
              <a:rPr lang="en-US" err="1"/>
              <a:t>daretoventure.org</a:t>
            </a:r>
            <a:r>
              <a:rPr lang="en-US"/>
              <a:t>/8-things-you-didnt-know-about-the-declaration-of-independence/</a:t>
            </a:r>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10</a:t>
            </a:fld>
            <a:endParaRPr lang="en-TR"/>
          </a:p>
        </p:txBody>
      </p:sp>
    </p:spTree>
    <p:extLst>
      <p:ext uri="{BB962C8B-B14F-4D97-AF65-F5344CB8AC3E}">
        <p14:creationId xmlns:p14="http://schemas.microsoft.com/office/powerpoint/2010/main" val="403101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a:t>Recruitment poster</a:t>
            </a:r>
          </a:p>
        </p:txBody>
      </p:sp>
      <p:sp>
        <p:nvSpPr>
          <p:cNvPr id="4" name="Slide Number Placeholder 3"/>
          <p:cNvSpPr>
            <a:spLocks noGrp="1"/>
          </p:cNvSpPr>
          <p:nvPr>
            <p:ph type="sldNum" sz="quarter" idx="5"/>
          </p:nvPr>
        </p:nvSpPr>
        <p:spPr/>
        <p:txBody>
          <a:bodyPr/>
          <a:lstStyle/>
          <a:p>
            <a:fld id="{3BF23312-0B3E-AC4E-91DA-1790C10CFFCF}" type="slidenum">
              <a:rPr lang="en-TR" smtClean="0"/>
              <a:t>12</a:t>
            </a:fld>
            <a:endParaRPr lang="en-TR"/>
          </a:p>
        </p:txBody>
      </p:sp>
    </p:spTree>
    <p:extLst>
      <p:ext uri="{BB962C8B-B14F-4D97-AF65-F5344CB8AC3E}">
        <p14:creationId xmlns:p14="http://schemas.microsoft.com/office/powerpoint/2010/main" val="2147640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t>
            </a:r>
            <a:r>
              <a:rPr lang="en-TR"/>
              <a:t>rom </a:t>
            </a:r>
            <a:r>
              <a:rPr lang="en-US"/>
              <a:t>https://</a:t>
            </a:r>
            <a:r>
              <a:rPr lang="en-US" err="1"/>
              <a:t>www.loc.gov</a:t>
            </a:r>
            <a:r>
              <a:rPr lang="en-US"/>
              <a:t>/classroom-materials/united-states-history-primary-source-timeline/american-revolution-1763-1783/revolutionary-war-home-front/</a:t>
            </a:r>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16</a:t>
            </a:fld>
            <a:endParaRPr lang="en-TR"/>
          </a:p>
        </p:txBody>
      </p:sp>
    </p:spTree>
    <p:extLst>
      <p:ext uri="{BB962C8B-B14F-4D97-AF65-F5344CB8AC3E}">
        <p14:creationId xmlns:p14="http://schemas.microsoft.com/office/powerpoint/2010/main" val="2671623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t>
            </a:r>
            <a:r>
              <a:rPr lang="en-TR"/>
              <a:t>rom </a:t>
            </a:r>
            <a:r>
              <a:rPr lang="en-US"/>
              <a:t>https://</a:t>
            </a:r>
            <a:r>
              <a:rPr lang="en-US" err="1"/>
              <a:t>www.loc.gov</a:t>
            </a:r>
            <a:r>
              <a:rPr lang="en-US"/>
              <a:t>/classroom-materials/united-states-history-primary-source-timeline/american-revolution-1763-1783/revolutionary-war-groping-toward-peace-1781-1783/</a:t>
            </a:r>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17</a:t>
            </a:fld>
            <a:endParaRPr lang="en-TR"/>
          </a:p>
        </p:txBody>
      </p:sp>
    </p:spTree>
    <p:extLst>
      <p:ext uri="{BB962C8B-B14F-4D97-AF65-F5344CB8AC3E}">
        <p14:creationId xmlns:p14="http://schemas.microsoft.com/office/powerpoint/2010/main" val="115787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t>
            </a:r>
            <a:r>
              <a:rPr lang="en-TR"/>
              <a:t>rom </a:t>
            </a:r>
            <a:r>
              <a:rPr lang="en-US"/>
              <a:t>https://</a:t>
            </a:r>
            <a:r>
              <a:rPr lang="en-US" err="1"/>
              <a:t>readitreadit.wordpress.com</a:t>
            </a:r>
            <a:r>
              <a:rPr lang="en-US"/>
              <a:t>/2019/09/03/10173/</a:t>
            </a:r>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20</a:t>
            </a:fld>
            <a:endParaRPr lang="en-TR"/>
          </a:p>
        </p:txBody>
      </p:sp>
    </p:spTree>
    <p:extLst>
      <p:ext uri="{BB962C8B-B14F-4D97-AF65-F5344CB8AC3E}">
        <p14:creationId xmlns:p14="http://schemas.microsoft.com/office/powerpoint/2010/main" val="1898349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R"/>
              <a:t> </a:t>
            </a:r>
            <a:r>
              <a:rPr lang="en-US"/>
              <a:t>F</a:t>
            </a:r>
            <a:r>
              <a:rPr lang="en-TR"/>
              <a:t>rom </a:t>
            </a:r>
            <a:r>
              <a:rPr lang="en-US"/>
              <a:t>https://</a:t>
            </a:r>
            <a:r>
              <a:rPr lang="en-US" err="1"/>
              <a:t>readitreadit.wordpress.com</a:t>
            </a:r>
            <a:r>
              <a:rPr lang="en-US"/>
              <a:t>/2019/09/03/10173/</a:t>
            </a:r>
            <a:endParaRPr lang="en-TR"/>
          </a:p>
          <a:p>
            <a:endParaRPr lang="en-TR"/>
          </a:p>
        </p:txBody>
      </p:sp>
      <p:sp>
        <p:nvSpPr>
          <p:cNvPr id="4" name="Slide Number Placeholder 3"/>
          <p:cNvSpPr>
            <a:spLocks noGrp="1"/>
          </p:cNvSpPr>
          <p:nvPr>
            <p:ph type="sldNum" sz="quarter" idx="5"/>
          </p:nvPr>
        </p:nvSpPr>
        <p:spPr/>
        <p:txBody>
          <a:bodyPr/>
          <a:lstStyle/>
          <a:p>
            <a:fld id="{3BF23312-0B3E-AC4E-91DA-1790C10CFFCF}" type="slidenum">
              <a:rPr lang="en-TR" smtClean="0"/>
              <a:t>21</a:t>
            </a:fld>
            <a:endParaRPr lang="en-TR"/>
          </a:p>
        </p:txBody>
      </p:sp>
    </p:spTree>
    <p:extLst>
      <p:ext uri="{BB962C8B-B14F-4D97-AF65-F5344CB8AC3E}">
        <p14:creationId xmlns:p14="http://schemas.microsoft.com/office/powerpoint/2010/main" val="918559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42700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61604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8862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7202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0435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1195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2822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3678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90962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999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18010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9432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11/6/20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141374370"/>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0">
            <a:extLst>
              <a:ext uri="{FF2B5EF4-FFF2-40B4-BE49-F238E27FC236}">
                <a16:creationId xmlns:a16="http://schemas.microsoft.com/office/drawing/2014/main" id="{8F187B58-3857-4454-9C70-EFB475976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4C2AF54F-CA6F-41B9-9F70-402094F95FCD}"/>
              </a:ext>
            </a:extLst>
          </p:cNvPr>
          <p:cNvPicPr>
            <a:picLocks noChangeAspect="1"/>
          </p:cNvPicPr>
          <p:nvPr/>
        </p:nvPicPr>
        <p:blipFill rotWithShape="1">
          <a:blip r:embed="rId2"/>
          <a:srcRect t="18809" b="24941"/>
          <a:stretch/>
        </p:blipFill>
        <p:spPr>
          <a:xfrm>
            <a:off x="20" y="10"/>
            <a:ext cx="12191980" cy="6857990"/>
          </a:xfrm>
          <a:prstGeom prst="rect">
            <a:avLst/>
          </a:prstGeom>
        </p:spPr>
      </p:pic>
      <p:sp>
        <p:nvSpPr>
          <p:cNvPr id="23" name="Freeform: Shape 22">
            <a:extLst>
              <a:ext uri="{FF2B5EF4-FFF2-40B4-BE49-F238E27FC236}">
                <a16:creationId xmlns:a16="http://schemas.microsoft.com/office/drawing/2014/main" id="{4C5418A4-3935-49EA-B51C-5DDCBFAA3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8056" y="2813365"/>
            <a:ext cx="7450687" cy="3406460"/>
          </a:xfrm>
          <a:custGeom>
            <a:avLst/>
            <a:gdLst>
              <a:gd name="connsiteX0" fmla="*/ 6457914 w 7450687"/>
              <a:gd name="connsiteY0" fmla="*/ 0 h 3406460"/>
              <a:gd name="connsiteX1" fmla="*/ 6844288 w 7450687"/>
              <a:gd name="connsiteY1" fmla="*/ 233492 h 3406460"/>
              <a:gd name="connsiteX2" fmla="*/ 7386323 w 7450687"/>
              <a:gd name="connsiteY2" fmla="*/ 717155 h 3406460"/>
              <a:gd name="connsiteX3" fmla="*/ 7430798 w 7450687"/>
              <a:gd name="connsiteY3" fmla="*/ 1809564 h 3406460"/>
              <a:gd name="connsiteX4" fmla="*/ 7013848 w 7450687"/>
              <a:gd name="connsiteY4" fmla="*/ 3104890 h 3406460"/>
              <a:gd name="connsiteX5" fmla="*/ 6569101 w 7450687"/>
              <a:gd name="connsiteY5" fmla="*/ 3402314 h 3406460"/>
              <a:gd name="connsiteX6" fmla="*/ 3683807 w 7450687"/>
              <a:gd name="connsiteY6" fmla="*/ 3341162 h 3406460"/>
              <a:gd name="connsiteX7" fmla="*/ 1704683 w 7450687"/>
              <a:gd name="connsiteY7" fmla="*/ 2860279 h 3406460"/>
              <a:gd name="connsiteX8" fmla="*/ 2010446 w 7450687"/>
              <a:gd name="connsiteY8" fmla="*/ 2801907 h 3406460"/>
              <a:gd name="connsiteX9" fmla="*/ 1273834 w 7450687"/>
              <a:gd name="connsiteY9" fmla="*/ 2674041 h 3406460"/>
              <a:gd name="connsiteX10" fmla="*/ 1315530 w 7450687"/>
              <a:gd name="connsiteY10" fmla="*/ 2657363 h 3406460"/>
              <a:gd name="connsiteX11" fmla="*/ 1234919 w 7450687"/>
              <a:gd name="connsiteY11" fmla="*/ 2590651 h 3406460"/>
              <a:gd name="connsiteX12" fmla="*/ 904138 w 7450687"/>
              <a:gd name="connsiteY12" fmla="*/ 2485024 h 3406460"/>
              <a:gd name="connsiteX13" fmla="*/ 1315530 w 7450687"/>
              <a:gd name="connsiteY13" fmla="*/ 2307126 h 3406460"/>
              <a:gd name="connsiteX14" fmla="*/ 851326 w 7450687"/>
              <a:gd name="connsiteY14" fmla="*/ 2065294 h 3406460"/>
              <a:gd name="connsiteX15" fmla="*/ 615053 w 7450687"/>
              <a:gd name="connsiteY15" fmla="*/ 2006921 h 3406460"/>
              <a:gd name="connsiteX16" fmla="*/ 1393361 w 7450687"/>
              <a:gd name="connsiteY16" fmla="*/ 1703937 h 3406460"/>
              <a:gd name="connsiteX17" fmla="*/ 131391 w 7450687"/>
              <a:gd name="connsiteY17" fmla="*/ 1553835 h 3406460"/>
              <a:gd name="connsiteX18" fmla="*/ 234239 w 7450687"/>
              <a:gd name="connsiteY18" fmla="*/ 1492682 h 3406460"/>
              <a:gd name="connsiteX19" fmla="*/ 1018105 w 7450687"/>
              <a:gd name="connsiteY19" fmla="*/ 1509360 h 3406460"/>
              <a:gd name="connsiteX20" fmla="*/ 1148750 w 7450687"/>
              <a:gd name="connsiteY20" fmla="*/ 1462106 h 3406460"/>
              <a:gd name="connsiteX21" fmla="*/ 1018105 w 7450687"/>
              <a:gd name="connsiteY21" fmla="*/ 1387055 h 3406460"/>
              <a:gd name="connsiteX22" fmla="*/ 509426 w 7450687"/>
              <a:gd name="connsiteY22" fmla="*/ 1331461 h 3406460"/>
              <a:gd name="connsiteX23" fmla="*/ 376002 w 7450687"/>
              <a:gd name="connsiteY23" fmla="*/ 1206376 h 3406460"/>
              <a:gd name="connsiteX24" fmla="*/ 150849 w 7450687"/>
              <a:gd name="connsiteY24" fmla="*/ 1061833 h 3406460"/>
              <a:gd name="connsiteX25" fmla="*/ 306510 w 7450687"/>
              <a:gd name="connsiteY25" fmla="*/ 942308 h 3406460"/>
              <a:gd name="connsiteX26" fmla="*/ 53560 w 7450687"/>
              <a:gd name="connsiteY26" fmla="*/ 764409 h 3406460"/>
              <a:gd name="connsiteX27" fmla="*/ 125832 w 7450687"/>
              <a:gd name="connsiteY27" fmla="*/ 530917 h 3406460"/>
              <a:gd name="connsiteX28" fmla="*/ 551121 w 7450687"/>
              <a:gd name="connsiteY28" fmla="*/ 475324 h 3406460"/>
              <a:gd name="connsiteX29" fmla="*/ 1120952 w 7450687"/>
              <a:gd name="connsiteY29" fmla="*/ 394713 h 3406460"/>
              <a:gd name="connsiteX30" fmla="*/ 1693564 w 7450687"/>
              <a:gd name="connsiteY30" fmla="*/ 325221 h 3406460"/>
              <a:gd name="connsiteX31" fmla="*/ 2266175 w 7450687"/>
              <a:gd name="connsiteY31" fmla="*/ 325221 h 3406460"/>
              <a:gd name="connsiteX32" fmla="*/ 2430177 w 7450687"/>
              <a:gd name="connsiteY32" fmla="*/ 330781 h 3406460"/>
              <a:gd name="connsiteX33" fmla="*/ 2432956 w 7450687"/>
              <a:gd name="connsiteY33" fmla="*/ 330781 h 3406460"/>
              <a:gd name="connsiteX34" fmla="*/ 3144551 w 7450687"/>
              <a:gd name="connsiteY34" fmla="*/ 355798 h 3406460"/>
              <a:gd name="connsiteX35" fmla="*/ 3408619 w 7450687"/>
              <a:gd name="connsiteY35" fmla="*/ 358577 h 3406460"/>
              <a:gd name="connsiteX36" fmla="*/ 3981231 w 7450687"/>
              <a:gd name="connsiteY36" fmla="*/ 361357 h 3406460"/>
              <a:gd name="connsiteX37" fmla="*/ 4551063 w 7450687"/>
              <a:gd name="connsiteY37" fmla="*/ 350238 h 3406460"/>
              <a:gd name="connsiteX38" fmla="*/ 5129233 w 7450687"/>
              <a:gd name="connsiteY38" fmla="*/ 316882 h 3406460"/>
              <a:gd name="connsiteX39" fmla="*/ 5699065 w 7450687"/>
              <a:gd name="connsiteY39" fmla="*/ 272407 h 3406460"/>
              <a:gd name="connsiteX40" fmla="*/ 6063202 w 7450687"/>
              <a:gd name="connsiteY40" fmla="*/ 172339 h 3406460"/>
              <a:gd name="connsiteX41" fmla="*/ 6457914 w 7450687"/>
              <a:gd name="connsiteY41" fmla="*/ 0 h 340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450687" h="3406460">
                <a:moveTo>
                  <a:pt x="6457914" y="0"/>
                </a:moveTo>
                <a:cubicBezTo>
                  <a:pt x="6560763" y="125085"/>
                  <a:pt x="6713644" y="161221"/>
                  <a:pt x="6844288" y="233492"/>
                </a:cubicBezTo>
                <a:cubicBezTo>
                  <a:pt x="6972153" y="289086"/>
                  <a:pt x="7336289" y="611527"/>
                  <a:pt x="7386323" y="717155"/>
                </a:cubicBezTo>
                <a:cubicBezTo>
                  <a:pt x="7475273" y="900613"/>
                  <a:pt x="7453035" y="1573293"/>
                  <a:pt x="7430798" y="1809564"/>
                </a:cubicBezTo>
                <a:cubicBezTo>
                  <a:pt x="7347408" y="2398855"/>
                  <a:pt x="7041645" y="3077093"/>
                  <a:pt x="7013848" y="3104890"/>
                </a:cubicBezTo>
                <a:cubicBezTo>
                  <a:pt x="6924899" y="3085432"/>
                  <a:pt x="6721983" y="3391196"/>
                  <a:pt x="6569101" y="3402314"/>
                </a:cubicBezTo>
                <a:cubicBezTo>
                  <a:pt x="6407881" y="3413434"/>
                  <a:pt x="4039604" y="3405095"/>
                  <a:pt x="3683807" y="3341162"/>
                </a:cubicBezTo>
                <a:cubicBezTo>
                  <a:pt x="1749158" y="2988144"/>
                  <a:pt x="1704683" y="2860279"/>
                  <a:pt x="1704683" y="2860279"/>
                </a:cubicBezTo>
                <a:cubicBezTo>
                  <a:pt x="1704683" y="2860279"/>
                  <a:pt x="1910378" y="2835262"/>
                  <a:pt x="2010446" y="2801907"/>
                </a:cubicBezTo>
                <a:cubicBezTo>
                  <a:pt x="1865904" y="2799126"/>
                  <a:pt x="1296072" y="2693500"/>
                  <a:pt x="1273834" y="2674041"/>
                </a:cubicBezTo>
                <a:cubicBezTo>
                  <a:pt x="1284954" y="2668482"/>
                  <a:pt x="1301632" y="2662923"/>
                  <a:pt x="1315530" y="2657363"/>
                </a:cubicBezTo>
                <a:cubicBezTo>
                  <a:pt x="1284954" y="2640686"/>
                  <a:pt x="1259936" y="2621228"/>
                  <a:pt x="1234919" y="2590651"/>
                </a:cubicBezTo>
                <a:cubicBezTo>
                  <a:pt x="1154309" y="2487804"/>
                  <a:pt x="1018105" y="2523940"/>
                  <a:pt x="904138" y="2485024"/>
                </a:cubicBezTo>
                <a:cubicBezTo>
                  <a:pt x="976410" y="2268210"/>
                  <a:pt x="1168208" y="2348820"/>
                  <a:pt x="1315530" y="2307126"/>
                </a:cubicBezTo>
                <a:cubicBezTo>
                  <a:pt x="929156" y="2179260"/>
                  <a:pt x="1004207" y="2112548"/>
                  <a:pt x="851326" y="2065294"/>
                </a:cubicBezTo>
                <a:cubicBezTo>
                  <a:pt x="659528" y="2006921"/>
                  <a:pt x="615053" y="2006921"/>
                  <a:pt x="615053" y="2006921"/>
                </a:cubicBezTo>
                <a:cubicBezTo>
                  <a:pt x="840206" y="1829023"/>
                  <a:pt x="1109834" y="2020820"/>
                  <a:pt x="1393361" y="1703937"/>
                </a:cubicBezTo>
                <a:cubicBezTo>
                  <a:pt x="1120952" y="1659463"/>
                  <a:pt x="306510" y="1637225"/>
                  <a:pt x="131391" y="1553835"/>
                </a:cubicBezTo>
                <a:cubicBezTo>
                  <a:pt x="198103" y="1584411"/>
                  <a:pt x="203663" y="1492682"/>
                  <a:pt x="234239" y="1492682"/>
                </a:cubicBezTo>
                <a:cubicBezTo>
                  <a:pt x="492748" y="1489903"/>
                  <a:pt x="756816" y="1542717"/>
                  <a:pt x="1018105" y="1509360"/>
                </a:cubicBezTo>
                <a:cubicBezTo>
                  <a:pt x="1065359" y="1506581"/>
                  <a:pt x="1140411" y="1531597"/>
                  <a:pt x="1148750" y="1462106"/>
                </a:cubicBezTo>
                <a:cubicBezTo>
                  <a:pt x="1157088" y="1375936"/>
                  <a:pt x="1059800" y="1395394"/>
                  <a:pt x="1018105" y="1387055"/>
                </a:cubicBezTo>
                <a:cubicBezTo>
                  <a:pt x="848545" y="1359258"/>
                  <a:pt x="681766" y="1348140"/>
                  <a:pt x="509426" y="1331461"/>
                </a:cubicBezTo>
                <a:cubicBezTo>
                  <a:pt x="437155" y="1323122"/>
                  <a:pt x="348206" y="1339800"/>
                  <a:pt x="376002" y="1206376"/>
                </a:cubicBezTo>
                <a:cubicBezTo>
                  <a:pt x="353764" y="1078512"/>
                  <a:pt x="220341" y="1122986"/>
                  <a:pt x="150849" y="1061833"/>
                </a:cubicBezTo>
                <a:cubicBezTo>
                  <a:pt x="184205" y="989562"/>
                  <a:pt x="278714" y="1039597"/>
                  <a:pt x="306510" y="942308"/>
                </a:cubicBezTo>
                <a:cubicBezTo>
                  <a:pt x="173086" y="972884"/>
                  <a:pt x="186985" y="761630"/>
                  <a:pt x="53560" y="764409"/>
                </a:cubicBezTo>
                <a:cubicBezTo>
                  <a:pt x="-57626" y="639324"/>
                  <a:pt x="22984" y="578171"/>
                  <a:pt x="125832" y="530917"/>
                </a:cubicBezTo>
                <a:cubicBezTo>
                  <a:pt x="259256" y="472544"/>
                  <a:pt x="406578" y="486442"/>
                  <a:pt x="551121" y="475324"/>
                </a:cubicBezTo>
                <a:cubicBezTo>
                  <a:pt x="742919" y="450306"/>
                  <a:pt x="926376" y="391934"/>
                  <a:pt x="1120952" y="394713"/>
                </a:cubicBezTo>
                <a:cubicBezTo>
                  <a:pt x="1304411" y="336340"/>
                  <a:pt x="1507326" y="400272"/>
                  <a:pt x="1693564" y="325221"/>
                </a:cubicBezTo>
                <a:cubicBezTo>
                  <a:pt x="1882582" y="325221"/>
                  <a:pt x="2074379" y="325221"/>
                  <a:pt x="2266175" y="325221"/>
                </a:cubicBezTo>
                <a:cubicBezTo>
                  <a:pt x="2321770" y="328001"/>
                  <a:pt x="2374582" y="328001"/>
                  <a:pt x="2430177" y="330781"/>
                </a:cubicBezTo>
                <a:cubicBezTo>
                  <a:pt x="2430177" y="330781"/>
                  <a:pt x="2432956" y="330781"/>
                  <a:pt x="2432956" y="330781"/>
                </a:cubicBezTo>
                <a:cubicBezTo>
                  <a:pt x="2672008" y="339120"/>
                  <a:pt x="2908279" y="344679"/>
                  <a:pt x="3144551" y="355798"/>
                </a:cubicBezTo>
                <a:cubicBezTo>
                  <a:pt x="3233500" y="355798"/>
                  <a:pt x="3319670" y="358577"/>
                  <a:pt x="3408619" y="358577"/>
                </a:cubicBezTo>
                <a:cubicBezTo>
                  <a:pt x="3597637" y="372475"/>
                  <a:pt x="3789434" y="380814"/>
                  <a:pt x="3981231" y="361357"/>
                </a:cubicBezTo>
                <a:cubicBezTo>
                  <a:pt x="4173028" y="378035"/>
                  <a:pt x="4359266" y="366917"/>
                  <a:pt x="4551063" y="350238"/>
                </a:cubicBezTo>
                <a:cubicBezTo>
                  <a:pt x="4745639" y="369696"/>
                  <a:pt x="4937437" y="341899"/>
                  <a:pt x="5129233" y="316882"/>
                </a:cubicBezTo>
                <a:cubicBezTo>
                  <a:pt x="5321031" y="328001"/>
                  <a:pt x="5512828" y="328001"/>
                  <a:pt x="5699065" y="272407"/>
                </a:cubicBezTo>
                <a:cubicBezTo>
                  <a:pt x="5840829" y="333560"/>
                  <a:pt x="5910321" y="133424"/>
                  <a:pt x="6063202" y="172339"/>
                </a:cubicBezTo>
                <a:cubicBezTo>
                  <a:pt x="6216084" y="214035"/>
                  <a:pt x="6324491" y="55593"/>
                  <a:pt x="6457914" y="0"/>
                </a:cubicBezTo>
                <a:close/>
              </a:path>
            </a:pathLst>
          </a:cu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D7A1CE6-C32E-7446-B3F8-54A5E491BAF4}"/>
              </a:ext>
            </a:extLst>
          </p:cNvPr>
          <p:cNvSpPr>
            <a:spLocks noGrp="1"/>
          </p:cNvSpPr>
          <p:nvPr>
            <p:ph type="ctrTitle"/>
          </p:nvPr>
        </p:nvSpPr>
        <p:spPr>
          <a:xfrm>
            <a:off x="6438986" y="3547277"/>
            <a:ext cx="4452181" cy="1341624"/>
          </a:xfrm>
        </p:spPr>
        <p:txBody>
          <a:bodyPr anchor="b">
            <a:normAutofit/>
          </a:bodyPr>
          <a:lstStyle/>
          <a:p>
            <a:r>
              <a:rPr lang="en-TR" sz="3400"/>
              <a:t>The Revolutionary War</a:t>
            </a:r>
          </a:p>
        </p:txBody>
      </p:sp>
      <p:sp>
        <p:nvSpPr>
          <p:cNvPr id="3" name="Subtitle 2">
            <a:extLst>
              <a:ext uri="{FF2B5EF4-FFF2-40B4-BE49-F238E27FC236}">
                <a16:creationId xmlns:a16="http://schemas.microsoft.com/office/drawing/2014/main" id="{C9DC5672-5EE2-BE4B-B743-575F61DA2EC7}"/>
              </a:ext>
            </a:extLst>
          </p:cNvPr>
          <p:cNvSpPr>
            <a:spLocks noGrp="1"/>
          </p:cNvSpPr>
          <p:nvPr>
            <p:ph type="subTitle" idx="1"/>
          </p:nvPr>
        </p:nvSpPr>
        <p:spPr>
          <a:xfrm>
            <a:off x="6565110" y="4945656"/>
            <a:ext cx="3957144" cy="646785"/>
          </a:xfrm>
        </p:spPr>
        <p:txBody>
          <a:bodyPr>
            <a:normAutofit/>
          </a:bodyPr>
          <a:lstStyle/>
          <a:p>
            <a:pPr>
              <a:lnSpc>
                <a:spcPct val="90000"/>
              </a:lnSpc>
            </a:pPr>
            <a:r>
              <a:rPr lang="en-TR" sz="1400"/>
              <a:t>AKE 117 American History I</a:t>
            </a:r>
          </a:p>
          <a:p>
            <a:pPr>
              <a:lnSpc>
                <a:spcPct val="90000"/>
              </a:lnSpc>
            </a:pPr>
            <a:r>
              <a:rPr lang="en-TR" sz="1400"/>
              <a:t>Dr. Gamze kati gumus</a:t>
            </a:r>
          </a:p>
        </p:txBody>
      </p:sp>
    </p:spTree>
    <p:extLst>
      <p:ext uri="{BB962C8B-B14F-4D97-AF65-F5344CB8AC3E}">
        <p14:creationId xmlns:p14="http://schemas.microsoft.com/office/powerpoint/2010/main" val="385668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082FD8D3-C74C-4B1D-A596-F090EE1A2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9">
            <a:extLst>
              <a:ext uri="{FF2B5EF4-FFF2-40B4-BE49-F238E27FC236}">
                <a16:creationId xmlns:a16="http://schemas.microsoft.com/office/drawing/2014/main" id="{AD3D6B5C-B8B4-4071-9480-DEE5EC781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solidFill>
            <a:srgbClr val="CD99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0E0559E-9259-9449-B5AB-D91A6A871A87}"/>
              </a:ext>
            </a:extLst>
          </p:cNvPr>
          <p:cNvSpPr>
            <a:spLocks noGrp="1"/>
          </p:cNvSpPr>
          <p:nvPr>
            <p:ph type="title"/>
          </p:nvPr>
        </p:nvSpPr>
        <p:spPr>
          <a:xfrm>
            <a:off x="1768928" y="2242457"/>
            <a:ext cx="3731849" cy="2373086"/>
          </a:xfrm>
        </p:spPr>
        <p:txBody>
          <a:bodyPr>
            <a:normAutofit/>
          </a:bodyPr>
          <a:lstStyle/>
          <a:p>
            <a:r>
              <a:rPr lang="en-TR">
                <a:solidFill>
                  <a:srgbClr val="FFFFFF"/>
                </a:solidFill>
              </a:rPr>
              <a:t>A City upon A Hill</a:t>
            </a:r>
          </a:p>
        </p:txBody>
      </p:sp>
      <p:sp>
        <p:nvSpPr>
          <p:cNvPr id="3" name="Content Placeholder 2">
            <a:extLst>
              <a:ext uri="{FF2B5EF4-FFF2-40B4-BE49-F238E27FC236}">
                <a16:creationId xmlns:a16="http://schemas.microsoft.com/office/drawing/2014/main" id="{7E21EC51-3A4C-DB42-958A-DA679871C114}"/>
              </a:ext>
            </a:extLst>
          </p:cNvPr>
          <p:cNvSpPr>
            <a:spLocks noGrp="1"/>
          </p:cNvSpPr>
          <p:nvPr>
            <p:ph idx="1"/>
          </p:nvPr>
        </p:nvSpPr>
        <p:spPr>
          <a:xfrm>
            <a:off x="6736419" y="713313"/>
            <a:ext cx="4617381" cy="5431376"/>
          </a:xfrm>
        </p:spPr>
        <p:txBody>
          <a:bodyPr anchor="ctr">
            <a:normAutofit/>
          </a:bodyPr>
          <a:lstStyle/>
          <a:p>
            <a:pPr marL="0" indent="0" algn="just">
              <a:buNone/>
            </a:pPr>
            <a:r>
              <a:rPr lang="en-US" sz="2000" dirty="0"/>
              <a:t>“For we must Consider that we shall be as a City upon a Hill, the eyes of all people are upon us…” John Winthrop from A Model of Christian Charity, 1630</a:t>
            </a:r>
          </a:p>
          <a:p>
            <a:pPr marL="0" indent="0" algn="just">
              <a:buNone/>
            </a:pPr>
            <a:endParaRPr lang="en-US" sz="2000" dirty="0"/>
          </a:p>
          <a:p>
            <a:pPr marL="0" indent="0" algn="just">
              <a:buNone/>
            </a:pPr>
            <a:r>
              <a:rPr lang="en-US" sz="2000" dirty="0"/>
              <a:t>“You are the light of the world. A city on a hill cannot be hidden.” Matthew 5:14</a:t>
            </a:r>
          </a:p>
          <a:p>
            <a:endParaRPr lang="en-TR" sz="2000" dirty="0"/>
          </a:p>
        </p:txBody>
      </p:sp>
    </p:spTree>
    <p:extLst>
      <p:ext uri="{BB962C8B-B14F-4D97-AF65-F5344CB8AC3E}">
        <p14:creationId xmlns:p14="http://schemas.microsoft.com/office/powerpoint/2010/main" val="678676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CD991C"/>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0FAB3632-3761-3546-A867-5B95F0A73A91}"/>
              </a:ext>
            </a:extLst>
          </p:cNvPr>
          <p:cNvSpPr>
            <a:spLocks noGrp="1"/>
          </p:cNvSpPr>
          <p:nvPr>
            <p:ph type="title"/>
          </p:nvPr>
        </p:nvSpPr>
        <p:spPr>
          <a:xfrm>
            <a:off x="838200" y="713312"/>
            <a:ext cx="3461084" cy="5431376"/>
          </a:xfrm>
        </p:spPr>
        <p:txBody>
          <a:bodyPr>
            <a:normAutofit/>
          </a:bodyPr>
          <a:lstStyle/>
          <a:p>
            <a:r>
              <a:rPr lang="en-TR">
                <a:solidFill>
                  <a:srgbClr val="FFFFFF"/>
                </a:solidFill>
              </a:rPr>
              <a:t>Thirteen Colonies</a:t>
            </a:r>
          </a:p>
        </p:txBody>
      </p:sp>
      <p:sp>
        <p:nvSpPr>
          <p:cNvPr id="3" name="Content Placeholder 2">
            <a:extLst>
              <a:ext uri="{FF2B5EF4-FFF2-40B4-BE49-F238E27FC236}">
                <a16:creationId xmlns:a16="http://schemas.microsoft.com/office/drawing/2014/main" id="{F02CA174-F560-624D-95C2-035CF5DA3F3E}"/>
              </a:ext>
            </a:extLst>
          </p:cNvPr>
          <p:cNvSpPr>
            <a:spLocks noGrp="1"/>
          </p:cNvSpPr>
          <p:nvPr>
            <p:ph idx="1"/>
          </p:nvPr>
        </p:nvSpPr>
        <p:spPr>
          <a:xfrm>
            <a:off x="6095999" y="713313"/>
            <a:ext cx="5257801" cy="5431376"/>
          </a:xfrm>
        </p:spPr>
        <p:txBody>
          <a:bodyPr anchor="ctr">
            <a:normAutofit/>
          </a:bodyPr>
          <a:lstStyle/>
          <a:p>
            <a:pPr>
              <a:lnSpc>
                <a:spcPct val="90000"/>
              </a:lnSpc>
            </a:pPr>
            <a:r>
              <a:rPr lang="en-TR" sz="2000"/>
              <a:t>New Hampshire</a:t>
            </a:r>
          </a:p>
          <a:p>
            <a:pPr>
              <a:lnSpc>
                <a:spcPct val="90000"/>
              </a:lnSpc>
            </a:pPr>
            <a:r>
              <a:rPr lang="en-TR" sz="2000"/>
              <a:t>Massachusetts</a:t>
            </a:r>
          </a:p>
          <a:p>
            <a:pPr>
              <a:lnSpc>
                <a:spcPct val="90000"/>
              </a:lnSpc>
            </a:pPr>
            <a:r>
              <a:rPr lang="en-TR" sz="2000"/>
              <a:t>Connecticut</a:t>
            </a:r>
          </a:p>
          <a:p>
            <a:pPr>
              <a:lnSpc>
                <a:spcPct val="90000"/>
              </a:lnSpc>
            </a:pPr>
            <a:r>
              <a:rPr lang="en-TR" sz="2000"/>
              <a:t>Rhode Island</a:t>
            </a:r>
          </a:p>
          <a:p>
            <a:pPr>
              <a:lnSpc>
                <a:spcPct val="90000"/>
              </a:lnSpc>
            </a:pPr>
            <a:r>
              <a:rPr lang="en-TR" sz="2000"/>
              <a:t>New York</a:t>
            </a:r>
          </a:p>
          <a:p>
            <a:pPr>
              <a:lnSpc>
                <a:spcPct val="90000"/>
              </a:lnSpc>
            </a:pPr>
            <a:r>
              <a:rPr lang="en-TR" sz="2000"/>
              <a:t>New Jersey</a:t>
            </a:r>
          </a:p>
          <a:p>
            <a:pPr>
              <a:lnSpc>
                <a:spcPct val="90000"/>
              </a:lnSpc>
            </a:pPr>
            <a:r>
              <a:rPr lang="en-TR" sz="2000"/>
              <a:t>Pennsylvania</a:t>
            </a:r>
          </a:p>
          <a:p>
            <a:pPr>
              <a:lnSpc>
                <a:spcPct val="90000"/>
              </a:lnSpc>
            </a:pPr>
            <a:r>
              <a:rPr lang="en-TR" sz="2000"/>
              <a:t>Delaware</a:t>
            </a:r>
          </a:p>
          <a:p>
            <a:pPr>
              <a:lnSpc>
                <a:spcPct val="90000"/>
              </a:lnSpc>
            </a:pPr>
            <a:r>
              <a:rPr lang="en-TR" sz="2000"/>
              <a:t>Maryland</a:t>
            </a:r>
          </a:p>
          <a:p>
            <a:pPr>
              <a:lnSpc>
                <a:spcPct val="90000"/>
              </a:lnSpc>
            </a:pPr>
            <a:r>
              <a:rPr lang="en-TR" sz="2000"/>
              <a:t>Virginia</a:t>
            </a:r>
          </a:p>
          <a:p>
            <a:pPr>
              <a:lnSpc>
                <a:spcPct val="90000"/>
              </a:lnSpc>
            </a:pPr>
            <a:r>
              <a:rPr lang="en-TR" sz="2000"/>
              <a:t>North Carolina</a:t>
            </a:r>
          </a:p>
          <a:p>
            <a:pPr>
              <a:lnSpc>
                <a:spcPct val="90000"/>
              </a:lnSpc>
            </a:pPr>
            <a:r>
              <a:rPr lang="en-TR" sz="2000"/>
              <a:t>South Carolina</a:t>
            </a:r>
          </a:p>
          <a:p>
            <a:pPr>
              <a:lnSpc>
                <a:spcPct val="90000"/>
              </a:lnSpc>
            </a:pPr>
            <a:r>
              <a:rPr lang="en-TR" sz="2000"/>
              <a:t>Georgia </a:t>
            </a:r>
          </a:p>
        </p:txBody>
      </p:sp>
    </p:spTree>
    <p:extLst>
      <p:ext uri="{BB962C8B-B14F-4D97-AF65-F5344CB8AC3E}">
        <p14:creationId xmlns:p14="http://schemas.microsoft.com/office/powerpoint/2010/main" val="17795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4F7C-2441-3C43-9BB5-AAEF5C6920E0}"/>
              </a:ext>
            </a:extLst>
          </p:cNvPr>
          <p:cNvSpPr>
            <a:spLocks noGrp="1"/>
          </p:cNvSpPr>
          <p:nvPr>
            <p:ph type="title"/>
          </p:nvPr>
        </p:nvSpPr>
        <p:spPr/>
        <p:txBody>
          <a:bodyPr/>
          <a:lstStyle/>
          <a:p>
            <a:r>
              <a:rPr lang="en-TR"/>
              <a:t>The First Continental Congress (1774)</a:t>
            </a:r>
          </a:p>
        </p:txBody>
      </p:sp>
      <p:sp>
        <p:nvSpPr>
          <p:cNvPr id="3" name="Content Placeholder 2">
            <a:extLst>
              <a:ext uri="{FF2B5EF4-FFF2-40B4-BE49-F238E27FC236}">
                <a16:creationId xmlns:a16="http://schemas.microsoft.com/office/drawing/2014/main" id="{875FE136-5FC3-7349-BEAE-4D3D15046AC5}"/>
              </a:ext>
            </a:extLst>
          </p:cNvPr>
          <p:cNvSpPr>
            <a:spLocks noGrp="1"/>
          </p:cNvSpPr>
          <p:nvPr>
            <p:ph idx="1"/>
          </p:nvPr>
        </p:nvSpPr>
        <p:spPr/>
        <p:txBody>
          <a:bodyPr/>
          <a:lstStyle/>
          <a:p>
            <a:pPr algn="just"/>
            <a:r>
              <a:rPr lang="en-TR" dirty="0"/>
              <a:t>Twelve Colonies came together and formed the First Continental Congress.</a:t>
            </a:r>
          </a:p>
          <a:p>
            <a:pPr algn="just"/>
            <a:r>
              <a:rPr lang="en-TR" dirty="0"/>
              <a:t>Georgia did not send a delegate because they were attacked by the Creek and needed the support of British soldiers.</a:t>
            </a:r>
          </a:p>
          <a:p>
            <a:pPr marL="0" indent="0">
              <a:buNone/>
            </a:pPr>
            <a:endParaRPr lang="en-TR" dirty="0"/>
          </a:p>
        </p:txBody>
      </p:sp>
    </p:spTree>
    <p:extLst>
      <p:ext uri="{BB962C8B-B14F-4D97-AF65-F5344CB8AC3E}">
        <p14:creationId xmlns:p14="http://schemas.microsoft.com/office/powerpoint/2010/main" val="117345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B20EED73-1494-4E89-869B-E501A02B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9">
            <a:extLst>
              <a:ext uri="{FF2B5EF4-FFF2-40B4-BE49-F238E27FC236}">
                <a16:creationId xmlns:a16="http://schemas.microsoft.com/office/drawing/2014/main" id="{E9D7A3A2-205A-4FD7-89D2-24FA8A54E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934" y="0"/>
            <a:ext cx="11377066" cy="4001047"/>
          </a:xfrm>
          <a:custGeom>
            <a:avLst/>
            <a:gdLst>
              <a:gd name="connsiteX0" fmla="*/ 914840 w 11377066"/>
              <a:gd name="connsiteY0" fmla="*/ 0 h 3343806"/>
              <a:gd name="connsiteX1" fmla="*/ 11365513 w 11377066"/>
              <a:gd name="connsiteY1" fmla="*/ 0 h 3343806"/>
              <a:gd name="connsiteX2" fmla="*/ 11365513 w 11377066"/>
              <a:gd name="connsiteY2" fmla="*/ 846735 h 3343806"/>
              <a:gd name="connsiteX3" fmla="*/ 11050704 w 11377066"/>
              <a:gd name="connsiteY3" fmla="*/ 1046017 h 3343806"/>
              <a:gd name="connsiteX4" fmla="*/ 11195112 w 11377066"/>
              <a:gd name="connsiteY4" fmla="*/ 1103780 h 3343806"/>
              <a:gd name="connsiteX5" fmla="*/ 10553944 w 11377066"/>
              <a:gd name="connsiteY5" fmla="*/ 1441695 h 3343806"/>
              <a:gd name="connsiteX6" fmla="*/ 11148902 w 11377066"/>
              <a:gd name="connsiteY6" fmla="*/ 1383932 h 3343806"/>
              <a:gd name="connsiteX7" fmla="*/ 11117132 w 11377066"/>
              <a:gd name="connsiteY7" fmla="*/ 1430142 h 3343806"/>
              <a:gd name="connsiteX8" fmla="*/ 11085363 w 11377066"/>
              <a:gd name="connsiteY8" fmla="*/ 1476352 h 3343806"/>
              <a:gd name="connsiteX9" fmla="*/ 11365513 w 11377066"/>
              <a:gd name="connsiteY9" fmla="*/ 1447471 h 3343806"/>
              <a:gd name="connsiteX10" fmla="*/ 11365513 w 11377066"/>
              <a:gd name="connsiteY10" fmla="*/ 1496569 h 3343806"/>
              <a:gd name="connsiteX11" fmla="*/ 11278869 w 11377066"/>
              <a:gd name="connsiteY11" fmla="*/ 1554332 h 3343806"/>
              <a:gd name="connsiteX12" fmla="*/ 11365513 w 11377066"/>
              <a:gd name="connsiteY12" fmla="*/ 1539891 h 3343806"/>
              <a:gd name="connsiteX13" fmla="*/ 11377066 w 11377066"/>
              <a:gd name="connsiteY13" fmla="*/ 1539891 h 3343806"/>
              <a:gd name="connsiteX14" fmla="*/ 11377066 w 11377066"/>
              <a:gd name="connsiteY14" fmla="*/ 1765167 h 3343806"/>
              <a:gd name="connsiteX15" fmla="*/ 4624577 w 11377066"/>
              <a:gd name="connsiteY15" fmla="*/ 3342096 h 3343806"/>
              <a:gd name="connsiteX16" fmla="*/ 4000738 w 11377066"/>
              <a:gd name="connsiteY16" fmla="*/ 3313214 h 3343806"/>
              <a:gd name="connsiteX17" fmla="*/ 3853443 w 11377066"/>
              <a:gd name="connsiteY17" fmla="*/ 3217905 h 3343806"/>
              <a:gd name="connsiteX18" fmla="*/ 4003625 w 11377066"/>
              <a:gd name="connsiteY18" fmla="*/ 3171695 h 3343806"/>
              <a:gd name="connsiteX19" fmla="*/ 4465729 w 11377066"/>
              <a:gd name="connsiteY19" fmla="*/ 3024399 h 3343806"/>
              <a:gd name="connsiteX20" fmla="*/ 4015179 w 11377066"/>
              <a:gd name="connsiteY20" fmla="*/ 3047505 h 3343806"/>
              <a:gd name="connsiteX21" fmla="*/ 4656346 w 11377066"/>
              <a:gd name="connsiteY21" fmla="*/ 2926202 h 3343806"/>
              <a:gd name="connsiteX22" fmla="*/ 4841188 w 11377066"/>
              <a:gd name="connsiteY22" fmla="*/ 2862663 h 3343806"/>
              <a:gd name="connsiteX23" fmla="*/ 4659236 w 11377066"/>
              <a:gd name="connsiteY23" fmla="*/ 2836670 h 3343806"/>
              <a:gd name="connsiteX24" fmla="*/ 3778351 w 11377066"/>
              <a:gd name="connsiteY24" fmla="*/ 2914650 h 3343806"/>
              <a:gd name="connsiteX25" fmla="*/ 3694595 w 11377066"/>
              <a:gd name="connsiteY25" fmla="*/ 2923314 h 3343806"/>
              <a:gd name="connsiteX26" fmla="*/ 3119852 w 11377066"/>
              <a:gd name="connsiteY26" fmla="*/ 2862663 h 3343806"/>
              <a:gd name="connsiteX27" fmla="*/ 3440437 w 11377066"/>
              <a:gd name="connsiteY27" fmla="*/ 2799124 h 3343806"/>
              <a:gd name="connsiteX28" fmla="*/ 3070753 w 11377066"/>
              <a:gd name="connsiteY28" fmla="*/ 2761578 h 3343806"/>
              <a:gd name="connsiteX29" fmla="*/ 2623091 w 11377066"/>
              <a:gd name="connsiteY29" fmla="*/ 2726920 h 3343806"/>
              <a:gd name="connsiteX30" fmla="*/ 2160987 w 11377066"/>
              <a:gd name="connsiteY30" fmla="*/ 2611394 h 3343806"/>
              <a:gd name="connsiteX31" fmla="*/ 1837515 w 11377066"/>
              <a:gd name="connsiteY31" fmla="*/ 2573848 h 3343806"/>
              <a:gd name="connsiteX32" fmla="*/ 1869284 w 11377066"/>
              <a:gd name="connsiteY32" fmla="*/ 2472763 h 3343806"/>
              <a:gd name="connsiteX33" fmla="*/ 1808633 w 11377066"/>
              <a:gd name="connsiteY33" fmla="*/ 2386119 h 3343806"/>
              <a:gd name="connsiteX34" fmla="*/ 2354493 w 11377066"/>
              <a:gd name="connsiteY34" fmla="*/ 2342797 h 3343806"/>
              <a:gd name="connsiteX35" fmla="*/ 2146546 w 11377066"/>
              <a:gd name="connsiteY35" fmla="*/ 2328356 h 3343806"/>
              <a:gd name="connsiteX36" fmla="*/ 2054126 w 11377066"/>
              <a:gd name="connsiteY36" fmla="*/ 2285034 h 3343806"/>
              <a:gd name="connsiteX37" fmla="*/ 2132106 w 11377066"/>
              <a:gd name="connsiteY37" fmla="*/ 2238823 h 3343806"/>
              <a:gd name="connsiteX38" fmla="*/ 2478684 w 11377066"/>
              <a:gd name="connsiteY38" fmla="*/ 2085751 h 3343806"/>
              <a:gd name="connsiteX39" fmla="*/ 1511154 w 11377066"/>
              <a:gd name="connsiteY39" fmla="*/ 2094416 h 3343806"/>
              <a:gd name="connsiteX40" fmla="*/ 1638232 w 11377066"/>
              <a:gd name="connsiteY40" fmla="*/ 2042429 h 3343806"/>
              <a:gd name="connsiteX41" fmla="*/ 2972556 w 11377066"/>
              <a:gd name="connsiteY41" fmla="*/ 1718957 h 3343806"/>
              <a:gd name="connsiteX42" fmla="*/ 3238266 w 11377066"/>
              <a:gd name="connsiteY42" fmla="*/ 1678523 h 3343806"/>
              <a:gd name="connsiteX43" fmla="*/ 2522005 w 11377066"/>
              <a:gd name="connsiteY43" fmla="*/ 1664082 h 3343806"/>
              <a:gd name="connsiteX44" fmla="*/ 1421621 w 11377066"/>
              <a:gd name="connsiteY44" fmla="*/ 1522563 h 3343806"/>
              <a:gd name="connsiteX45" fmla="*/ 1525595 w 11377066"/>
              <a:gd name="connsiteY45" fmla="*/ 1392596 h 3343806"/>
              <a:gd name="connsiteX46" fmla="*/ 982623 w 11377066"/>
              <a:gd name="connsiteY46" fmla="*/ 1415701 h 3343806"/>
              <a:gd name="connsiteX47" fmla="*/ 1231003 w 11377066"/>
              <a:gd name="connsiteY47" fmla="*/ 1314616 h 3343806"/>
              <a:gd name="connsiteX48" fmla="*/ 1025945 w 11377066"/>
              <a:gd name="connsiteY48" fmla="*/ 1297287 h 3343806"/>
              <a:gd name="connsiteX49" fmla="*/ 841104 w 11377066"/>
              <a:gd name="connsiteY49" fmla="*/ 1225083 h 3343806"/>
              <a:gd name="connsiteX50" fmla="*/ 1612239 w 11377066"/>
              <a:gd name="connsiteY50" fmla="*/ 1112445 h 3343806"/>
              <a:gd name="connsiteX51" fmla="*/ 1814409 w 11377066"/>
              <a:gd name="connsiteY51" fmla="*/ 1008471 h 3343806"/>
              <a:gd name="connsiteX52" fmla="*/ 1932824 w 11377066"/>
              <a:gd name="connsiteY52" fmla="*/ 979590 h 3343806"/>
              <a:gd name="connsiteX53" fmla="*/ 2083007 w 11377066"/>
              <a:gd name="connsiteY53" fmla="*/ 936268 h 3343806"/>
              <a:gd name="connsiteX54" fmla="*/ 1947265 w 11377066"/>
              <a:gd name="connsiteY54" fmla="*/ 924715 h 3343806"/>
              <a:gd name="connsiteX55" fmla="*/ 1271438 w 11377066"/>
              <a:gd name="connsiteY55" fmla="*/ 895834 h 3343806"/>
              <a:gd name="connsiteX56" fmla="*/ 659150 w 11377066"/>
              <a:gd name="connsiteY56" fmla="*/ 907386 h 3343806"/>
              <a:gd name="connsiteX57" fmla="*/ 780453 w 11377066"/>
              <a:gd name="connsiteY57" fmla="*/ 846735 h 3343806"/>
              <a:gd name="connsiteX58" fmla="*/ 841104 w 11377066"/>
              <a:gd name="connsiteY58" fmla="*/ 788972 h 3343806"/>
              <a:gd name="connsiteX59" fmla="*/ 448316 w 11377066"/>
              <a:gd name="connsiteY59" fmla="*/ 659006 h 3343806"/>
              <a:gd name="connsiteX60" fmla="*/ 910419 w 11377066"/>
              <a:gd name="connsiteY60" fmla="*/ 569473 h 3343806"/>
              <a:gd name="connsiteX61" fmla="*/ 604275 w 11377066"/>
              <a:gd name="connsiteY61" fmla="*/ 514598 h 3343806"/>
              <a:gd name="connsiteX62" fmla="*/ 15093 w 11377066"/>
              <a:gd name="connsiteY62" fmla="*/ 352862 h 3343806"/>
              <a:gd name="connsiteX63" fmla="*/ 430987 w 11377066"/>
              <a:gd name="connsiteY63" fmla="*/ 136251 h 3343806"/>
              <a:gd name="connsiteX64" fmla="*/ 874092 w 11377066"/>
              <a:gd name="connsiteY64" fmla="*/ 17656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77066" h="3343806">
                <a:moveTo>
                  <a:pt x="914840" y="0"/>
                </a:moveTo>
                <a:lnTo>
                  <a:pt x="11365513" y="0"/>
                </a:lnTo>
                <a:lnTo>
                  <a:pt x="11365513" y="846735"/>
                </a:lnTo>
                <a:cubicBezTo>
                  <a:pt x="11273092" y="924715"/>
                  <a:pt x="11163343" y="985366"/>
                  <a:pt x="11050704" y="1046017"/>
                </a:cubicBezTo>
                <a:cubicBezTo>
                  <a:pt x="11088251" y="1089339"/>
                  <a:pt x="11169119" y="1037353"/>
                  <a:pt x="11195112" y="1103780"/>
                </a:cubicBezTo>
                <a:cubicBezTo>
                  <a:pt x="10987166" y="1216419"/>
                  <a:pt x="10796548" y="1357938"/>
                  <a:pt x="10553944" y="1441695"/>
                </a:cubicBezTo>
                <a:cubicBezTo>
                  <a:pt x="10753226" y="1381043"/>
                  <a:pt x="10952508" y="1409925"/>
                  <a:pt x="11148902" y="1383932"/>
                </a:cubicBezTo>
                <a:cubicBezTo>
                  <a:pt x="11174895" y="1418589"/>
                  <a:pt x="11131573" y="1418589"/>
                  <a:pt x="11117132" y="1430142"/>
                </a:cubicBezTo>
                <a:cubicBezTo>
                  <a:pt x="11102692" y="1441695"/>
                  <a:pt x="11082474" y="1450359"/>
                  <a:pt x="11085363" y="1476352"/>
                </a:cubicBezTo>
                <a:cubicBezTo>
                  <a:pt x="11174895" y="1487905"/>
                  <a:pt x="11273092" y="1447471"/>
                  <a:pt x="11365513" y="1447471"/>
                </a:cubicBezTo>
                <a:lnTo>
                  <a:pt x="11365513" y="1496569"/>
                </a:lnTo>
                <a:cubicBezTo>
                  <a:pt x="11333743" y="1513898"/>
                  <a:pt x="11293310" y="1519674"/>
                  <a:pt x="11278869" y="1554332"/>
                </a:cubicBezTo>
                <a:cubicBezTo>
                  <a:pt x="11307750" y="1548556"/>
                  <a:pt x="11336632" y="1545668"/>
                  <a:pt x="11365513" y="1539891"/>
                </a:cubicBezTo>
                <a:lnTo>
                  <a:pt x="11377066" y="1539891"/>
                </a:lnTo>
                <a:lnTo>
                  <a:pt x="11377066" y="1765167"/>
                </a:lnTo>
                <a:cubicBezTo>
                  <a:pt x="9482441" y="3362313"/>
                  <a:pt x="4945162" y="3324767"/>
                  <a:pt x="4624577" y="3342096"/>
                </a:cubicBezTo>
                <a:cubicBezTo>
                  <a:pt x="4523492" y="3347872"/>
                  <a:pt x="4098935" y="3339207"/>
                  <a:pt x="4000738" y="3313214"/>
                </a:cubicBezTo>
                <a:cubicBezTo>
                  <a:pt x="3867883" y="3281444"/>
                  <a:pt x="3853443" y="3217905"/>
                  <a:pt x="3853443" y="3217905"/>
                </a:cubicBezTo>
                <a:cubicBezTo>
                  <a:pt x="3853443" y="3217905"/>
                  <a:pt x="3919869" y="3191912"/>
                  <a:pt x="4003625" y="3171695"/>
                </a:cubicBezTo>
                <a:cubicBezTo>
                  <a:pt x="4165361" y="3131261"/>
                  <a:pt x="4298217" y="3056169"/>
                  <a:pt x="4465729" y="3024399"/>
                </a:cubicBezTo>
                <a:cubicBezTo>
                  <a:pt x="4315546" y="3033064"/>
                  <a:pt x="4165361" y="3038840"/>
                  <a:pt x="4015179" y="3047505"/>
                </a:cubicBezTo>
                <a:cubicBezTo>
                  <a:pt x="4223124" y="2969524"/>
                  <a:pt x="4442625" y="2957972"/>
                  <a:pt x="4656346" y="2926202"/>
                </a:cubicBezTo>
                <a:cubicBezTo>
                  <a:pt x="4725662" y="2917538"/>
                  <a:pt x="4841188" y="2943531"/>
                  <a:pt x="4841188" y="2862663"/>
                </a:cubicBezTo>
                <a:cubicBezTo>
                  <a:pt x="4838300" y="2810676"/>
                  <a:pt x="4725662" y="2833782"/>
                  <a:pt x="4659236" y="2836670"/>
                </a:cubicBezTo>
                <a:cubicBezTo>
                  <a:pt x="4364644" y="2845334"/>
                  <a:pt x="4072941" y="2882880"/>
                  <a:pt x="3778351" y="2914650"/>
                </a:cubicBezTo>
                <a:cubicBezTo>
                  <a:pt x="3749468" y="2917538"/>
                  <a:pt x="3714811" y="2931979"/>
                  <a:pt x="3694595" y="2923314"/>
                </a:cubicBezTo>
                <a:cubicBezTo>
                  <a:pt x="3527082" y="2865551"/>
                  <a:pt x="3336463" y="2879992"/>
                  <a:pt x="3119852" y="2862663"/>
                </a:cubicBezTo>
                <a:cubicBezTo>
                  <a:pt x="3238266" y="2796236"/>
                  <a:pt x="3339351" y="2842446"/>
                  <a:pt x="3440437" y="2799124"/>
                </a:cubicBezTo>
                <a:cubicBezTo>
                  <a:pt x="3316246" y="2752913"/>
                  <a:pt x="3189168" y="2773131"/>
                  <a:pt x="3070753" y="2761578"/>
                </a:cubicBezTo>
                <a:cubicBezTo>
                  <a:pt x="2984109" y="2752913"/>
                  <a:pt x="2672189" y="2741361"/>
                  <a:pt x="2623091" y="2726920"/>
                </a:cubicBezTo>
                <a:cubicBezTo>
                  <a:pt x="2472907" y="2683598"/>
                  <a:pt x="2293842" y="2689374"/>
                  <a:pt x="2160987" y="2611394"/>
                </a:cubicBezTo>
                <a:cubicBezTo>
                  <a:pt x="2065678" y="2556519"/>
                  <a:pt x="1938600" y="2602730"/>
                  <a:pt x="1837515" y="2573848"/>
                </a:cubicBezTo>
                <a:cubicBezTo>
                  <a:pt x="1794192" y="2533414"/>
                  <a:pt x="1854843" y="2504533"/>
                  <a:pt x="1869284" y="2472763"/>
                </a:cubicBezTo>
                <a:cubicBezTo>
                  <a:pt x="1889502" y="2432329"/>
                  <a:pt x="1834626" y="2423665"/>
                  <a:pt x="1808633" y="2386119"/>
                </a:cubicBezTo>
                <a:cubicBezTo>
                  <a:pt x="1987698" y="2389007"/>
                  <a:pt x="2158099" y="2377454"/>
                  <a:pt x="2354493" y="2342797"/>
                </a:cubicBezTo>
                <a:cubicBezTo>
                  <a:pt x="2273625" y="2290810"/>
                  <a:pt x="2204309" y="2339908"/>
                  <a:pt x="2146546" y="2328356"/>
                </a:cubicBezTo>
                <a:cubicBezTo>
                  <a:pt x="2106113" y="2319691"/>
                  <a:pt x="2054126" y="2328356"/>
                  <a:pt x="2054126" y="2285034"/>
                </a:cubicBezTo>
                <a:cubicBezTo>
                  <a:pt x="2054126" y="2250376"/>
                  <a:pt x="2100336" y="2244599"/>
                  <a:pt x="2132106" y="2238823"/>
                </a:cubicBezTo>
                <a:cubicBezTo>
                  <a:pt x="2256296" y="2218606"/>
                  <a:pt x="2377599" y="2192613"/>
                  <a:pt x="2478684" y="2085751"/>
                </a:cubicBezTo>
                <a:cubicBezTo>
                  <a:pt x="2152323" y="2051094"/>
                  <a:pt x="1817297" y="2186837"/>
                  <a:pt x="1511154" y="2094416"/>
                </a:cubicBezTo>
                <a:cubicBezTo>
                  <a:pt x="1537147" y="2033765"/>
                  <a:pt x="1597798" y="2045317"/>
                  <a:pt x="1638232" y="2042429"/>
                </a:cubicBezTo>
                <a:cubicBezTo>
                  <a:pt x="1909718" y="2016436"/>
                  <a:pt x="2825261" y="1701628"/>
                  <a:pt x="2972556" y="1718957"/>
                </a:cubicBezTo>
                <a:cubicBezTo>
                  <a:pt x="3062089" y="1727621"/>
                  <a:pt x="3154510" y="1721845"/>
                  <a:pt x="3238266" y="1678523"/>
                </a:cubicBezTo>
                <a:cubicBezTo>
                  <a:pt x="3339351" y="1626536"/>
                  <a:pt x="2695295" y="1736286"/>
                  <a:pt x="2522005" y="1664082"/>
                </a:cubicBezTo>
                <a:cubicBezTo>
                  <a:pt x="2438249" y="1629424"/>
                  <a:pt x="1730654" y="1528339"/>
                  <a:pt x="1421621" y="1522563"/>
                </a:cubicBezTo>
                <a:cubicBezTo>
                  <a:pt x="1450503" y="1467688"/>
                  <a:pt x="1557364" y="1470576"/>
                  <a:pt x="1525595" y="1392596"/>
                </a:cubicBezTo>
                <a:cubicBezTo>
                  <a:pt x="1358082" y="1386820"/>
                  <a:pt x="1179017" y="1435918"/>
                  <a:pt x="982623" y="1415701"/>
                </a:cubicBezTo>
                <a:cubicBezTo>
                  <a:pt x="1051938" y="1346386"/>
                  <a:pt x="1153023" y="1352162"/>
                  <a:pt x="1231003" y="1314616"/>
                </a:cubicBezTo>
                <a:cubicBezTo>
                  <a:pt x="1170352" y="1262629"/>
                  <a:pt x="1095261" y="1294399"/>
                  <a:pt x="1025945" y="1297287"/>
                </a:cubicBezTo>
                <a:cubicBezTo>
                  <a:pt x="965294" y="1300175"/>
                  <a:pt x="812222" y="1227972"/>
                  <a:pt x="841104" y="1225083"/>
                </a:cubicBezTo>
                <a:cubicBezTo>
                  <a:pt x="1101037" y="1207755"/>
                  <a:pt x="1352306" y="1129775"/>
                  <a:pt x="1612239" y="1112445"/>
                </a:cubicBezTo>
                <a:cubicBezTo>
                  <a:pt x="1698883" y="1106668"/>
                  <a:pt x="1797081" y="1112445"/>
                  <a:pt x="1814409" y="1008471"/>
                </a:cubicBezTo>
                <a:cubicBezTo>
                  <a:pt x="1817297" y="979590"/>
                  <a:pt x="1808633" y="973814"/>
                  <a:pt x="1932824" y="979590"/>
                </a:cubicBezTo>
                <a:cubicBezTo>
                  <a:pt x="1981922" y="982478"/>
                  <a:pt x="2045461" y="982478"/>
                  <a:pt x="2083007" y="936268"/>
                </a:cubicBezTo>
                <a:cubicBezTo>
                  <a:pt x="2045461" y="898722"/>
                  <a:pt x="1990587" y="927603"/>
                  <a:pt x="1947265" y="924715"/>
                </a:cubicBezTo>
                <a:cubicBezTo>
                  <a:pt x="1828850" y="921827"/>
                  <a:pt x="1386963" y="904498"/>
                  <a:pt x="1271438" y="895834"/>
                </a:cubicBezTo>
                <a:cubicBezTo>
                  <a:pt x="1031721" y="875617"/>
                  <a:pt x="901755" y="933380"/>
                  <a:pt x="659150" y="907386"/>
                </a:cubicBezTo>
                <a:cubicBezTo>
                  <a:pt x="734242" y="890057"/>
                  <a:pt x="705361" y="866952"/>
                  <a:pt x="780453" y="846735"/>
                </a:cubicBezTo>
                <a:cubicBezTo>
                  <a:pt x="815110" y="838071"/>
                  <a:pt x="849768" y="820742"/>
                  <a:pt x="841104" y="788972"/>
                </a:cubicBezTo>
                <a:cubicBezTo>
                  <a:pt x="835327" y="757202"/>
                  <a:pt x="396329" y="690775"/>
                  <a:pt x="448316" y="659006"/>
                </a:cubicBezTo>
                <a:cubicBezTo>
                  <a:pt x="592723" y="575249"/>
                  <a:pt x="1020169" y="607019"/>
                  <a:pt x="910419" y="569473"/>
                </a:cubicBezTo>
                <a:cubicBezTo>
                  <a:pt x="742907" y="511710"/>
                  <a:pt x="716913" y="500157"/>
                  <a:pt x="604275" y="514598"/>
                </a:cubicBezTo>
                <a:cubicBezTo>
                  <a:pt x="506079" y="529039"/>
                  <a:pt x="113290" y="349974"/>
                  <a:pt x="15093" y="352862"/>
                </a:cubicBezTo>
                <a:cubicBezTo>
                  <a:pt x="-71551" y="352862"/>
                  <a:pt x="234593" y="211343"/>
                  <a:pt x="430987" y="136251"/>
                </a:cubicBezTo>
                <a:cubicBezTo>
                  <a:pt x="571784" y="82098"/>
                  <a:pt x="732076" y="70184"/>
                  <a:pt x="874092" y="17656"/>
                </a:cubicBezTo>
                <a:close/>
              </a:path>
            </a:pathLst>
          </a:custGeom>
          <a:solidFill>
            <a:srgbClr val="CD991C">
              <a:alpha val="15000"/>
            </a:srgbClr>
          </a:solidFill>
          <a:ln w="32707" cap="flat">
            <a:noFill/>
            <a:prstDash val="solid"/>
            <a:miter/>
          </a:ln>
        </p:spPr>
        <p:txBody>
          <a:bodyPr wrap="square" rtlCol="0" anchor="ctr">
            <a:noAutofit/>
          </a:bodyPr>
          <a:lstStyle/>
          <a:p>
            <a:endParaRPr lang="en-US" dirty="0">
              <a:solidFill>
                <a:schemeClr val="tx1"/>
              </a:solidFill>
            </a:endParaRPr>
          </a:p>
        </p:txBody>
      </p:sp>
      <p:sp>
        <p:nvSpPr>
          <p:cNvPr id="2" name="Title 1">
            <a:extLst>
              <a:ext uri="{FF2B5EF4-FFF2-40B4-BE49-F238E27FC236}">
                <a16:creationId xmlns:a16="http://schemas.microsoft.com/office/drawing/2014/main" id="{7F3DE848-864D-244A-AC3A-B9C195FAE27A}"/>
              </a:ext>
            </a:extLst>
          </p:cNvPr>
          <p:cNvSpPr>
            <a:spLocks noGrp="1"/>
          </p:cNvSpPr>
          <p:nvPr>
            <p:ph type="title"/>
          </p:nvPr>
        </p:nvSpPr>
        <p:spPr>
          <a:xfrm>
            <a:off x="905483" y="2215503"/>
            <a:ext cx="4482111" cy="3527214"/>
          </a:xfrm>
        </p:spPr>
        <p:txBody>
          <a:bodyPr anchor="t">
            <a:normAutofit/>
          </a:bodyPr>
          <a:lstStyle/>
          <a:p>
            <a:r>
              <a:rPr lang="en-US" sz="3700" dirty="0"/>
              <a:t>F</a:t>
            </a:r>
            <a:r>
              <a:rPr lang="en-TR" sz="3700" dirty="0"/>
              <a:t>rom </a:t>
            </a:r>
            <a:r>
              <a:rPr lang="en-US" sz="3700" dirty="0"/>
              <a:t>Journals of the Continental Congress - The Articles of Association; October 20, 1774</a:t>
            </a:r>
            <a:endParaRPr lang="en-TR" sz="3700" dirty="0"/>
          </a:p>
        </p:txBody>
      </p:sp>
      <p:sp>
        <p:nvSpPr>
          <p:cNvPr id="3" name="Content Placeholder 2">
            <a:extLst>
              <a:ext uri="{FF2B5EF4-FFF2-40B4-BE49-F238E27FC236}">
                <a16:creationId xmlns:a16="http://schemas.microsoft.com/office/drawing/2014/main" id="{AAD2419E-771A-4643-9D2E-AA4B85DB7C2A}"/>
              </a:ext>
            </a:extLst>
          </p:cNvPr>
          <p:cNvSpPr>
            <a:spLocks noGrp="1"/>
          </p:cNvSpPr>
          <p:nvPr>
            <p:ph idx="1"/>
          </p:nvPr>
        </p:nvSpPr>
        <p:spPr>
          <a:xfrm>
            <a:off x="6095997" y="2215503"/>
            <a:ext cx="5257804" cy="3929186"/>
          </a:xfrm>
        </p:spPr>
        <p:txBody>
          <a:bodyPr anchor="t">
            <a:normAutofit/>
          </a:bodyPr>
          <a:lstStyle/>
          <a:p>
            <a:pPr marL="0" indent="0" algn="just">
              <a:lnSpc>
                <a:spcPct val="90000"/>
              </a:lnSpc>
              <a:buNone/>
            </a:pPr>
            <a:r>
              <a:rPr lang="en-US" sz="1700" dirty="0"/>
              <a:t>“We, his majesty's most loyal subjects, the delegates of the several colonies of….</a:t>
            </a:r>
          </a:p>
          <a:p>
            <a:pPr marL="0" indent="0">
              <a:lnSpc>
                <a:spcPct val="90000"/>
              </a:lnSpc>
              <a:buNone/>
            </a:pPr>
            <a:r>
              <a:rPr lang="en-US" sz="1700" dirty="0"/>
              <a:t>“To obtain redress of these grievances, which threaten destruction to the lives liberty, and property of his majesty's subjects, in North-America, we are of opinion, that a non-importation, non-consumption, and non-exportation agreement, faithfully adhered to, will prove the most speedy, effectual, and peaceable measure.”</a:t>
            </a:r>
            <a:br>
              <a:rPr lang="en-US" sz="1700" dirty="0"/>
            </a:br>
            <a:endParaRPr lang="en-US" sz="1700" dirty="0"/>
          </a:p>
          <a:p>
            <a:pPr marL="0" indent="0" algn="just">
              <a:lnSpc>
                <a:spcPct val="90000"/>
              </a:lnSpc>
              <a:buNone/>
            </a:pPr>
            <a:r>
              <a:rPr lang="en-US" sz="1700" dirty="0"/>
              <a:t>https://</a:t>
            </a:r>
            <a:r>
              <a:rPr lang="en-US" sz="1700" dirty="0" err="1"/>
              <a:t>avalon.law.yale.edu</a:t>
            </a:r>
            <a:r>
              <a:rPr lang="en-US" sz="1700" dirty="0"/>
              <a:t>/18th_century/contcong_10-20-74.asp</a:t>
            </a:r>
            <a:endParaRPr lang="en-TR" sz="1700" dirty="0"/>
          </a:p>
        </p:txBody>
      </p:sp>
      <p:sp>
        <p:nvSpPr>
          <p:cNvPr id="12" name="Freeform: Shape 11">
            <a:extLst>
              <a:ext uri="{FF2B5EF4-FFF2-40B4-BE49-F238E27FC236}">
                <a16:creationId xmlns:a16="http://schemas.microsoft.com/office/drawing/2014/main" id="{C6BFDF0B-6325-416D-926F-7141006D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93668" y="5127460"/>
            <a:ext cx="6498333" cy="1730540"/>
          </a:xfrm>
          <a:custGeom>
            <a:avLst/>
            <a:gdLst>
              <a:gd name="connsiteX0" fmla="*/ 2987112 w 6498333"/>
              <a:gd name="connsiteY0" fmla="*/ 1730384 h 1730540"/>
              <a:gd name="connsiteX1" fmla="*/ 3113423 w 6498333"/>
              <a:gd name="connsiteY1" fmla="*/ 1728494 h 1730540"/>
              <a:gd name="connsiteX2" fmla="*/ 6436159 w 6498333"/>
              <a:gd name="connsiteY2" fmla="*/ 1396018 h 1730540"/>
              <a:gd name="connsiteX3" fmla="*/ 6498333 w 6498333"/>
              <a:gd name="connsiteY3" fmla="*/ 1381988 h 1730540"/>
              <a:gd name="connsiteX4" fmla="*/ 6498333 w 6498333"/>
              <a:gd name="connsiteY4" fmla="*/ 0 h 1730540"/>
              <a:gd name="connsiteX5" fmla="*/ 723703 w 6498333"/>
              <a:gd name="connsiteY5" fmla="*/ 0 h 1730540"/>
              <a:gd name="connsiteX6" fmla="*/ 629735 w 6498333"/>
              <a:gd name="connsiteY6" fmla="*/ 31770 h 1730540"/>
              <a:gd name="connsiteX7" fmla="*/ 127078 w 6498333"/>
              <a:gd name="connsiteY7" fmla="*/ 173371 h 1730540"/>
              <a:gd name="connsiteX8" fmla="*/ 0 w 6498333"/>
              <a:gd name="connsiteY8" fmla="*/ 235577 h 1730540"/>
              <a:gd name="connsiteX9" fmla="*/ 967530 w 6498333"/>
              <a:gd name="connsiteY9" fmla="*/ 225208 h 1730540"/>
              <a:gd name="connsiteX10" fmla="*/ 620954 w 6498333"/>
              <a:gd name="connsiteY10" fmla="*/ 408367 h 1730540"/>
              <a:gd name="connsiteX11" fmla="*/ 542972 w 6498333"/>
              <a:gd name="connsiteY11" fmla="*/ 463661 h 1730540"/>
              <a:gd name="connsiteX12" fmla="*/ 635392 w 6498333"/>
              <a:gd name="connsiteY12" fmla="*/ 515499 h 1730540"/>
              <a:gd name="connsiteX13" fmla="*/ 843339 w 6498333"/>
              <a:gd name="connsiteY13" fmla="*/ 532778 h 1730540"/>
              <a:gd name="connsiteX14" fmla="*/ 297479 w 6498333"/>
              <a:gd name="connsiteY14" fmla="*/ 584615 h 1730540"/>
              <a:gd name="connsiteX15" fmla="*/ 358130 w 6498333"/>
              <a:gd name="connsiteY15" fmla="*/ 688289 h 1730540"/>
              <a:gd name="connsiteX16" fmla="*/ 326361 w 6498333"/>
              <a:gd name="connsiteY16" fmla="*/ 809243 h 1730540"/>
              <a:gd name="connsiteX17" fmla="*/ 649833 w 6498333"/>
              <a:gd name="connsiteY17" fmla="*/ 854169 h 1730540"/>
              <a:gd name="connsiteX18" fmla="*/ 1111937 w 6498333"/>
              <a:gd name="connsiteY18" fmla="*/ 992402 h 1730540"/>
              <a:gd name="connsiteX19" fmla="*/ 1559599 w 6498333"/>
              <a:gd name="connsiteY19" fmla="*/ 1033872 h 1730540"/>
              <a:gd name="connsiteX20" fmla="*/ 1929284 w 6498333"/>
              <a:gd name="connsiteY20" fmla="*/ 1078798 h 1730540"/>
              <a:gd name="connsiteX21" fmla="*/ 1608698 w 6498333"/>
              <a:gd name="connsiteY21" fmla="*/ 1154826 h 1730540"/>
              <a:gd name="connsiteX22" fmla="*/ 2183442 w 6498333"/>
              <a:gd name="connsiteY22" fmla="*/ 1227398 h 1730540"/>
              <a:gd name="connsiteX23" fmla="*/ 2267197 w 6498333"/>
              <a:gd name="connsiteY23" fmla="*/ 1217031 h 1730540"/>
              <a:gd name="connsiteX24" fmla="*/ 3148082 w 6498333"/>
              <a:gd name="connsiteY24" fmla="*/ 1123724 h 1730540"/>
              <a:gd name="connsiteX25" fmla="*/ 3330034 w 6498333"/>
              <a:gd name="connsiteY25" fmla="*/ 1154826 h 1730540"/>
              <a:gd name="connsiteX26" fmla="*/ 3145192 w 6498333"/>
              <a:gd name="connsiteY26" fmla="*/ 1230854 h 1730540"/>
              <a:gd name="connsiteX27" fmla="*/ 2504025 w 6498333"/>
              <a:gd name="connsiteY27" fmla="*/ 1376000 h 1730540"/>
              <a:gd name="connsiteX28" fmla="*/ 2954575 w 6498333"/>
              <a:gd name="connsiteY28" fmla="*/ 1348352 h 1730540"/>
              <a:gd name="connsiteX29" fmla="*/ 2492471 w 6498333"/>
              <a:gd name="connsiteY29" fmla="*/ 1524600 h 1730540"/>
              <a:gd name="connsiteX30" fmla="*/ 2342289 w 6498333"/>
              <a:gd name="connsiteY30" fmla="*/ 1579893 h 1730540"/>
              <a:gd name="connsiteX31" fmla="*/ 2489584 w 6498333"/>
              <a:gd name="connsiteY31" fmla="*/ 1693935 h 1730540"/>
              <a:gd name="connsiteX32" fmla="*/ 2987112 w 6498333"/>
              <a:gd name="connsiteY32" fmla="*/ 1730384 h 173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8333" h="1730540">
                <a:moveTo>
                  <a:pt x="2987112" y="1730384"/>
                </a:moveTo>
                <a:cubicBezTo>
                  <a:pt x="3042664" y="1730870"/>
                  <a:pt x="3088152" y="1730222"/>
                  <a:pt x="3113423" y="1728494"/>
                </a:cubicBezTo>
                <a:cubicBezTo>
                  <a:pt x="3293752" y="1716831"/>
                  <a:pt x="4808270" y="1725943"/>
                  <a:pt x="6436159" y="1396018"/>
                </a:cubicBezTo>
                <a:lnTo>
                  <a:pt x="6498333" y="1381988"/>
                </a:lnTo>
                <a:lnTo>
                  <a:pt x="6498333" y="0"/>
                </a:lnTo>
                <a:lnTo>
                  <a:pt x="723703" y="0"/>
                </a:lnTo>
                <a:lnTo>
                  <a:pt x="629735" y="31770"/>
                </a:lnTo>
                <a:cubicBezTo>
                  <a:pt x="421263" y="101447"/>
                  <a:pt x="228886" y="161708"/>
                  <a:pt x="127078" y="173371"/>
                </a:cubicBezTo>
                <a:cubicBezTo>
                  <a:pt x="86644" y="176827"/>
                  <a:pt x="25993" y="163004"/>
                  <a:pt x="0" y="235577"/>
                </a:cubicBezTo>
                <a:cubicBezTo>
                  <a:pt x="306144" y="346163"/>
                  <a:pt x="641170" y="183739"/>
                  <a:pt x="967530" y="225208"/>
                </a:cubicBezTo>
                <a:cubicBezTo>
                  <a:pt x="866445" y="353075"/>
                  <a:pt x="745142" y="384177"/>
                  <a:pt x="620954" y="408367"/>
                </a:cubicBezTo>
                <a:cubicBezTo>
                  <a:pt x="589182" y="415279"/>
                  <a:pt x="542972" y="422191"/>
                  <a:pt x="542972" y="463661"/>
                </a:cubicBezTo>
                <a:cubicBezTo>
                  <a:pt x="542972" y="515499"/>
                  <a:pt x="594959" y="505130"/>
                  <a:pt x="635392" y="515499"/>
                </a:cubicBezTo>
                <a:cubicBezTo>
                  <a:pt x="693155" y="529321"/>
                  <a:pt x="762471" y="470573"/>
                  <a:pt x="843339" y="532778"/>
                </a:cubicBezTo>
                <a:cubicBezTo>
                  <a:pt x="646945" y="574247"/>
                  <a:pt x="476544" y="588071"/>
                  <a:pt x="297479" y="584615"/>
                </a:cubicBezTo>
                <a:cubicBezTo>
                  <a:pt x="323472" y="629541"/>
                  <a:pt x="378348" y="639908"/>
                  <a:pt x="358130" y="688289"/>
                </a:cubicBezTo>
                <a:cubicBezTo>
                  <a:pt x="343689" y="726304"/>
                  <a:pt x="283038" y="760862"/>
                  <a:pt x="326361" y="809243"/>
                </a:cubicBezTo>
                <a:cubicBezTo>
                  <a:pt x="427447" y="843802"/>
                  <a:pt x="554524" y="788508"/>
                  <a:pt x="649833" y="854169"/>
                </a:cubicBezTo>
                <a:cubicBezTo>
                  <a:pt x="782688" y="947476"/>
                  <a:pt x="961753" y="940565"/>
                  <a:pt x="1111937" y="992402"/>
                </a:cubicBezTo>
                <a:cubicBezTo>
                  <a:pt x="1161035" y="1009682"/>
                  <a:pt x="1472955" y="1023504"/>
                  <a:pt x="1559599" y="1033872"/>
                </a:cubicBezTo>
                <a:cubicBezTo>
                  <a:pt x="1678015" y="1047696"/>
                  <a:pt x="1805093" y="1023504"/>
                  <a:pt x="1929284" y="1078798"/>
                </a:cubicBezTo>
                <a:cubicBezTo>
                  <a:pt x="1828198" y="1130635"/>
                  <a:pt x="1727113" y="1075343"/>
                  <a:pt x="1608698" y="1154826"/>
                </a:cubicBezTo>
                <a:cubicBezTo>
                  <a:pt x="1825309" y="1175561"/>
                  <a:pt x="2015928" y="1158282"/>
                  <a:pt x="2183442" y="1227398"/>
                </a:cubicBezTo>
                <a:cubicBezTo>
                  <a:pt x="2203658" y="1237767"/>
                  <a:pt x="2238314" y="1220487"/>
                  <a:pt x="2267197" y="1217031"/>
                </a:cubicBezTo>
                <a:cubicBezTo>
                  <a:pt x="2561787" y="1179017"/>
                  <a:pt x="2853490" y="1134091"/>
                  <a:pt x="3148082" y="1123724"/>
                </a:cubicBezTo>
                <a:cubicBezTo>
                  <a:pt x="3214508" y="1120268"/>
                  <a:pt x="3327146" y="1092621"/>
                  <a:pt x="3330034" y="1154826"/>
                </a:cubicBezTo>
                <a:cubicBezTo>
                  <a:pt x="3330034" y="1251589"/>
                  <a:pt x="3214508" y="1220487"/>
                  <a:pt x="3145192" y="1230854"/>
                </a:cubicBezTo>
                <a:cubicBezTo>
                  <a:pt x="2931471" y="1268869"/>
                  <a:pt x="2711970" y="1282691"/>
                  <a:pt x="2504025" y="1376000"/>
                </a:cubicBezTo>
                <a:cubicBezTo>
                  <a:pt x="2654207" y="1365632"/>
                  <a:pt x="2804392" y="1358720"/>
                  <a:pt x="2954575" y="1348352"/>
                </a:cubicBezTo>
                <a:cubicBezTo>
                  <a:pt x="2787063" y="1386367"/>
                  <a:pt x="2654207" y="1476218"/>
                  <a:pt x="2492471" y="1524600"/>
                </a:cubicBezTo>
                <a:cubicBezTo>
                  <a:pt x="2408715" y="1548791"/>
                  <a:pt x="2342289" y="1579893"/>
                  <a:pt x="2342289" y="1579893"/>
                </a:cubicBezTo>
                <a:cubicBezTo>
                  <a:pt x="2342289" y="1579893"/>
                  <a:pt x="2356730" y="1655921"/>
                  <a:pt x="2489584" y="1693935"/>
                </a:cubicBezTo>
                <a:cubicBezTo>
                  <a:pt x="2563232" y="1717262"/>
                  <a:pt x="2820457" y="1728925"/>
                  <a:pt x="2987112" y="1730384"/>
                </a:cubicBezTo>
                <a:close/>
              </a:path>
            </a:pathLst>
          </a:custGeom>
          <a:solidFill>
            <a:srgbClr val="CD991C">
              <a:alpha val="10000"/>
            </a:srgbClr>
          </a:solidFill>
          <a:ln w="32707"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3108201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B20EED73-1494-4E89-869B-E501A02B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9">
            <a:extLst>
              <a:ext uri="{FF2B5EF4-FFF2-40B4-BE49-F238E27FC236}">
                <a16:creationId xmlns:a16="http://schemas.microsoft.com/office/drawing/2014/main" id="{E9D7A3A2-205A-4FD7-89D2-24FA8A54E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934" y="0"/>
            <a:ext cx="11377066" cy="4001047"/>
          </a:xfrm>
          <a:custGeom>
            <a:avLst/>
            <a:gdLst>
              <a:gd name="connsiteX0" fmla="*/ 914840 w 11377066"/>
              <a:gd name="connsiteY0" fmla="*/ 0 h 3343806"/>
              <a:gd name="connsiteX1" fmla="*/ 11365513 w 11377066"/>
              <a:gd name="connsiteY1" fmla="*/ 0 h 3343806"/>
              <a:gd name="connsiteX2" fmla="*/ 11365513 w 11377066"/>
              <a:gd name="connsiteY2" fmla="*/ 846735 h 3343806"/>
              <a:gd name="connsiteX3" fmla="*/ 11050704 w 11377066"/>
              <a:gd name="connsiteY3" fmla="*/ 1046017 h 3343806"/>
              <a:gd name="connsiteX4" fmla="*/ 11195112 w 11377066"/>
              <a:gd name="connsiteY4" fmla="*/ 1103780 h 3343806"/>
              <a:gd name="connsiteX5" fmla="*/ 10553944 w 11377066"/>
              <a:gd name="connsiteY5" fmla="*/ 1441695 h 3343806"/>
              <a:gd name="connsiteX6" fmla="*/ 11148902 w 11377066"/>
              <a:gd name="connsiteY6" fmla="*/ 1383932 h 3343806"/>
              <a:gd name="connsiteX7" fmla="*/ 11117132 w 11377066"/>
              <a:gd name="connsiteY7" fmla="*/ 1430142 h 3343806"/>
              <a:gd name="connsiteX8" fmla="*/ 11085363 w 11377066"/>
              <a:gd name="connsiteY8" fmla="*/ 1476352 h 3343806"/>
              <a:gd name="connsiteX9" fmla="*/ 11365513 w 11377066"/>
              <a:gd name="connsiteY9" fmla="*/ 1447471 h 3343806"/>
              <a:gd name="connsiteX10" fmla="*/ 11365513 w 11377066"/>
              <a:gd name="connsiteY10" fmla="*/ 1496569 h 3343806"/>
              <a:gd name="connsiteX11" fmla="*/ 11278869 w 11377066"/>
              <a:gd name="connsiteY11" fmla="*/ 1554332 h 3343806"/>
              <a:gd name="connsiteX12" fmla="*/ 11365513 w 11377066"/>
              <a:gd name="connsiteY12" fmla="*/ 1539891 h 3343806"/>
              <a:gd name="connsiteX13" fmla="*/ 11377066 w 11377066"/>
              <a:gd name="connsiteY13" fmla="*/ 1539891 h 3343806"/>
              <a:gd name="connsiteX14" fmla="*/ 11377066 w 11377066"/>
              <a:gd name="connsiteY14" fmla="*/ 1765167 h 3343806"/>
              <a:gd name="connsiteX15" fmla="*/ 4624577 w 11377066"/>
              <a:gd name="connsiteY15" fmla="*/ 3342096 h 3343806"/>
              <a:gd name="connsiteX16" fmla="*/ 4000738 w 11377066"/>
              <a:gd name="connsiteY16" fmla="*/ 3313214 h 3343806"/>
              <a:gd name="connsiteX17" fmla="*/ 3853443 w 11377066"/>
              <a:gd name="connsiteY17" fmla="*/ 3217905 h 3343806"/>
              <a:gd name="connsiteX18" fmla="*/ 4003625 w 11377066"/>
              <a:gd name="connsiteY18" fmla="*/ 3171695 h 3343806"/>
              <a:gd name="connsiteX19" fmla="*/ 4465729 w 11377066"/>
              <a:gd name="connsiteY19" fmla="*/ 3024399 h 3343806"/>
              <a:gd name="connsiteX20" fmla="*/ 4015179 w 11377066"/>
              <a:gd name="connsiteY20" fmla="*/ 3047505 h 3343806"/>
              <a:gd name="connsiteX21" fmla="*/ 4656346 w 11377066"/>
              <a:gd name="connsiteY21" fmla="*/ 2926202 h 3343806"/>
              <a:gd name="connsiteX22" fmla="*/ 4841188 w 11377066"/>
              <a:gd name="connsiteY22" fmla="*/ 2862663 h 3343806"/>
              <a:gd name="connsiteX23" fmla="*/ 4659236 w 11377066"/>
              <a:gd name="connsiteY23" fmla="*/ 2836670 h 3343806"/>
              <a:gd name="connsiteX24" fmla="*/ 3778351 w 11377066"/>
              <a:gd name="connsiteY24" fmla="*/ 2914650 h 3343806"/>
              <a:gd name="connsiteX25" fmla="*/ 3694595 w 11377066"/>
              <a:gd name="connsiteY25" fmla="*/ 2923314 h 3343806"/>
              <a:gd name="connsiteX26" fmla="*/ 3119852 w 11377066"/>
              <a:gd name="connsiteY26" fmla="*/ 2862663 h 3343806"/>
              <a:gd name="connsiteX27" fmla="*/ 3440437 w 11377066"/>
              <a:gd name="connsiteY27" fmla="*/ 2799124 h 3343806"/>
              <a:gd name="connsiteX28" fmla="*/ 3070753 w 11377066"/>
              <a:gd name="connsiteY28" fmla="*/ 2761578 h 3343806"/>
              <a:gd name="connsiteX29" fmla="*/ 2623091 w 11377066"/>
              <a:gd name="connsiteY29" fmla="*/ 2726920 h 3343806"/>
              <a:gd name="connsiteX30" fmla="*/ 2160987 w 11377066"/>
              <a:gd name="connsiteY30" fmla="*/ 2611394 h 3343806"/>
              <a:gd name="connsiteX31" fmla="*/ 1837515 w 11377066"/>
              <a:gd name="connsiteY31" fmla="*/ 2573848 h 3343806"/>
              <a:gd name="connsiteX32" fmla="*/ 1869284 w 11377066"/>
              <a:gd name="connsiteY32" fmla="*/ 2472763 h 3343806"/>
              <a:gd name="connsiteX33" fmla="*/ 1808633 w 11377066"/>
              <a:gd name="connsiteY33" fmla="*/ 2386119 h 3343806"/>
              <a:gd name="connsiteX34" fmla="*/ 2354493 w 11377066"/>
              <a:gd name="connsiteY34" fmla="*/ 2342797 h 3343806"/>
              <a:gd name="connsiteX35" fmla="*/ 2146546 w 11377066"/>
              <a:gd name="connsiteY35" fmla="*/ 2328356 h 3343806"/>
              <a:gd name="connsiteX36" fmla="*/ 2054126 w 11377066"/>
              <a:gd name="connsiteY36" fmla="*/ 2285034 h 3343806"/>
              <a:gd name="connsiteX37" fmla="*/ 2132106 w 11377066"/>
              <a:gd name="connsiteY37" fmla="*/ 2238823 h 3343806"/>
              <a:gd name="connsiteX38" fmla="*/ 2478684 w 11377066"/>
              <a:gd name="connsiteY38" fmla="*/ 2085751 h 3343806"/>
              <a:gd name="connsiteX39" fmla="*/ 1511154 w 11377066"/>
              <a:gd name="connsiteY39" fmla="*/ 2094416 h 3343806"/>
              <a:gd name="connsiteX40" fmla="*/ 1638232 w 11377066"/>
              <a:gd name="connsiteY40" fmla="*/ 2042429 h 3343806"/>
              <a:gd name="connsiteX41" fmla="*/ 2972556 w 11377066"/>
              <a:gd name="connsiteY41" fmla="*/ 1718957 h 3343806"/>
              <a:gd name="connsiteX42" fmla="*/ 3238266 w 11377066"/>
              <a:gd name="connsiteY42" fmla="*/ 1678523 h 3343806"/>
              <a:gd name="connsiteX43" fmla="*/ 2522005 w 11377066"/>
              <a:gd name="connsiteY43" fmla="*/ 1664082 h 3343806"/>
              <a:gd name="connsiteX44" fmla="*/ 1421621 w 11377066"/>
              <a:gd name="connsiteY44" fmla="*/ 1522563 h 3343806"/>
              <a:gd name="connsiteX45" fmla="*/ 1525595 w 11377066"/>
              <a:gd name="connsiteY45" fmla="*/ 1392596 h 3343806"/>
              <a:gd name="connsiteX46" fmla="*/ 982623 w 11377066"/>
              <a:gd name="connsiteY46" fmla="*/ 1415701 h 3343806"/>
              <a:gd name="connsiteX47" fmla="*/ 1231003 w 11377066"/>
              <a:gd name="connsiteY47" fmla="*/ 1314616 h 3343806"/>
              <a:gd name="connsiteX48" fmla="*/ 1025945 w 11377066"/>
              <a:gd name="connsiteY48" fmla="*/ 1297287 h 3343806"/>
              <a:gd name="connsiteX49" fmla="*/ 841104 w 11377066"/>
              <a:gd name="connsiteY49" fmla="*/ 1225083 h 3343806"/>
              <a:gd name="connsiteX50" fmla="*/ 1612239 w 11377066"/>
              <a:gd name="connsiteY50" fmla="*/ 1112445 h 3343806"/>
              <a:gd name="connsiteX51" fmla="*/ 1814409 w 11377066"/>
              <a:gd name="connsiteY51" fmla="*/ 1008471 h 3343806"/>
              <a:gd name="connsiteX52" fmla="*/ 1932824 w 11377066"/>
              <a:gd name="connsiteY52" fmla="*/ 979590 h 3343806"/>
              <a:gd name="connsiteX53" fmla="*/ 2083007 w 11377066"/>
              <a:gd name="connsiteY53" fmla="*/ 936268 h 3343806"/>
              <a:gd name="connsiteX54" fmla="*/ 1947265 w 11377066"/>
              <a:gd name="connsiteY54" fmla="*/ 924715 h 3343806"/>
              <a:gd name="connsiteX55" fmla="*/ 1271438 w 11377066"/>
              <a:gd name="connsiteY55" fmla="*/ 895834 h 3343806"/>
              <a:gd name="connsiteX56" fmla="*/ 659150 w 11377066"/>
              <a:gd name="connsiteY56" fmla="*/ 907386 h 3343806"/>
              <a:gd name="connsiteX57" fmla="*/ 780453 w 11377066"/>
              <a:gd name="connsiteY57" fmla="*/ 846735 h 3343806"/>
              <a:gd name="connsiteX58" fmla="*/ 841104 w 11377066"/>
              <a:gd name="connsiteY58" fmla="*/ 788972 h 3343806"/>
              <a:gd name="connsiteX59" fmla="*/ 448316 w 11377066"/>
              <a:gd name="connsiteY59" fmla="*/ 659006 h 3343806"/>
              <a:gd name="connsiteX60" fmla="*/ 910419 w 11377066"/>
              <a:gd name="connsiteY60" fmla="*/ 569473 h 3343806"/>
              <a:gd name="connsiteX61" fmla="*/ 604275 w 11377066"/>
              <a:gd name="connsiteY61" fmla="*/ 514598 h 3343806"/>
              <a:gd name="connsiteX62" fmla="*/ 15093 w 11377066"/>
              <a:gd name="connsiteY62" fmla="*/ 352862 h 3343806"/>
              <a:gd name="connsiteX63" fmla="*/ 430987 w 11377066"/>
              <a:gd name="connsiteY63" fmla="*/ 136251 h 3343806"/>
              <a:gd name="connsiteX64" fmla="*/ 874092 w 11377066"/>
              <a:gd name="connsiteY64" fmla="*/ 17656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77066" h="3343806">
                <a:moveTo>
                  <a:pt x="914840" y="0"/>
                </a:moveTo>
                <a:lnTo>
                  <a:pt x="11365513" y="0"/>
                </a:lnTo>
                <a:lnTo>
                  <a:pt x="11365513" y="846735"/>
                </a:lnTo>
                <a:cubicBezTo>
                  <a:pt x="11273092" y="924715"/>
                  <a:pt x="11163343" y="985366"/>
                  <a:pt x="11050704" y="1046017"/>
                </a:cubicBezTo>
                <a:cubicBezTo>
                  <a:pt x="11088251" y="1089339"/>
                  <a:pt x="11169119" y="1037353"/>
                  <a:pt x="11195112" y="1103780"/>
                </a:cubicBezTo>
                <a:cubicBezTo>
                  <a:pt x="10987166" y="1216419"/>
                  <a:pt x="10796548" y="1357938"/>
                  <a:pt x="10553944" y="1441695"/>
                </a:cubicBezTo>
                <a:cubicBezTo>
                  <a:pt x="10753226" y="1381043"/>
                  <a:pt x="10952508" y="1409925"/>
                  <a:pt x="11148902" y="1383932"/>
                </a:cubicBezTo>
                <a:cubicBezTo>
                  <a:pt x="11174895" y="1418589"/>
                  <a:pt x="11131573" y="1418589"/>
                  <a:pt x="11117132" y="1430142"/>
                </a:cubicBezTo>
                <a:cubicBezTo>
                  <a:pt x="11102692" y="1441695"/>
                  <a:pt x="11082474" y="1450359"/>
                  <a:pt x="11085363" y="1476352"/>
                </a:cubicBezTo>
                <a:cubicBezTo>
                  <a:pt x="11174895" y="1487905"/>
                  <a:pt x="11273092" y="1447471"/>
                  <a:pt x="11365513" y="1447471"/>
                </a:cubicBezTo>
                <a:lnTo>
                  <a:pt x="11365513" y="1496569"/>
                </a:lnTo>
                <a:cubicBezTo>
                  <a:pt x="11333743" y="1513898"/>
                  <a:pt x="11293310" y="1519674"/>
                  <a:pt x="11278869" y="1554332"/>
                </a:cubicBezTo>
                <a:cubicBezTo>
                  <a:pt x="11307750" y="1548556"/>
                  <a:pt x="11336632" y="1545668"/>
                  <a:pt x="11365513" y="1539891"/>
                </a:cubicBezTo>
                <a:lnTo>
                  <a:pt x="11377066" y="1539891"/>
                </a:lnTo>
                <a:lnTo>
                  <a:pt x="11377066" y="1765167"/>
                </a:lnTo>
                <a:cubicBezTo>
                  <a:pt x="9482441" y="3362313"/>
                  <a:pt x="4945162" y="3324767"/>
                  <a:pt x="4624577" y="3342096"/>
                </a:cubicBezTo>
                <a:cubicBezTo>
                  <a:pt x="4523492" y="3347872"/>
                  <a:pt x="4098935" y="3339207"/>
                  <a:pt x="4000738" y="3313214"/>
                </a:cubicBezTo>
                <a:cubicBezTo>
                  <a:pt x="3867883" y="3281444"/>
                  <a:pt x="3853443" y="3217905"/>
                  <a:pt x="3853443" y="3217905"/>
                </a:cubicBezTo>
                <a:cubicBezTo>
                  <a:pt x="3853443" y="3217905"/>
                  <a:pt x="3919869" y="3191912"/>
                  <a:pt x="4003625" y="3171695"/>
                </a:cubicBezTo>
                <a:cubicBezTo>
                  <a:pt x="4165361" y="3131261"/>
                  <a:pt x="4298217" y="3056169"/>
                  <a:pt x="4465729" y="3024399"/>
                </a:cubicBezTo>
                <a:cubicBezTo>
                  <a:pt x="4315546" y="3033064"/>
                  <a:pt x="4165361" y="3038840"/>
                  <a:pt x="4015179" y="3047505"/>
                </a:cubicBezTo>
                <a:cubicBezTo>
                  <a:pt x="4223124" y="2969524"/>
                  <a:pt x="4442625" y="2957972"/>
                  <a:pt x="4656346" y="2926202"/>
                </a:cubicBezTo>
                <a:cubicBezTo>
                  <a:pt x="4725662" y="2917538"/>
                  <a:pt x="4841188" y="2943531"/>
                  <a:pt x="4841188" y="2862663"/>
                </a:cubicBezTo>
                <a:cubicBezTo>
                  <a:pt x="4838300" y="2810676"/>
                  <a:pt x="4725662" y="2833782"/>
                  <a:pt x="4659236" y="2836670"/>
                </a:cubicBezTo>
                <a:cubicBezTo>
                  <a:pt x="4364644" y="2845334"/>
                  <a:pt x="4072941" y="2882880"/>
                  <a:pt x="3778351" y="2914650"/>
                </a:cubicBezTo>
                <a:cubicBezTo>
                  <a:pt x="3749468" y="2917538"/>
                  <a:pt x="3714811" y="2931979"/>
                  <a:pt x="3694595" y="2923314"/>
                </a:cubicBezTo>
                <a:cubicBezTo>
                  <a:pt x="3527082" y="2865551"/>
                  <a:pt x="3336463" y="2879992"/>
                  <a:pt x="3119852" y="2862663"/>
                </a:cubicBezTo>
                <a:cubicBezTo>
                  <a:pt x="3238266" y="2796236"/>
                  <a:pt x="3339351" y="2842446"/>
                  <a:pt x="3440437" y="2799124"/>
                </a:cubicBezTo>
                <a:cubicBezTo>
                  <a:pt x="3316246" y="2752913"/>
                  <a:pt x="3189168" y="2773131"/>
                  <a:pt x="3070753" y="2761578"/>
                </a:cubicBezTo>
                <a:cubicBezTo>
                  <a:pt x="2984109" y="2752913"/>
                  <a:pt x="2672189" y="2741361"/>
                  <a:pt x="2623091" y="2726920"/>
                </a:cubicBezTo>
                <a:cubicBezTo>
                  <a:pt x="2472907" y="2683598"/>
                  <a:pt x="2293842" y="2689374"/>
                  <a:pt x="2160987" y="2611394"/>
                </a:cubicBezTo>
                <a:cubicBezTo>
                  <a:pt x="2065678" y="2556519"/>
                  <a:pt x="1938600" y="2602730"/>
                  <a:pt x="1837515" y="2573848"/>
                </a:cubicBezTo>
                <a:cubicBezTo>
                  <a:pt x="1794192" y="2533414"/>
                  <a:pt x="1854843" y="2504533"/>
                  <a:pt x="1869284" y="2472763"/>
                </a:cubicBezTo>
                <a:cubicBezTo>
                  <a:pt x="1889502" y="2432329"/>
                  <a:pt x="1834626" y="2423665"/>
                  <a:pt x="1808633" y="2386119"/>
                </a:cubicBezTo>
                <a:cubicBezTo>
                  <a:pt x="1987698" y="2389007"/>
                  <a:pt x="2158099" y="2377454"/>
                  <a:pt x="2354493" y="2342797"/>
                </a:cubicBezTo>
                <a:cubicBezTo>
                  <a:pt x="2273625" y="2290810"/>
                  <a:pt x="2204309" y="2339908"/>
                  <a:pt x="2146546" y="2328356"/>
                </a:cubicBezTo>
                <a:cubicBezTo>
                  <a:pt x="2106113" y="2319691"/>
                  <a:pt x="2054126" y="2328356"/>
                  <a:pt x="2054126" y="2285034"/>
                </a:cubicBezTo>
                <a:cubicBezTo>
                  <a:pt x="2054126" y="2250376"/>
                  <a:pt x="2100336" y="2244599"/>
                  <a:pt x="2132106" y="2238823"/>
                </a:cubicBezTo>
                <a:cubicBezTo>
                  <a:pt x="2256296" y="2218606"/>
                  <a:pt x="2377599" y="2192613"/>
                  <a:pt x="2478684" y="2085751"/>
                </a:cubicBezTo>
                <a:cubicBezTo>
                  <a:pt x="2152323" y="2051094"/>
                  <a:pt x="1817297" y="2186837"/>
                  <a:pt x="1511154" y="2094416"/>
                </a:cubicBezTo>
                <a:cubicBezTo>
                  <a:pt x="1537147" y="2033765"/>
                  <a:pt x="1597798" y="2045317"/>
                  <a:pt x="1638232" y="2042429"/>
                </a:cubicBezTo>
                <a:cubicBezTo>
                  <a:pt x="1909718" y="2016436"/>
                  <a:pt x="2825261" y="1701628"/>
                  <a:pt x="2972556" y="1718957"/>
                </a:cubicBezTo>
                <a:cubicBezTo>
                  <a:pt x="3062089" y="1727621"/>
                  <a:pt x="3154510" y="1721845"/>
                  <a:pt x="3238266" y="1678523"/>
                </a:cubicBezTo>
                <a:cubicBezTo>
                  <a:pt x="3339351" y="1626536"/>
                  <a:pt x="2695295" y="1736286"/>
                  <a:pt x="2522005" y="1664082"/>
                </a:cubicBezTo>
                <a:cubicBezTo>
                  <a:pt x="2438249" y="1629424"/>
                  <a:pt x="1730654" y="1528339"/>
                  <a:pt x="1421621" y="1522563"/>
                </a:cubicBezTo>
                <a:cubicBezTo>
                  <a:pt x="1450503" y="1467688"/>
                  <a:pt x="1557364" y="1470576"/>
                  <a:pt x="1525595" y="1392596"/>
                </a:cubicBezTo>
                <a:cubicBezTo>
                  <a:pt x="1358082" y="1386820"/>
                  <a:pt x="1179017" y="1435918"/>
                  <a:pt x="982623" y="1415701"/>
                </a:cubicBezTo>
                <a:cubicBezTo>
                  <a:pt x="1051938" y="1346386"/>
                  <a:pt x="1153023" y="1352162"/>
                  <a:pt x="1231003" y="1314616"/>
                </a:cubicBezTo>
                <a:cubicBezTo>
                  <a:pt x="1170352" y="1262629"/>
                  <a:pt x="1095261" y="1294399"/>
                  <a:pt x="1025945" y="1297287"/>
                </a:cubicBezTo>
                <a:cubicBezTo>
                  <a:pt x="965294" y="1300175"/>
                  <a:pt x="812222" y="1227972"/>
                  <a:pt x="841104" y="1225083"/>
                </a:cubicBezTo>
                <a:cubicBezTo>
                  <a:pt x="1101037" y="1207755"/>
                  <a:pt x="1352306" y="1129775"/>
                  <a:pt x="1612239" y="1112445"/>
                </a:cubicBezTo>
                <a:cubicBezTo>
                  <a:pt x="1698883" y="1106668"/>
                  <a:pt x="1797081" y="1112445"/>
                  <a:pt x="1814409" y="1008471"/>
                </a:cubicBezTo>
                <a:cubicBezTo>
                  <a:pt x="1817297" y="979590"/>
                  <a:pt x="1808633" y="973814"/>
                  <a:pt x="1932824" y="979590"/>
                </a:cubicBezTo>
                <a:cubicBezTo>
                  <a:pt x="1981922" y="982478"/>
                  <a:pt x="2045461" y="982478"/>
                  <a:pt x="2083007" y="936268"/>
                </a:cubicBezTo>
                <a:cubicBezTo>
                  <a:pt x="2045461" y="898722"/>
                  <a:pt x="1990587" y="927603"/>
                  <a:pt x="1947265" y="924715"/>
                </a:cubicBezTo>
                <a:cubicBezTo>
                  <a:pt x="1828850" y="921827"/>
                  <a:pt x="1386963" y="904498"/>
                  <a:pt x="1271438" y="895834"/>
                </a:cubicBezTo>
                <a:cubicBezTo>
                  <a:pt x="1031721" y="875617"/>
                  <a:pt x="901755" y="933380"/>
                  <a:pt x="659150" y="907386"/>
                </a:cubicBezTo>
                <a:cubicBezTo>
                  <a:pt x="734242" y="890057"/>
                  <a:pt x="705361" y="866952"/>
                  <a:pt x="780453" y="846735"/>
                </a:cubicBezTo>
                <a:cubicBezTo>
                  <a:pt x="815110" y="838071"/>
                  <a:pt x="849768" y="820742"/>
                  <a:pt x="841104" y="788972"/>
                </a:cubicBezTo>
                <a:cubicBezTo>
                  <a:pt x="835327" y="757202"/>
                  <a:pt x="396329" y="690775"/>
                  <a:pt x="448316" y="659006"/>
                </a:cubicBezTo>
                <a:cubicBezTo>
                  <a:pt x="592723" y="575249"/>
                  <a:pt x="1020169" y="607019"/>
                  <a:pt x="910419" y="569473"/>
                </a:cubicBezTo>
                <a:cubicBezTo>
                  <a:pt x="742907" y="511710"/>
                  <a:pt x="716913" y="500157"/>
                  <a:pt x="604275" y="514598"/>
                </a:cubicBezTo>
                <a:cubicBezTo>
                  <a:pt x="506079" y="529039"/>
                  <a:pt x="113290" y="349974"/>
                  <a:pt x="15093" y="352862"/>
                </a:cubicBezTo>
                <a:cubicBezTo>
                  <a:pt x="-71551" y="352862"/>
                  <a:pt x="234593" y="211343"/>
                  <a:pt x="430987" y="136251"/>
                </a:cubicBezTo>
                <a:cubicBezTo>
                  <a:pt x="571784" y="82098"/>
                  <a:pt x="732076" y="70184"/>
                  <a:pt x="874092" y="17656"/>
                </a:cubicBezTo>
                <a:close/>
              </a:path>
            </a:pathLst>
          </a:custGeom>
          <a:solidFill>
            <a:srgbClr val="CD991C">
              <a:alpha val="15000"/>
            </a:srgb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5D628C55-415A-0E41-8FA4-CAAD4E047C40}"/>
              </a:ext>
            </a:extLst>
          </p:cNvPr>
          <p:cNvSpPr>
            <a:spLocks noGrp="1"/>
          </p:cNvSpPr>
          <p:nvPr>
            <p:ph type="title"/>
          </p:nvPr>
        </p:nvSpPr>
        <p:spPr>
          <a:xfrm>
            <a:off x="905483" y="2215503"/>
            <a:ext cx="4482111" cy="3527214"/>
          </a:xfrm>
        </p:spPr>
        <p:txBody>
          <a:bodyPr anchor="t">
            <a:normAutofit/>
          </a:bodyPr>
          <a:lstStyle/>
          <a:p>
            <a:r>
              <a:rPr lang="en-TR"/>
              <a:t>The Second Continental Congress (May 1775)</a:t>
            </a:r>
          </a:p>
        </p:txBody>
      </p:sp>
      <p:sp>
        <p:nvSpPr>
          <p:cNvPr id="3" name="Content Placeholder 2">
            <a:extLst>
              <a:ext uri="{FF2B5EF4-FFF2-40B4-BE49-F238E27FC236}">
                <a16:creationId xmlns:a16="http://schemas.microsoft.com/office/drawing/2014/main" id="{D3186F2B-FD70-0540-A228-7CAD2D579D94}"/>
              </a:ext>
            </a:extLst>
          </p:cNvPr>
          <p:cNvSpPr>
            <a:spLocks noGrp="1"/>
          </p:cNvSpPr>
          <p:nvPr>
            <p:ph idx="1"/>
          </p:nvPr>
        </p:nvSpPr>
        <p:spPr>
          <a:xfrm>
            <a:off x="6095997" y="2215503"/>
            <a:ext cx="5257804" cy="3929186"/>
          </a:xfrm>
        </p:spPr>
        <p:txBody>
          <a:bodyPr anchor="t">
            <a:normAutofit/>
          </a:bodyPr>
          <a:lstStyle/>
          <a:p>
            <a:r>
              <a:rPr lang="en-TR" sz="2000" dirty="0"/>
              <a:t>Olive Branch Petition: Claimed loyalty to the King</a:t>
            </a:r>
          </a:p>
          <a:p>
            <a:r>
              <a:rPr lang="en-TR" sz="2000" dirty="0"/>
              <a:t>Declaration of the Causes and Necessities:  Denied the intention of separation from Great Britain</a:t>
            </a:r>
          </a:p>
          <a:p>
            <a:pPr marL="0" indent="0">
              <a:buNone/>
            </a:pPr>
            <a:endParaRPr lang="en-TR" sz="2000" dirty="0"/>
          </a:p>
        </p:txBody>
      </p:sp>
      <p:sp>
        <p:nvSpPr>
          <p:cNvPr id="12" name="Freeform: Shape 11">
            <a:extLst>
              <a:ext uri="{FF2B5EF4-FFF2-40B4-BE49-F238E27FC236}">
                <a16:creationId xmlns:a16="http://schemas.microsoft.com/office/drawing/2014/main" id="{C6BFDF0B-6325-416D-926F-7141006D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93668" y="5127460"/>
            <a:ext cx="6498333" cy="1730540"/>
          </a:xfrm>
          <a:custGeom>
            <a:avLst/>
            <a:gdLst>
              <a:gd name="connsiteX0" fmla="*/ 2987112 w 6498333"/>
              <a:gd name="connsiteY0" fmla="*/ 1730384 h 1730540"/>
              <a:gd name="connsiteX1" fmla="*/ 3113423 w 6498333"/>
              <a:gd name="connsiteY1" fmla="*/ 1728494 h 1730540"/>
              <a:gd name="connsiteX2" fmla="*/ 6436159 w 6498333"/>
              <a:gd name="connsiteY2" fmla="*/ 1396018 h 1730540"/>
              <a:gd name="connsiteX3" fmla="*/ 6498333 w 6498333"/>
              <a:gd name="connsiteY3" fmla="*/ 1381988 h 1730540"/>
              <a:gd name="connsiteX4" fmla="*/ 6498333 w 6498333"/>
              <a:gd name="connsiteY4" fmla="*/ 0 h 1730540"/>
              <a:gd name="connsiteX5" fmla="*/ 723703 w 6498333"/>
              <a:gd name="connsiteY5" fmla="*/ 0 h 1730540"/>
              <a:gd name="connsiteX6" fmla="*/ 629735 w 6498333"/>
              <a:gd name="connsiteY6" fmla="*/ 31770 h 1730540"/>
              <a:gd name="connsiteX7" fmla="*/ 127078 w 6498333"/>
              <a:gd name="connsiteY7" fmla="*/ 173371 h 1730540"/>
              <a:gd name="connsiteX8" fmla="*/ 0 w 6498333"/>
              <a:gd name="connsiteY8" fmla="*/ 235577 h 1730540"/>
              <a:gd name="connsiteX9" fmla="*/ 967530 w 6498333"/>
              <a:gd name="connsiteY9" fmla="*/ 225208 h 1730540"/>
              <a:gd name="connsiteX10" fmla="*/ 620954 w 6498333"/>
              <a:gd name="connsiteY10" fmla="*/ 408367 h 1730540"/>
              <a:gd name="connsiteX11" fmla="*/ 542972 w 6498333"/>
              <a:gd name="connsiteY11" fmla="*/ 463661 h 1730540"/>
              <a:gd name="connsiteX12" fmla="*/ 635392 w 6498333"/>
              <a:gd name="connsiteY12" fmla="*/ 515499 h 1730540"/>
              <a:gd name="connsiteX13" fmla="*/ 843339 w 6498333"/>
              <a:gd name="connsiteY13" fmla="*/ 532778 h 1730540"/>
              <a:gd name="connsiteX14" fmla="*/ 297479 w 6498333"/>
              <a:gd name="connsiteY14" fmla="*/ 584615 h 1730540"/>
              <a:gd name="connsiteX15" fmla="*/ 358130 w 6498333"/>
              <a:gd name="connsiteY15" fmla="*/ 688289 h 1730540"/>
              <a:gd name="connsiteX16" fmla="*/ 326361 w 6498333"/>
              <a:gd name="connsiteY16" fmla="*/ 809243 h 1730540"/>
              <a:gd name="connsiteX17" fmla="*/ 649833 w 6498333"/>
              <a:gd name="connsiteY17" fmla="*/ 854169 h 1730540"/>
              <a:gd name="connsiteX18" fmla="*/ 1111937 w 6498333"/>
              <a:gd name="connsiteY18" fmla="*/ 992402 h 1730540"/>
              <a:gd name="connsiteX19" fmla="*/ 1559599 w 6498333"/>
              <a:gd name="connsiteY19" fmla="*/ 1033872 h 1730540"/>
              <a:gd name="connsiteX20" fmla="*/ 1929284 w 6498333"/>
              <a:gd name="connsiteY20" fmla="*/ 1078798 h 1730540"/>
              <a:gd name="connsiteX21" fmla="*/ 1608698 w 6498333"/>
              <a:gd name="connsiteY21" fmla="*/ 1154826 h 1730540"/>
              <a:gd name="connsiteX22" fmla="*/ 2183442 w 6498333"/>
              <a:gd name="connsiteY22" fmla="*/ 1227398 h 1730540"/>
              <a:gd name="connsiteX23" fmla="*/ 2267197 w 6498333"/>
              <a:gd name="connsiteY23" fmla="*/ 1217031 h 1730540"/>
              <a:gd name="connsiteX24" fmla="*/ 3148082 w 6498333"/>
              <a:gd name="connsiteY24" fmla="*/ 1123724 h 1730540"/>
              <a:gd name="connsiteX25" fmla="*/ 3330034 w 6498333"/>
              <a:gd name="connsiteY25" fmla="*/ 1154826 h 1730540"/>
              <a:gd name="connsiteX26" fmla="*/ 3145192 w 6498333"/>
              <a:gd name="connsiteY26" fmla="*/ 1230854 h 1730540"/>
              <a:gd name="connsiteX27" fmla="*/ 2504025 w 6498333"/>
              <a:gd name="connsiteY27" fmla="*/ 1376000 h 1730540"/>
              <a:gd name="connsiteX28" fmla="*/ 2954575 w 6498333"/>
              <a:gd name="connsiteY28" fmla="*/ 1348352 h 1730540"/>
              <a:gd name="connsiteX29" fmla="*/ 2492471 w 6498333"/>
              <a:gd name="connsiteY29" fmla="*/ 1524600 h 1730540"/>
              <a:gd name="connsiteX30" fmla="*/ 2342289 w 6498333"/>
              <a:gd name="connsiteY30" fmla="*/ 1579893 h 1730540"/>
              <a:gd name="connsiteX31" fmla="*/ 2489584 w 6498333"/>
              <a:gd name="connsiteY31" fmla="*/ 1693935 h 1730540"/>
              <a:gd name="connsiteX32" fmla="*/ 2987112 w 6498333"/>
              <a:gd name="connsiteY32" fmla="*/ 1730384 h 173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8333" h="1730540">
                <a:moveTo>
                  <a:pt x="2987112" y="1730384"/>
                </a:moveTo>
                <a:cubicBezTo>
                  <a:pt x="3042664" y="1730870"/>
                  <a:pt x="3088152" y="1730222"/>
                  <a:pt x="3113423" y="1728494"/>
                </a:cubicBezTo>
                <a:cubicBezTo>
                  <a:pt x="3293752" y="1716831"/>
                  <a:pt x="4808270" y="1725943"/>
                  <a:pt x="6436159" y="1396018"/>
                </a:cubicBezTo>
                <a:lnTo>
                  <a:pt x="6498333" y="1381988"/>
                </a:lnTo>
                <a:lnTo>
                  <a:pt x="6498333" y="0"/>
                </a:lnTo>
                <a:lnTo>
                  <a:pt x="723703" y="0"/>
                </a:lnTo>
                <a:lnTo>
                  <a:pt x="629735" y="31770"/>
                </a:lnTo>
                <a:cubicBezTo>
                  <a:pt x="421263" y="101447"/>
                  <a:pt x="228886" y="161708"/>
                  <a:pt x="127078" y="173371"/>
                </a:cubicBezTo>
                <a:cubicBezTo>
                  <a:pt x="86644" y="176827"/>
                  <a:pt x="25993" y="163004"/>
                  <a:pt x="0" y="235577"/>
                </a:cubicBezTo>
                <a:cubicBezTo>
                  <a:pt x="306144" y="346163"/>
                  <a:pt x="641170" y="183739"/>
                  <a:pt x="967530" y="225208"/>
                </a:cubicBezTo>
                <a:cubicBezTo>
                  <a:pt x="866445" y="353075"/>
                  <a:pt x="745142" y="384177"/>
                  <a:pt x="620954" y="408367"/>
                </a:cubicBezTo>
                <a:cubicBezTo>
                  <a:pt x="589182" y="415279"/>
                  <a:pt x="542972" y="422191"/>
                  <a:pt x="542972" y="463661"/>
                </a:cubicBezTo>
                <a:cubicBezTo>
                  <a:pt x="542972" y="515499"/>
                  <a:pt x="594959" y="505130"/>
                  <a:pt x="635392" y="515499"/>
                </a:cubicBezTo>
                <a:cubicBezTo>
                  <a:pt x="693155" y="529321"/>
                  <a:pt x="762471" y="470573"/>
                  <a:pt x="843339" y="532778"/>
                </a:cubicBezTo>
                <a:cubicBezTo>
                  <a:pt x="646945" y="574247"/>
                  <a:pt x="476544" y="588071"/>
                  <a:pt x="297479" y="584615"/>
                </a:cubicBezTo>
                <a:cubicBezTo>
                  <a:pt x="323472" y="629541"/>
                  <a:pt x="378348" y="639908"/>
                  <a:pt x="358130" y="688289"/>
                </a:cubicBezTo>
                <a:cubicBezTo>
                  <a:pt x="343689" y="726304"/>
                  <a:pt x="283038" y="760862"/>
                  <a:pt x="326361" y="809243"/>
                </a:cubicBezTo>
                <a:cubicBezTo>
                  <a:pt x="427447" y="843802"/>
                  <a:pt x="554524" y="788508"/>
                  <a:pt x="649833" y="854169"/>
                </a:cubicBezTo>
                <a:cubicBezTo>
                  <a:pt x="782688" y="947476"/>
                  <a:pt x="961753" y="940565"/>
                  <a:pt x="1111937" y="992402"/>
                </a:cubicBezTo>
                <a:cubicBezTo>
                  <a:pt x="1161035" y="1009682"/>
                  <a:pt x="1472955" y="1023504"/>
                  <a:pt x="1559599" y="1033872"/>
                </a:cubicBezTo>
                <a:cubicBezTo>
                  <a:pt x="1678015" y="1047696"/>
                  <a:pt x="1805093" y="1023504"/>
                  <a:pt x="1929284" y="1078798"/>
                </a:cubicBezTo>
                <a:cubicBezTo>
                  <a:pt x="1828198" y="1130635"/>
                  <a:pt x="1727113" y="1075343"/>
                  <a:pt x="1608698" y="1154826"/>
                </a:cubicBezTo>
                <a:cubicBezTo>
                  <a:pt x="1825309" y="1175561"/>
                  <a:pt x="2015928" y="1158282"/>
                  <a:pt x="2183442" y="1227398"/>
                </a:cubicBezTo>
                <a:cubicBezTo>
                  <a:pt x="2203658" y="1237767"/>
                  <a:pt x="2238314" y="1220487"/>
                  <a:pt x="2267197" y="1217031"/>
                </a:cubicBezTo>
                <a:cubicBezTo>
                  <a:pt x="2561787" y="1179017"/>
                  <a:pt x="2853490" y="1134091"/>
                  <a:pt x="3148082" y="1123724"/>
                </a:cubicBezTo>
                <a:cubicBezTo>
                  <a:pt x="3214508" y="1120268"/>
                  <a:pt x="3327146" y="1092621"/>
                  <a:pt x="3330034" y="1154826"/>
                </a:cubicBezTo>
                <a:cubicBezTo>
                  <a:pt x="3330034" y="1251589"/>
                  <a:pt x="3214508" y="1220487"/>
                  <a:pt x="3145192" y="1230854"/>
                </a:cubicBezTo>
                <a:cubicBezTo>
                  <a:pt x="2931471" y="1268869"/>
                  <a:pt x="2711970" y="1282691"/>
                  <a:pt x="2504025" y="1376000"/>
                </a:cubicBezTo>
                <a:cubicBezTo>
                  <a:pt x="2654207" y="1365632"/>
                  <a:pt x="2804392" y="1358720"/>
                  <a:pt x="2954575" y="1348352"/>
                </a:cubicBezTo>
                <a:cubicBezTo>
                  <a:pt x="2787063" y="1386367"/>
                  <a:pt x="2654207" y="1476218"/>
                  <a:pt x="2492471" y="1524600"/>
                </a:cubicBezTo>
                <a:cubicBezTo>
                  <a:pt x="2408715" y="1548791"/>
                  <a:pt x="2342289" y="1579893"/>
                  <a:pt x="2342289" y="1579893"/>
                </a:cubicBezTo>
                <a:cubicBezTo>
                  <a:pt x="2342289" y="1579893"/>
                  <a:pt x="2356730" y="1655921"/>
                  <a:pt x="2489584" y="1693935"/>
                </a:cubicBezTo>
                <a:cubicBezTo>
                  <a:pt x="2563232" y="1717262"/>
                  <a:pt x="2820457" y="1728925"/>
                  <a:pt x="2987112" y="1730384"/>
                </a:cubicBezTo>
                <a:close/>
              </a:path>
            </a:pathLst>
          </a:custGeom>
          <a:solidFill>
            <a:srgbClr val="CD991C">
              <a:alpha val="10000"/>
            </a:srgbClr>
          </a:solidFill>
          <a:ln w="32707"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184007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94C5663A-0CE3-4AEE-B47E-FB68D9EB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66390D-A603-6A42-BDEB-91AAB3A88697}"/>
              </a:ext>
            </a:extLst>
          </p:cNvPr>
          <p:cNvSpPr>
            <a:spLocks noGrp="1"/>
          </p:cNvSpPr>
          <p:nvPr>
            <p:ph type="title"/>
          </p:nvPr>
        </p:nvSpPr>
        <p:spPr>
          <a:xfrm>
            <a:off x="838201" y="365125"/>
            <a:ext cx="3816095" cy="1807305"/>
          </a:xfrm>
        </p:spPr>
        <p:txBody>
          <a:bodyPr>
            <a:normAutofit/>
          </a:bodyPr>
          <a:lstStyle/>
          <a:p>
            <a:r>
              <a:rPr lang="en-TR" sz="3100" dirty="0"/>
              <a:t>The Midnight Ride of Paul Revere (April 1775)</a:t>
            </a:r>
          </a:p>
        </p:txBody>
      </p:sp>
      <p:sp>
        <p:nvSpPr>
          <p:cNvPr id="3" name="Content Placeholder 2">
            <a:extLst>
              <a:ext uri="{FF2B5EF4-FFF2-40B4-BE49-F238E27FC236}">
                <a16:creationId xmlns:a16="http://schemas.microsoft.com/office/drawing/2014/main" id="{E3121598-C54C-8548-AFF0-9231675AACCE}"/>
              </a:ext>
            </a:extLst>
          </p:cNvPr>
          <p:cNvSpPr>
            <a:spLocks noGrp="1"/>
          </p:cNvSpPr>
          <p:nvPr>
            <p:ph idx="1"/>
          </p:nvPr>
        </p:nvSpPr>
        <p:spPr>
          <a:xfrm>
            <a:off x="355601" y="2320597"/>
            <a:ext cx="3816096" cy="3843666"/>
          </a:xfrm>
        </p:spPr>
        <p:txBody>
          <a:bodyPr>
            <a:normAutofit/>
          </a:bodyPr>
          <a:lstStyle/>
          <a:p>
            <a:pPr marL="457200" lvl="1" indent="0">
              <a:buNone/>
            </a:pPr>
            <a:r>
              <a:rPr lang="en-US" sz="1600" dirty="0"/>
              <a:t>General Thomas Gage received orders to arrest Sam Adams and John Hancock, rumored to be near Lexington</a:t>
            </a:r>
            <a:r>
              <a:rPr lang="en-TR" sz="1600" dirty="0"/>
              <a:t>(Mass.). </a:t>
            </a:r>
            <a:r>
              <a:rPr lang="en-US" sz="1600" dirty="0"/>
              <a:t>When Gage heard that the colonists had stockpiled guns and powder in Concord, he decided to act. * </a:t>
            </a:r>
            <a:r>
              <a:rPr lang="en-TR" sz="1600" dirty="0"/>
              <a:t>Upon learning the intention of Commander Gage to arrest rebels, Revere rode to Lexington to warn Adams and Hancock. </a:t>
            </a:r>
          </a:p>
        </p:txBody>
      </p:sp>
      <p:pic>
        <p:nvPicPr>
          <p:cNvPr id="5" name="Picture 4">
            <a:extLst>
              <a:ext uri="{FF2B5EF4-FFF2-40B4-BE49-F238E27FC236}">
                <a16:creationId xmlns:a16="http://schemas.microsoft.com/office/drawing/2014/main" id="{F2EF7AB2-5446-D644-954B-5540C71AF80F}"/>
              </a:ext>
            </a:extLst>
          </p:cNvPr>
          <p:cNvPicPr>
            <a:picLocks noChangeAspect="1"/>
          </p:cNvPicPr>
          <p:nvPr/>
        </p:nvPicPr>
        <p:blipFill rotWithShape="1">
          <a:blip r:embed="rId3"/>
          <a:srcRect l="41414" r="19088" b="-1"/>
          <a:stretch/>
        </p:blipFill>
        <p:spPr>
          <a:xfrm>
            <a:off x="4726728" y="10"/>
            <a:ext cx="7472381" cy="6857990"/>
          </a:xfrm>
          <a:custGeom>
            <a:avLst/>
            <a:gdLst/>
            <a:ahLst/>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p:spPr>
      </p:pic>
    </p:spTree>
    <p:extLst>
      <p:ext uri="{BB962C8B-B14F-4D97-AF65-F5344CB8AC3E}">
        <p14:creationId xmlns:p14="http://schemas.microsoft.com/office/powerpoint/2010/main" val="303779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9ACB09F-3FD9-6D45-A5C8-28B707E6D7A3}"/>
              </a:ext>
            </a:extLst>
          </p:cNvPr>
          <p:cNvPicPr>
            <a:picLocks noChangeAspect="1"/>
          </p:cNvPicPr>
          <p:nvPr/>
        </p:nvPicPr>
        <p:blipFill rotWithShape="1">
          <a:blip r:embed="rId3"/>
          <a:srcRect/>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454B7E9E-454B-0F43-AD24-6F625273B668}"/>
              </a:ext>
            </a:extLst>
          </p:cNvPr>
          <p:cNvSpPr>
            <a:spLocks noGrp="1"/>
          </p:cNvSpPr>
          <p:nvPr>
            <p:ph type="title"/>
          </p:nvPr>
        </p:nvSpPr>
        <p:spPr>
          <a:xfrm>
            <a:off x="5801709" y="3512557"/>
            <a:ext cx="5552090" cy="1191873"/>
          </a:xfrm>
        </p:spPr>
        <p:txBody>
          <a:bodyPr anchor="b">
            <a:normAutofit/>
          </a:bodyPr>
          <a:lstStyle/>
          <a:p>
            <a:r>
              <a:rPr lang="en-TR" sz="3600"/>
              <a:t>The Battle of Bunker Hill (June 1775)</a:t>
            </a:r>
          </a:p>
        </p:txBody>
      </p:sp>
      <p:sp>
        <p:nvSpPr>
          <p:cNvPr id="3" name="Content Placeholder 2">
            <a:extLst>
              <a:ext uri="{FF2B5EF4-FFF2-40B4-BE49-F238E27FC236}">
                <a16:creationId xmlns:a16="http://schemas.microsoft.com/office/drawing/2014/main" id="{4CC83D76-F661-9A4B-8098-D078A2D5A24C}"/>
              </a:ext>
            </a:extLst>
          </p:cNvPr>
          <p:cNvSpPr>
            <a:spLocks noGrp="1"/>
          </p:cNvSpPr>
          <p:nvPr>
            <p:ph idx="1"/>
          </p:nvPr>
        </p:nvSpPr>
        <p:spPr>
          <a:xfrm>
            <a:off x="5801709" y="4811636"/>
            <a:ext cx="5552089" cy="1544713"/>
          </a:xfrm>
        </p:spPr>
        <p:txBody>
          <a:bodyPr>
            <a:normAutofit/>
          </a:bodyPr>
          <a:lstStyle/>
          <a:p>
            <a:pPr>
              <a:lnSpc>
                <a:spcPct val="90000"/>
              </a:lnSpc>
            </a:pPr>
            <a:r>
              <a:rPr lang="en-TR" sz="1700" dirty="0"/>
              <a:t>The first formal battle of the Revolution.</a:t>
            </a:r>
          </a:p>
          <a:p>
            <a:pPr>
              <a:lnSpc>
                <a:spcPct val="90000"/>
              </a:lnSpc>
            </a:pPr>
            <a:r>
              <a:rPr lang="en-TR" sz="1700" dirty="0"/>
              <a:t>The British took control of the </a:t>
            </a:r>
            <a:r>
              <a:rPr lang="en-US" sz="1700" dirty="0"/>
              <a:t>Breed’s Hill and the Charlestown Peninsula, yet they lost many soldiers in the pursuit of this costly victory.</a:t>
            </a:r>
            <a:endParaRPr lang="en-TR" sz="1700" dirty="0"/>
          </a:p>
          <a:p>
            <a:pPr marL="0" indent="0">
              <a:lnSpc>
                <a:spcPct val="90000"/>
              </a:lnSpc>
              <a:buNone/>
            </a:pPr>
            <a:r>
              <a:rPr lang="en-TR" sz="1700" dirty="0"/>
              <a:t> </a:t>
            </a:r>
          </a:p>
        </p:txBody>
      </p:sp>
    </p:spTree>
    <p:extLst>
      <p:ext uri="{BB962C8B-B14F-4D97-AF65-F5344CB8AC3E}">
        <p14:creationId xmlns:p14="http://schemas.microsoft.com/office/powerpoint/2010/main" val="3898775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8717E5B-2C1D-4094-9D25-6FF6FBD92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070" y="1834243"/>
            <a:ext cx="3781618" cy="3189514"/>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rgbClr val="CD99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68D73B-60F3-544D-906B-55ACE88BA2AB}"/>
              </a:ext>
            </a:extLst>
          </p:cNvPr>
          <p:cNvSpPr>
            <a:spLocks noGrp="1"/>
          </p:cNvSpPr>
          <p:nvPr>
            <p:ph type="title"/>
          </p:nvPr>
        </p:nvSpPr>
        <p:spPr>
          <a:xfrm>
            <a:off x="960510" y="2785830"/>
            <a:ext cx="3010737" cy="1765613"/>
          </a:xfrm>
        </p:spPr>
        <p:txBody>
          <a:bodyPr>
            <a:normAutofit/>
          </a:bodyPr>
          <a:lstStyle/>
          <a:p>
            <a:pPr algn="ctr"/>
            <a:r>
              <a:rPr lang="en-TR" sz="3200">
                <a:solidFill>
                  <a:srgbClr val="FFFFFF"/>
                </a:solidFill>
              </a:rPr>
              <a:t>What came up next…</a:t>
            </a:r>
          </a:p>
        </p:txBody>
      </p:sp>
      <p:sp>
        <p:nvSpPr>
          <p:cNvPr id="3" name="Content Placeholder 2">
            <a:extLst>
              <a:ext uri="{FF2B5EF4-FFF2-40B4-BE49-F238E27FC236}">
                <a16:creationId xmlns:a16="http://schemas.microsoft.com/office/drawing/2014/main" id="{342D7970-D7BF-124C-B0DB-919CD71B756F}"/>
              </a:ext>
            </a:extLst>
          </p:cNvPr>
          <p:cNvSpPr>
            <a:spLocks noGrp="1"/>
          </p:cNvSpPr>
          <p:nvPr>
            <p:ph idx="1"/>
          </p:nvPr>
        </p:nvSpPr>
        <p:spPr>
          <a:xfrm>
            <a:off x="5285014" y="964850"/>
            <a:ext cx="6068786" cy="4928300"/>
          </a:xfrm>
        </p:spPr>
        <p:txBody>
          <a:bodyPr anchor="ctr">
            <a:normAutofit/>
          </a:bodyPr>
          <a:lstStyle/>
          <a:p>
            <a:pPr marL="0" indent="0">
              <a:buNone/>
            </a:pPr>
            <a:r>
              <a:rPr lang="en-TR" sz="2000" dirty="0"/>
              <a:t>      </a:t>
            </a:r>
            <a:r>
              <a:rPr lang="en-TR" sz="2000" b="1" dirty="0"/>
              <a:t>The Second Continental Congress</a:t>
            </a:r>
          </a:p>
          <a:p>
            <a:pPr marL="914400" lvl="1" indent="-457200">
              <a:buFont typeface="+mj-lt"/>
              <a:buAutoNum type="arabicPeriod"/>
            </a:pPr>
            <a:r>
              <a:rPr lang="en-US" sz="2000" dirty="0"/>
              <a:t>C</a:t>
            </a:r>
            <a:r>
              <a:rPr lang="en-TR" sz="2000" dirty="0"/>
              <a:t>reated a Continental army</a:t>
            </a:r>
          </a:p>
          <a:p>
            <a:pPr marL="914400" lvl="1" indent="-457200">
              <a:buFont typeface="+mj-lt"/>
              <a:buAutoNum type="arabicPeriod"/>
            </a:pPr>
            <a:r>
              <a:rPr lang="en-US" sz="2000" dirty="0"/>
              <a:t>A</a:t>
            </a:r>
            <a:r>
              <a:rPr lang="en-TR" sz="2000" dirty="0"/>
              <a:t>ppointed George Washington of Virginia as commander</a:t>
            </a:r>
          </a:p>
          <a:p>
            <a:pPr marL="914400" lvl="1" indent="-457200">
              <a:buFont typeface="+mj-lt"/>
              <a:buAutoNum type="arabicPeriod"/>
            </a:pPr>
            <a:r>
              <a:rPr lang="en-US" sz="2000" dirty="0"/>
              <a:t>I</a:t>
            </a:r>
            <a:r>
              <a:rPr lang="en-TR" sz="2000" dirty="0"/>
              <a:t>ssued paper money to support colonial troops</a:t>
            </a:r>
          </a:p>
          <a:p>
            <a:pPr marL="914400" lvl="1" indent="-457200">
              <a:buFont typeface="+mj-lt"/>
              <a:buAutoNum type="arabicPeriod"/>
            </a:pPr>
            <a:r>
              <a:rPr lang="en-US" sz="2000" dirty="0"/>
              <a:t>F</a:t>
            </a:r>
            <a:r>
              <a:rPr lang="en-TR" sz="2000" dirty="0"/>
              <a:t>ormed a committee to negotiate with foreign countries</a:t>
            </a:r>
          </a:p>
        </p:txBody>
      </p:sp>
    </p:spTree>
    <p:extLst>
      <p:ext uri="{BB962C8B-B14F-4D97-AF65-F5344CB8AC3E}">
        <p14:creationId xmlns:p14="http://schemas.microsoft.com/office/powerpoint/2010/main" val="588102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5868406-72A1-6C48-A9DE-FB81DE72F643}"/>
              </a:ext>
            </a:extLst>
          </p:cNvPr>
          <p:cNvPicPr>
            <a:picLocks noGrp="1" noChangeAspect="1"/>
          </p:cNvPicPr>
          <p:nvPr>
            <p:ph idx="1"/>
          </p:nvPr>
        </p:nvPicPr>
        <p:blipFill rotWithShape="1">
          <a:blip r:embed="rId3"/>
          <a:srcRect t="14774" b="956"/>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98960E-928B-9C4A-9EF4-110356AF874F}"/>
              </a:ext>
            </a:extLst>
          </p:cNvPr>
          <p:cNvSpPr>
            <a:spLocks noGrp="1"/>
          </p:cNvSpPr>
          <p:nvPr>
            <p:ph type="title"/>
          </p:nvPr>
        </p:nvSpPr>
        <p:spPr>
          <a:xfrm>
            <a:off x="477981" y="1122362"/>
            <a:ext cx="4023360" cy="2802219"/>
          </a:xfrm>
        </p:spPr>
        <p:txBody>
          <a:bodyPr vert="horz" lIns="91440" tIns="45720" rIns="91440" bIns="45720" rtlCol="0" anchor="b">
            <a:normAutofit/>
          </a:bodyPr>
          <a:lstStyle/>
          <a:p>
            <a:r>
              <a:rPr lang="en-US" sz="3200"/>
              <a:t>The Declaration of Independence</a:t>
            </a:r>
          </a:p>
        </p:txBody>
      </p:sp>
    </p:spTree>
    <p:extLst>
      <p:ext uri="{BB962C8B-B14F-4D97-AF65-F5344CB8AC3E}">
        <p14:creationId xmlns:p14="http://schemas.microsoft.com/office/powerpoint/2010/main" val="376426345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5DF0A98B-63F0-47BD-9203-AD26B8E33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9">
            <a:extLst>
              <a:ext uri="{FF2B5EF4-FFF2-40B4-BE49-F238E27FC236}">
                <a16:creationId xmlns:a16="http://schemas.microsoft.com/office/drawing/2014/main" id="{AD3D6B5C-B8B4-4071-9480-DEE5EC781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31334"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solidFill>
            <a:srgbClr val="CD991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189641C-C40B-1F4E-B358-6252573BE0B1}"/>
              </a:ext>
            </a:extLst>
          </p:cNvPr>
          <p:cNvSpPr>
            <a:spLocks noGrp="1"/>
          </p:cNvSpPr>
          <p:nvPr>
            <p:ph type="title"/>
          </p:nvPr>
        </p:nvSpPr>
        <p:spPr>
          <a:xfrm>
            <a:off x="7110323" y="2242457"/>
            <a:ext cx="3731849" cy="2373086"/>
          </a:xfrm>
        </p:spPr>
        <p:txBody>
          <a:bodyPr>
            <a:normAutofit/>
          </a:bodyPr>
          <a:lstStyle/>
          <a:p>
            <a:r>
              <a:rPr lang="en-TR" sz="3700"/>
              <a:t>The Declaration of Independence (July 4, 1776)</a:t>
            </a:r>
          </a:p>
        </p:txBody>
      </p:sp>
      <p:sp>
        <p:nvSpPr>
          <p:cNvPr id="3" name="Content Placeholder 2">
            <a:extLst>
              <a:ext uri="{FF2B5EF4-FFF2-40B4-BE49-F238E27FC236}">
                <a16:creationId xmlns:a16="http://schemas.microsoft.com/office/drawing/2014/main" id="{FCA2E3E3-9C8D-C84A-BE01-3DC0A25FA9DA}"/>
              </a:ext>
            </a:extLst>
          </p:cNvPr>
          <p:cNvSpPr>
            <a:spLocks noGrp="1"/>
          </p:cNvSpPr>
          <p:nvPr>
            <p:ph idx="1"/>
          </p:nvPr>
        </p:nvSpPr>
        <p:spPr>
          <a:xfrm>
            <a:off x="838200" y="713313"/>
            <a:ext cx="4617381" cy="5431376"/>
          </a:xfrm>
        </p:spPr>
        <p:txBody>
          <a:bodyPr anchor="ctr">
            <a:normAutofit lnSpcReduction="10000"/>
          </a:bodyPr>
          <a:lstStyle/>
          <a:p>
            <a:pPr marL="0" indent="0">
              <a:lnSpc>
                <a:spcPct val="90000"/>
              </a:lnSpc>
              <a:buNone/>
            </a:pPr>
            <a:endParaRPr lang="en-US" sz="1300" dirty="0"/>
          </a:p>
          <a:p>
            <a:pPr marL="0" indent="0">
              <a:lnSpc>
                <a:spcPct val="90000"/>
              </a:lnSpc>
              <a:buNone/>
            </a:pPr>
            <a:endParaRPr lang="en-US" sz="1300" dirty="0"/>
          </a:p>
          <a:p>
            <a:pPr marL="0" indent="0" algn="just">
              <a:lnSpc>
                <a:spcPct val="90000"/>
              </a:lnSpc>
              <a:buNone/>
            </a:pPr>
            <a:r>
              <a:rPr lang="en-US" sz="1300" dirty="0">
                <a:latin typeface="American Typewriter" panose="02090604020004020304" pitchFamily="18" charset="77"/>
              </a:rPr>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 </a:t>
            </a:r>
          </a:p>
          <a:p>
            <a:pPr marL="0" indent="0" algn="just">
              <a:lnSpc>
                <a:spcPct val="90000"/>
              </a:lnSpc>
              <a:buNone/>
            </a:pPr>
            <a:r>
              <a:rPr lang="en-US" sz="1300" dirty="0">
                <a:latin typeface="American Typewriter" panose="02090604020004020304" pitchFamily="18" charset="77"/>
              </a:rPr>
              <a:t>[…]</a:t>
            </a:r>
          </a:p>
          <a:p>
            <a:pPr marL="0" indent="0" algn="just">
              <a:lnSpc>
                <a:spcPct val="90000"/>
              </a:lnSpc>
              <a:buNone/>
            </a:pPr>
            <a:r>
              <a:rPr lang="en-US" sz="1300" i="1" dirty="0">
                <a:latin typeface="American Typewriter" panose="02090604020004020304" pitchFamily="18" charset="77"/>
              </a:rPr>
              <a:t>We, therefore, </a:t>
            </a:r>
            <a:r>
              <a:rPr lang="en-US" sz="1300" dirty="0">
                <a:latin typeface="American Typewriter" panose="02090604020004020304" pitchFamily="18" charset="77"/>
              </a:rPr>
              <a:t>the Representatives of the </a:t>
            </a:r>
            <a:r>
              <a:rPr lang="en-US" sz="1300" i="1" dirty="0">
                <a:latin typeface="American Typewriter" panose="02090604020004020304" pitchFamily="18" charset="77"/>
              </a:rPr>
              <a:t>united States of America, </a:t>
            </a:r>
            <a:r>
              <a:rPr lang="en-US" sz="1300" dirty="0">
                <a:latin typeface="American Typewriter" panose="02090604020004020304" pitchFamily="18" charset="77"/>
              </a:rPr>
              <a:t>in General Congress, Assembled, appealing to the Supreme Judge of the World for the Rectitude of our Intentions, do, in the Name, and by Authority of the good People of these Colonies, solemnly Publish and Declare, That these United Colonies are, and of Right ought to be </a:t>
            </a:r>
            <a:r>
              <a:rPr lang="en-US" sz="1300" i="1" dirty="0">
                <a:latin typeface="American Typewriter" panose="02090604020004020304" pitchFamily="18" charset="77"/>
              </a:rPr>
              <a:t>Free and Independent States; </a:t>
            </a:r>
            <a:r>
              <a:rPr lang="en-US" sz="1300" dirty="0">
                <a:latin typeface="American Typewriter" panose="02090604020004020304" pitchFamily="18" charset="77"/>
              </a:rPr>
              <a:t>that they are absolved from all Allegiance to the British Crown, and that all political Connection between them and the State of Great-Britain, is and ought to be totally dissolved; and that as </a:t>
            </a:r>
            <a:r>
              <a:rPr lang="en-US" sz="1300" i="1" dirty="0">
                <a:latin typeface="American Typewriter" panose="02090604020004020304" pitchFamily="18" charset="77"/>
              </a:rPr>
              <a:t>Free and Independent States, </a:t>
            </a:r>
            <a:r>
              <a:rPr lang="en-US" sz="1300" dirty="0">
                <a:latin typeface="American Typewriter" panose="02090604020004020304" pitchFamily="18" charset="77"/>
              </a:rPr>
              <a:t>they have full Power to levy War, conclude Peace, contract Alliances, establish Commerce, and to do all other Acts and Things which </a:t>
            </a:r>
            <a:r>
              <a:rPr lang="en-US" sz="1300" i="1" dirty="0">
                <a:latin typeface="American Typewriter" panose="02090604020004020304" pitchFamily="18" charset="77"/>
              </a:rPr>
              <a:t>Independent States </a:t>
            </a:r>
            <a:r>
              <a:rPr lang="en-US" sz="1300" dirty="0">
                <a:latin typeface="American Typewriter" panose="02090604020004020304" pitchFamily="18" charset="77"/>
              </a:rPr>
              <a:t>may of right do. —And for the support of this Declaration, with a firm Reliance on the Protection of divine Providence, we mutually pledge to each other our Lives, our Fortunes, and our sacred honor. </a:t>
            </a:r>
          </a:p>
          <a:p>
            <a:pPr>
              <a:lnSpc>
                <a:spcPct val="90000"/>
              </a:lnSpc>
            </a:pPr>
            <a:endParaRPr lang="en-US" sz="1300" dirty="0"/>
          </a:p>
          <a:p>
            <a:pPr>
              <a:lnSpc>
                <a:spcPct val="90000"/>
              </a:lnSpc>
            </a:pPr>
            <a:endParaRPr lang="en-TR" sz="1300" dirty="0"/>
          </a:p>
        </p:txBody>
      </p:sp>
    </p:spTree>
    <p:extLst>
      <p:ext uri="{BB962C8B-B14F-4D97-AF65-F5344CB8AC3E}">
        <p14:creationId xmlns:p14="http://schemas.microsoft.com/office/powerpoint/2010/main" val="1881170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E4CD457-E37B-4177-94C9-92C24E732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D682CA59-86F9-9946-810E-78EA018D76B7}"/>
              </a:ext>
            </a:extLst>
          </p:cNvPr>
          <p:cNvPicPr>
            <a:picLocks noGrp="1" noChangeAspect="1"/>
          </p:cNvPicPr>
          <p:nvPr>
            <p:ph idx="1"/>
          </p:nvPr>
        </p:nvPicPr>
        <p:blipFill rotWithShape="1">
          <a:blip r:embed="rId3"/>
          <a:srcRect b="25000"/>
          <a:stretch/>
        </p:blipFill>
        <p:spPr>
          <a:xfrm>
            <a:off x="20" y="10"/>
            <a:ext cx="12191980" cy="6857990"/>
          </a:xfrm>
          <a:prstGeom prst="rect">
            <a:avLst/>
          </a:prstGeom>
        </p:spPr>
      </p:pic>
    </p:spTree>
    <p:extLst>
      <p:ext uri="{BB962C8B-B14F-4D97-AF65-F5344CB8AC3E}">
        <p14:creationId xmlns:p14="http://schemas.microsoft.com/office/powerpoint/2010/main" val="3060249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CA062-FF5F-884A-9238-C07AA4A9295B}"/>
              </a:ext>
            </a:extLst>
          </p:cNvPr>
          <p:cNvSpPr>
            <a:spLocks noGrp="1"/>
          </p:cNvSpPr>
          <p:nvPr>
            <p:ph type="title"/>
          </p:nvPr>
        </p:nvSpPr>
        <p:spPr/>
        <p:txBody>
          <a:bodyPr/>
          <a:lstStyle/>
          <a:p>
            <a:r>
              <a:rPr lang="en-TR"/>
              <a:t>The War of Independence (1775-1783)</a:t>
            </a:r>
          </a:p>
        </p:txBody>
      </p:sp>
      <p:sp>
        <p:nvSpPr>
          <p:cNvPr id="3" name="Content Placeholder 2">
            <a:extLst>
              <a:ext uri="{FF2B5EF4-FFF2-40B4-BE49-F238E27FC236}">
                <a16:creationId xmlns:a16="http://schemas.microsoft.com/office/drawing/2014/main" id="{6D6D8A26-D7A6-D740-9344-7551BBC14B64}"/>
              </a:ext>
            </a:extLst>
          </p:cNvPr>
          <p:cNvSpPr>
            <a:spLocks noGrp="1"/>
          </p:cNvSpPr>
          <p:nvPr>
            <p:ph idx="1"/>
          </p:nvPr>
        </p:nvSpPr>
        <p:spPr/>
        <p:txBody>
          <a:bodyPr/>
          <a:lstStyle/>
          <a:p>
            <a:r>
              <a:rPr lang="en-TR"/>
              <a:t>England was in an advantaged position with a powerful navy, a professional army, and 50,000 troops in America.</a:t>
            </a:r>
          </a:p>
          <a:p>
            <a:r>
              <a:rPr lang="en-TR"/>
              <a:t>Americans, on the other hand, did only have an army of amateurs, comprised of 5,000 troops.</a:t>
            </a:r>
          </a:p>
          <a:p>
            <a:r>
              <a:rPr lang="en-TR"/>
              <a:t>And yet, the untamed nature of America as well as the logistic and communicational difficulties became disadvantageous to the British army.</a:t>
            </a:r>
          </a:p>
          <a:p>
            <a:endParaRPr lang="en-TR"/>
          </a:p>
        </p:txBody>
      </p:sp>
    </p:spTree>
    <p:extLst>
      <p:ext uri="{BB962C8B-B14F-4D97-AF65-F5344CB8AC3E}">
        <p14:creationId xmlns:p14="http://schemas.microsoft.com/office/powerpoint/2010/main" val="3705125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E8009B31-EE3C-4DCE-88F0-EA3FE2AB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A82D9556-7EB0-4226-B5CF-E48584DA6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17261" y="889461"/>
            <a:ext cx="3011208" cy="5138270"/>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rgbClr val="CD99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8AAE200-1B35-AE46-BF86-94E7D56176E8}"/>
              </a:ext>
            </a:extLst>
          </p:cNvPr>
          <p:cNvSpPr>
            <a:spLocks noGrp="1"/>
          </p:cNvSpPr>
          <p:nvPr>
            <p:ph type="title"/>
          </p:nvPr>
        </p:nvSpPr>
        <p:spPr>
          <a:xfrm>
            <a:off x="8765628" y="2503565"/>
            <a:ext cx="3007271" cy="1850872"/>
          </a:xfrm>
        </p:spPr>
        <p:txBody>
          <a:bodyPr>
            <a:normAutofit/>
          </a:bodyPr>
          <a:lstStyle/>
          <a:p>
            <a:r>
              <a:rPr lang="en-TR" sz="3000">
                <a:solidFill>
                  <a:srgbClr val="FFFFFF"/>
                </a:solidFill>
              </a:rPr>
              <a:t>The War of Independence (1775-1783)</a:t>
            </a:r>
          </a:p>
        </p:txBody>
      </p:sp>
      <p:sp>
        <p:nvSpPr>
          <p:cNvPr id="3" name="Content Placeholder 2">
            <a:extLst>
              <a:ext uri="{FF2B5EF4-FFF2-40B4-BE49-F238E27FC236}">
                <a16:creationId xmlns:a16="http://schemas.microsoft.com/office/drawing/2014/main" id="{BAA250E8-ED21-B549-98BD-16930035C65B}"/>
              </a:ext>
            </a:extLst>
          </p:cNvPr>
          <p:cNvSpPr>
            <a:spLocks noGrp="1"/>
          </p:cNvSpPr>
          <p:nvPr>
            <p:ph idx="1"/>
          </p:nvPr>
        </p:nvSpPr>
        <p:spPr>
          <a:xfrm>
            <a:off x="838201" y="740229"/>
            <a:ext cx="5669806" cy="5436734"/>
          </a:xfrm>
        </p:spPr>
        <p:txBody>
          <a:bodyPr anchor="ctr">
            <a:normAutofit lnSpcReduction="10000"/>
          </a:bodyPr>
          <a:lstStyle/>
          <a:p>
            <a:endParaRPr lang="en-TR" sz="2000" dirty="0"/>
          </a:p>
          <a:p>
            <a:r>
              <a:rPr lang="en-TR" sz="2000" dirty="0"/>
              <a:t>In the North, General Burgoyne surrendered to General Horatio Gates in October 1777.</a:t>
            </a:r>
          </a:p>
          <a:p>
            <a:r>
              <a:rPr lang="en-TR" sz="2000" dirty="0"/>
              <a:t>The French secretly supplied money and arms to Americans in an effort to avenge its defeat by the British in the Seven Years’ War.</a:t>
            </a:r>
          </a:p>
          <a:p>
            <a:r>
              <a:rPr lang="en-TR" sz="2000" dirty="0"/>
              <a:t>Franklin visited Paris as the unofficial American ambassador, and King Louis XVI signed two treaties with the United States in February 1778.</a:t>
            </a:r>
          </a:p>
          <a:p>
            <a:r>
              <a:rPr lang="en-TR" sz="2000" dirty="0"/>
              <a:t>In 1778, the British offered Americans a return to the imperial status before 1763.</a:t>
            </a:r>
          </a:p>
          <a:p>
            <a:r>
              <a:rPr lang="en-TR" sz="2000" dirty="0"/>
              <a:t>In 1769, Spain became allies with France to recover its losses from England.</a:t>
            </a:r>
          </a:p>
          <a:p>
            <a:endParaRPr lang="en-TR" sz="2000" dirty="0"/>
          </a:p>
          <a:p>
            <a:endParaRPr lang="en-TR" sz="2000" dirty="0"/>
          </a:p>
        </p:txBody>
      </p:sp>
    </p:spTree>
    <p:extLst>
      <p:ext uri="{BB962C8B-B14F-4D97-AF65-F5344CB8AC3E}">
        <p14:creationId xmlns:p14="http://schemas.microsoft.com/office/powerpoint/2010/main" val="1026311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8717E5B-2C1D-4094-9D25-6FF6FBD92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070" y="1834243"/>
            <a:ext cx="3781618" cy="3189514"/>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rgbClr val="CD99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0CD5D9D-765E-2948-8AEA-485C92BEF2BA}"/>
              </a:ext>
            </a:extLst>
          </p:cNvPr>
          <p:cNvSpPr>
            <a:spLocks noGrp="1"/>
          </p:cNvSpPr>
          <p:nvPr>
            <p:ph type="title"/>
          </p:nvPr>
        </p:nvSpPr>
        <p:spPr>
          <a:xfrm>
            <a:off x="960510" y="2785830"/>
            <a:ext cx="3010737" cy="1765613"/>
          </a:xfrm>
        </p:spPr>
        <p:txBody>
          <a:bodyPr>
            <a:normAutofit/>
          </a:bodyPr>
          <a:lstStyle/>
          <a:p>
            <a:pPr algn="ctr"/>
            <a:r>
              <a:rPr lang="en-TR" sz="3000">
                <a:solidFill>
                  <a:srgbClr val="FFFFFF"/>
                </a:solidFill>
              </a:rPr>
              <a:t>The War of Independence (1775-1783)</a:t>
            </a:r>
          </a:p>
        </p:txBody>
      </p:sp>
      <p:sp>
        <p:nvSpPr>
          <p:cNvPr id="3" name="Content Placeholder 2">
            <a:extLst>
              <a:ext uri="{FF2B5EF4-FFF2-40B4-BE49-F238E27FC236}">
                <a16:creationId xmlns:a16="http://schemas.microsoft.com/office/drawing/2014/main" id="{9E1ED6CC-F2FD-0441-93F0-2A17EA45750E}"/>
              </a:ext>
            </a:extLst>
          </p:cNvPr>
          <p:cNvSpPr>
            <a:spLocks noGrp="1"/>
          </p:cNvSpPr>
          <p:nvPr>
            <p:ph idx="1"/>
          </p:nvPr>
        </p:nvSpPr>
        <p:spPr>
          <a:xfrm>
            <a:off x="5285014" y="964850"/>
            <a:ext cx="6068786" cy="4928300"/>
          </a:xfrm>
        </p:spPr>
        <p:txBody>
          <a:bodyPr anchor="ctr">
            <a:normAutofit/>
          </a:bodyPr>
          <a:lstStyle/>
          <a:p>
            <a:pPr algn="just"/>
            <a:r>
              <a:rPr lang="en-TR" sz="2000" dirty="0"/>
              <a:t>After 1778, putting down rebellion became secondary to Britain’s global struggle with France and Spain.</a:t>
            </a:r>
          </a:p>
          <a:p>
            <a:pPr algn="just"/>
            <a:r>
              <a:rPr lang="en-TR" sz="2000" dirty="0"/>
              <a:t>The British thought they would gain support in the South, based on their assumption that the loyalist population was in fear of Indian raids and slave uprisings. </a:t>
            </a:r>
          </a:p>
          <a:p>
            <a:pPr algn="just"/>
            <a:r>
              <a:rPr lang="en-TR" sz="2000" dirty="0"/>
              <a:t>American army under two different generals (Lincoln and Gates) was defeated, but angry Southerners helped with guerilla attacks.</a:t>
            </a:r>
          </a:p>
          <a:p>
            <a:pPr algn="just"/>
            <a:r>
              <a:rPr lang="en-TR" sz="2000" dirty="0"/>
              <a:t>At Yorktown, the combined American and French army of nearly 17,000 men  forced Cornwallis to surrender in October 1781. </a:t>
            </a:r>
          </a:p>
          <a:p>
            <a:pPr marL="0" indent="0">
              <a:buNone/>
            </a:pPr>
            <a:endParaRPr lang="en-TR" sz="2000" dirty="0"/>
          </a:p>
        </p:txBody>
      </p:sp>
    </p:spTree>
    <p:extLst>
      <p:ext uri="{BB962C8B-B14F-4D97-AF65-F5344CB8AC3E}">
        <p14:creationId xmlns:p14="http://schemas.microsoft.com/office/powerpoint/2010/main" val="3957250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26C87-94E3-F541-87F4-4A5903CA6840}"/>
              </a:ext>
            </a:extLst>
          </p:cNvPr>
          <p:cNvSpPr>
            <a:spLocks noGrp="1"/>
          </p:cNvSpPr>
          <p:nvPr>
            <p:ph type="title"/>
          </p:nvPr>
        </p:nvSpPr>
        <p:spPr/>
        <p:txBody>
          <a:bodyPr/>
          <a:lstStyle/>
          <a:p>
            <a:r>
              <a:rPr lang="en-TR" dirty="0"/>
              <a:t>Home Front</a:t>
            </a:r>
          </a:p>
        </p:txBody>
      </p:sp>
      <p:sp>
        <p:nvSpPr>
          <p:cNvPr id="3" name="Content Placeholder 2">
            <a:extLst>
              <a:ext uri="{FF2B5EF4-FFF2-40B4-BE49-F238E27FC236}">
                <a16:creationId xmlns:a16="http://schemas.microsoft.com/office/drawing/2014/main" id="{1A40834A-B27C-E04B-9FB5-9B5A1C034125}"/>
              </a:ext>
            </a:extLst>
          </p:cNvPr>
          <p:cNvSpPr>
            <a:spLocks noGrp="1"/>
          </p:cNvSpPr>
          <p:nvPr>
            <p:ph idx="1"/>
          </p:nvPr>
        </p:nvSpPr>
        <p:spPr/>
        <p:txBody>
          <a:bodyPr>
            <a:normAutofit fontScale="85000" lnSpcReduction="20000"/>
          </a:bodyPr>
          <a:lstStyle/>
          <a:p>
            <a:pPr algn="just"/>
            <a:r>
              <a:rPr lang="en-TR" sz="2300" dirty="0"/>
              <a:t>Many Native American tribes remained neutral. Some supported the British since the British had worked hard to protect native lands from colonials.</a:t>
            </a:r>
          </a:p>
          <a:p>
            <a:pPr algn="just"/>
            <a:r>
              <a:rPr lang="en-TR" sz="2300" dirty="0"/>
              <a:t>Some African American slaves in the South were recruited and freed by the British. Some escaped during the chaos. And some gained freedom by fighting in the Continental army.</a:t>
            </a:r>
          </a:p>
          <a:p>
            <a:pPr algn="just"/>
            <a:r>
              <a:rPr lang="en-TR" sz="2300" dirty="0"/>
              <a:t>Women, whose husbands or male relatives went to fight, assumed the responsibilities which previously belonged to men. Many did not have land or business, hence there were many impoverished women. Some of them joined their relatives in the army camps.</a:t>
            </a:r>
          </a:p>
          <a:p>
            <a:pPr algn="just"/>
            <a:r>
              <a:rPr lang="en-TR" sz="2300" dirty="0"/>
              <a:t>A great tension between the patriots and loyalists ensued.</a:t>
            </a:r>
          </a:p>
          <a:p>
            <a:pPr algn="just"/>
            <a:r>
              <a:rPr lang="en-TR" sz="2300" dirty="0"/>
              <a:t>$250 million were issued in Continental paper money. However, the inflation could not be controlled because there was too much money for too few goods. </a:t>
            </a:r>
            <a:r>
              <a:rPr lang="en-US" sz="2300" dirty="0"/>
              <a:t>T</a:t>
            </a:r>
            <a:r>
              <a:rPr lang="en-TR" sz="2300" dirty="0"/>
              <a:t>herefore, the continental money was almost worthless.</a:t>
            </a:r>
          </a:p>
          <a:p>
            <a:endParaRPr lang="en-TR" dirty="0"/>
          </a:p>
          <a:p>
            <a:endParaRPr lang="en-TR" dirty="0"/>
          </a:p>
        </p:txBody>
      </p:sp>
    </p:spTree>
    <p:extLst>
      <p:ext uri="{BB962C8B-B14F-4D97-AF65-F5344CB8AC3E}">
        <p14:creationId xmlns:p14="http://schemas.microsoft.com/office/powerpoint/2010/main" val="1687822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A8AAC95-3719-4BCD-B710-4160043D9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9">
            <a:extLst>
              <a:ext uri="{FF2B5EF4-FFF2-40B4-BE49-F238E27FC236}">
                <a16:creationId xmlns:a16="http://schemas.microsoft.com/office/drawing/2014/main" id="{73A6D7BA-50E4-42FE-A0E3-FC42B7EC4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2767722"/>
            <a:ext cx="3021543" cy="1532055"/>
          </a:xfrm>
          <a:custGeom>
            <a:avLst/>
            <a:gdLst>
              <a:gd name="connsiteX0" fmla="*/ 3021543 w 3021543"/>
              <a:gd name="connsiteY0" fmla="*/ 0 h 1532055"/>
              <a:gd name="connsiteX1" fmla="*/ 2963800 w 3021543"/>
              <a:gd name="connsiteY1" fmla="*/ 7730 h 1532055"/>
              <a:gd name="connsiteX2" fmla="*/ 2793803 w 3021543"/>
              <a:gd name="connsiteY2" fmla="*/ 25704 h 1532055"/>
              <a:gd name="connsiteX3" fmla="*/ 2414348 w 3021543"/>
              <a:gd name="connsiteY3" fmla="*/ 31695 h 1532055"/>
              <a:gd name="connsiteX4" fmla="*/ 2091558 w 3021543"/>
              <a:gd name="connsiteY4" fmla="*/ 29298 h 1532055"/>
              <a:gd name="connsiteX5" fmla="*/ 1645319 w 3021543"/>
              <a:gd name="connsiteY5" fmla="*/ 30497 h 1532055"/>
              <a:gd name="connsiteX6" fmla="*/ 1243602 w 3021543"/>
              <a:gd name="connsiteY6" fmla="*/ 64048 h 1532055"/>
              <a:gd name="connsiteX7" fmla="*/ 753851 w 3021543"/>
              <a:gd name="connsiteY7" fmla="*/ 61651 h 1532055"/>
              <a:gd name="connsiteX8" fmla="*/ 465465 w 3021543"/>
              <a:gd name="connsiteY8" fmla="*/ 123960 h 1532055"/>
              <a:gd name="connsiteX9" fmla="*/ 546416 w 3021543"/>
              <a:gd name="connsiteY9" fmla="*/ 145529 h 1532055"/>
              <a:gd name="connsiteX10" fmla="*/ 689091 w 3021543"/>
              <a:gd name="connsiteY10" fmla="*/ 192260 h 1532055"/>
              <a:gd name="connsiteX11" fmla="*/ 704269 w 3021543"/>
              <a:gd name="connsiteY11" fmla="*/ 222217 h 1532055"/>
              <a:gd name="connsiteX12" fmla="*/ 683020 w 3021543"/>
              <a:gd name="connsiteY12" fmla="*/ 236595 h 1532055"/>
              <a:gd name="connsiteX13" fmla="*/ 621295 w 3021543"/>
              <a:gd name="connsiteY13" fmla="*/ 264155 h 1532055"/>
              <a:gd name="connsiteX14" fmla="*/ 848968 w 3021543"/>
              <a:gd name="connsiteY14" fmla="*/ 304896 h 1532055"/>
              <a:gd name="connsiteX15" fmla="*/ 768018 w 3021543"/>
              <a:gd name="connsiteY15" fmla="*/ 330059 h 1532055"/>
              <a:gd name="connsiteX16" fmla="*/ 684032 w 3021543"/>
              <a:gd name="connsiteY16" fmla="*/ 348032 h 1532055"/>
              <a:gd name="connsiteX17" fmla="*/ 592962 w 3021543"/>
              <a:gd name="connsiteY17" fmla="*/ 361213 h 1532055"/>
              <a:gd name="connsiteX18" fmla="*/ 509988 w 3021543"/>
              <a:gd name="connsiteY18" fmla="*/ 387575 h 1532055"/>
              <a:gd name="connsiteX19" fmla="*/ 726531 w 3021543"/>
              <a:gd name="connsiteY19" fmla="*/ 398359 h 1532055"/>
              <a:gd name="connsiteX20" fmla="*/ 614212 w 3021543"/>
              <a:gd name="connsiteY20" fmla="*/ 422324 h 1532055"/>
              <a:gd name="connsiteX21" fmla="*/ 522131 w 3021543"/>
              <a:gd name="connsiteY21" fmla="*/ 453478 h 1532055"/>
              <a:gd name="connsiteX22" fmla="*/ 457370 w 3021543"/>
              <a:gd name="connsiteY22" fmla="*/ 467857 h 1532055"/>
              <a:gd name="connsiteX23" fmla="*/ 388562 w 3021543"/>
              <a:gd name="connsiteY23" fmla="*/ 471452 h 1532055"/>
              <a:gd name="connsiteX24" fmla="*/ 372372 w 3021543"/>
              <a:gd name="connsiteY24" fmla="*/ 494218 h 1532055"/>
              <a:gd name="connsiteX25" fmla="*/ 393622 w 3021543"/>
              <a:gd name="connsiteY25" fmla="*/ 518184 h 1532055"/>
              <a:gd name="connsiteX26" fmla="*/ 426002 w 3021543"/>
              <a:gd name="connsiteY26" fmla="*/ 520580 h 1532055"/>
              <a:gd name="connsiteX27" fmla="*/ 619271 w 3021543"/>
              <a:gd name="connsiteY27" fmla="*/ 526571 h 1532055"/>
              <a:gd name="connsiteX28" fmla="*/ 0 w 3021543"/>
              <a:gd name="connsiteY28" fmla="*/ 579294 h 1532055"/>
              <a:gd name="connsiteX29" fmla="*/ 83986 w 3021543"/>
              <a:gd name="connsiteY29" fmla="*/ 611647 h 1532055"/>
              <a:gd name="connsiteX30" fmla="*/ 112319 w 3021543"/>
              <a:gd name="connsiteY30" fmla="*/ 700317 h 1532055"/>
              <a:gd name="connsiteX31" fmla="*/ 215531 w 3021543"/>
              <a:gd name="connsiteY31" fmla="*/ 750643 h 1532055"/>
              <a:gd name="connsiteX32" fmla="*/ 282315 w 3021543"/>
              <a:gd name="connsiteY32" fmla="*/ 768617 h 1532055"/>
              <a:gd name="connsiteX33" fmla="*/ 435109 w 3021543"/>
              <a:gd name="connsiteY33" fmla="*/ 794979 h 1532055"/>
              <a:gd name="connsiteX34" fmla="*/ 457370 w 3021543"/>
              <a:gd name="connsiteY34" fmla="*/ 838116 h 1532055"/>
              <a:gd name="connsiteX35" fmla="*/ 476596 w 3021543"/>
              <a:gd name="connsiteY35" fmla="*/ 886046 h 1532055"/>
              <a:gd name="connsiteX36" fmla="*/ 517071 w 3021543"/>
              <a:gd name="connsiteY36" fmla="*/ 917200 h 1532055"/>
              <a:gd name="connsiteX37" fmla="*/ 202377 w 3021543"/>
              <a:gd name="connsiteY37" fmla="*/ 912407 h 1532055"/>
              <a:gd name="connsiteX38" fmla="*/ 557546 w 3021543"/>
              <a:gd name="connsiteY38" fmla="*/ 1013060 h 1532055"/>
              <a:gd name="connsiteX39" fmla="*/ 526178 w 3021543"/>
              <a:gd name="connsiteY39" fmla="*/ 1052602 h 1532055"/>
              <a:gd name="connsiteX40" fmla="*/ 720459 w 3021543"/>
              <a:gd name="connsiteY40" fmla="*/ 1106523 h 1532055"/>
              <a:gd name="connsiteX41" fmla="*/ 616236 w 3021543"/>
              <a:gd name="connsiteY41" fmla="*/ 1112514 h 1532055"/>
              <a:gd name="connsiteX42" fmla="*/ 1222353 w 3021543"/>
              <a:gd name="connsiteY42" fmla="*/ 1337785 h 1532055"/>
              <a:gd name="connsiteX43" fmla="*/ 2087511 w 3021543"/>
              <a:gd name="connsiteY43" fmla="*/ 1500747 h 1532055"/>
              <a:gd name="connsiteX44" fmla="*/ 2425479 w 3021543"/>
              <a:gd name="connsiteY44" fmla="*/ 1531901 h 1532055"/>
              <a:gd name="connsiteX45" fmla="*/ 2809994 w 3021543"/>
              <a:gd name="connsiteY45" fmla="*/ 1522315 h 1532055"/>
              <a:gd name="connsiteX46" fmla="*/ 2953618 w 3021543"/>
              <a:gd name="connsiteY46" fmla="*/ 1512448 h 1532055"/>
              <a:gd name="connsiteX47" fmla="*/ 3021543 w 3021543"/>
              <a:gd name="connsiteY47" fmla="*/ 1502657 h 153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532055">
                <a:moveTo>
                  <a:pt x="3021543" y="0"/>
                </a:moveTo>
                <a:lnTo>
                  <a:pt x="2963800" y="7730"/>
                </a:lnTo>
                <a:cubicBezTo>
                  <a:pt x="2907134" y="14919"/>
                  <a:pt x="2850469" y="24506"/>
                  <a:pt x="2793803" y="25704"/>
                </a:cubicBezTo>
                <a:cubicBezTo>
                  <a:pt x="2667318" y="29298"/>
                  <a:pt x="2539821" y="20911"/>
                  <a:pt x="2414348" y="31695"/>
                </a:cubicBezTo>
                <a:cubicBezTo>
                  <a:pt x="2307089" y="41281"/>
                  <a:pt x="2198818" y="30497"/>
                  <a:pt x="2091558" y="29298"/>
                </a:cubicBezTo>
                <a:cubicBezTo>
                  <a:pt x="1942812" y="28100"/>
                  <a:pt x="1793053" y="19713"/>
                  <a:pt x="1645319" y="30497"/>
                </a:cubicBezTo>
                <a:cubicBezTo>
                  <a:pt x="1510738" y="38885"/>
                  <a:pt x="1376158" y="41281"/>
                  <a:pt x="1243602" y="64048"/>
                </a:cubicBezTo>
                <a:cubicBezTo>
                  <a:pt x="1079677" y="76030"/>
                  <a:pt x="916765" y="68841"/>
                  <a:pt x="753851" y="61651"/>
                </a:cubicBezTo>
                <a:cubicBezTo>
                  <a:pt x="653675" y="56858"/>
                  <a:pt x="554511" y="41281"/>
                  <a:pt x="465465" y="123960"/>
                </a:cubicBezTo>
                <a:cubicBezTo>
                  <a:pt x="489751" y="143132"/>
                  <a:pt x="519095" y="139537"/>
                  <a:pt x="546416" y="145529"/>
                </a:cubicBezTo>
                <a:cubicBezTo>
                  <a:pt x="594986" y="157511"/>
                  <a:pt x="643557" y="169493"/>
                  <a:pt x="689091" y="192260"/>
                </a:cubicBezTo>
                <a:cubicBezTo>
                  <a:pt x="699210" y="197053"/>
                  <a:pt x="708317" y="206639"/>
                  <a:pt x="704269" y="222217"/>
                </a:cubicBezTo>
                <a:cubicBezTo>
                  <a:pt x="701234" y="234199"/>
                  <a:pt x="691115" y="234199"/>
                  <a:pt x="683020" y="236595"/>
                </a:cubicBezTo>
                <a:cubicBezTo>
                  <a:pt x="664806" y="243785"/>
                  <a:pt x="642545" y="238992"/>
                  <a:pt x="621295" y="264155"/>
                </a:cubicBezTo>
                <a:cubicBezTo>
                  <a:pt x="702245" y="277336"/>
                  <a:pt x="780160" y="252172"/>
                  <a:pt x="848968" y="304896"/>
                </a:cubicBezTo>
                <a:cubicBezTo>
                  <a:pt x="823671" y="331257"/>
                  <a:pt x="795339" y="325266"/>
                  <a:pt x="768018" y="330059"/>
                </a:cubicBezTo>
                <a:cubicBezTo>
                  <a:pt x="739685" y="334852"/>
                  <a:pt x="712365" y="343240"/>
                  <a:pt x="684032" y="348032"/>
                </a:cubicBezTo>
                <a:cubicBezTo>
                  <a:pt x="653675" y="354023"/>
                  <a:pt x="623319" y="355222"/>
                  <a:pt x="592962" y="361213"/>
                </a:cubicBezTo>
                <a:cubicBezTo>
                  <a:pt x="567666" y="366006"/>
                  <a:pt x="540345" y="357618"/>
                  <a:pt x="509988" y="387575"/>
                </a:cubicBezTo>
                <a:cubicBezTo>
                  <a:pt x="584867" y="409143"/>
                  <a:pt x="652663" y="376790"/>
                  <a:pt x="726531" y="398359"/>
                </a:cubicBezTo>
                <a:cubicBezTo>
                  <a:pt x="683020" y="417531"/>
                  <a:pt x="647604" y="411539"/>
                  <a:pt x="614212" y="422324"/>
                </a:cubicBezTo>
                <a:cubicBezTo>
                  <a:pt x="583855" y="433108"/>
                  <a:pt x="547428" y="421126"/>
                  <a:pt x="522131" y="453478"/>
                </a:cubicBezTo>
                <a:cubicBezTo>
                  <a:pt x="502905" y="478641"/>
                  <a:pt x="482668" y="482236"/>
                  <a:pt x="457370" y="467857"/>
                </a:cubicBezTo>
                <a:cubicBezTo>
                  <a:pt x="435109" y="454676"/>
                  <a:pt x="410824" y="458271"/>
                  <a:pt x="388562" y="471452"/>
                </a:cubicBezTo>
                <a:cubicBezTo>
                  <a:pt x="380468" y="476245"/>
                  <a:pt x="372372" y="482236"/>
                  <a:pt x="372372" y="494218"/>
                </a:cubicBezTo>
                <a:cubicBezTo>
                  <a:pt x="372372" y="510994"/>
                  <a:pt x="382491" y="515787"/>
                  <a:pt x="393622" y="518184"/>
                </a:cubicBezTo>
                <a:cubicBezTo>
                  <a:pt x="403741" y="520580"/>
                  <a:pt x="415883" y="522977"/>
                  <a:pt x="426002" y="520580"/>
                </a:cubicBezTo>
                <a:cubicBezTo>
                  <a:pt x="490762" y="507399"/>
                  <a:pt x="554511" y="528968"/>
                  <a:pt x="619271" y="526571"/>
                </a:cubicBezTo>
                <a:cubicBezTo>
                  <a:pt x="415883" y="578096"/>
                  <a:pt x="210471" y="561321"/>
                  <a:pt x="0" y="579294"/>
                </a:cubicBezTo>
                <a:cubicBezTo>
                  <a:pt x="27321" y="615241"/>
                  <a:pt x="62737" y="585286"/>
                  <a:pt x="83986" y="611647"/>
                </a:cubicBezTo>
                <a:cubicBezTo>
                  <a:pt x="63748" y="666766"/>
                  <a:pt x="71844" y="696722"/>
                  <a:pt x="112319" y="700317"/>
                </a:cubicBezTo>
                <a:cubicBezTo>
                  <a:pt x="151782" y="703912"/>
                  <a:pt x="194281" y="684740"/>
                  <a:pt x="215531" y="750643"/>
                </a:cubicBezTo>
                <a:cubicBezTo>
                  <a:pt x="221602" y="771014"/>
                  <a:pt x="259042" y="765023"/>
                  <a:pt x="282315" y="768617"/>
                </a:cubicBezTo>
                <a:cubicBezTo>
                  <a:pt x="332909" y="777005"/>
                  <a:pt x="386539" y="768617"/>
                  <a:pt x="435109" y="794979"/>
                </a:cubicBezTo>
                <a:cubicBezTo>
                  <a:pt x="454335" y="804565"/>
                  <a:pt x="467489" y="811754"/>
                  <a:pt x="457370" y="838116"/>
                </a:cubicBezTo>
                <a:cubicBezTo>
                  <a:pt x="447252" y="865675"/>
                  <a:pt x="460406" y="875261"/>
                  <a:pt x="476596" y="886046"/>
                </a:cubicBezTo>
                <a:cubicBezTo>
                  <a:pt x="488739" y="894433"/>
                  <a:pt x="506953" y="892037"/>
                  <a:pt x="517071" y="917200"/>
                </a:cubicBezTo>
                <a:cubicBezTo>
                  <a:pt x="410824" y="913605"/>
                  <a:pt x="307612" y="893235"/>
                  <a:pt x="202377" y="912407"/>
                </a:cubicBezTo>
                <a:cubicBezTo>
                  <a:pt x="317731" y="960337"/>
                  <a:pt x="444216" y="957940"/>
                  <a:pt x="557546" y="1013060"/>
                </a:cubicBezTo>
                <a:cubicBezTo>
                  <a:pt x="553499" y="1032232"/>
                  <a:pt x="527190" y="1023844"/>
                  <a:pt x="526178" y="1052602"/>
                </a:cubicBezTo>
                <a:cubicBezTo>
                  <a:pt x="585879" y="1082558"/>
                  <a:pt x="657723" y="1062188"/>
                  <a:pt x="720459" y="1106523"/>
                </a:cubicBezTo>
                <a:cubicBezTo>
                  <a:pt x="684032" y="1126893"/>
                  <a:pt x="650640" y="1093342"/>
                  <a:pt x="616236" y="1112514"/>
                </a:cubicBezTo>
                <a:cubicBezTo>
                  <a:pt x="627367" y="1141273"/>
                  <a:pt x="1131283" y="1318613"/>
                  <a:pt x="1222353" y="1337785"/>
                </a:cubicBezTo>
                <a:cubicBezTo>
                  <a:pt x="1407527" y="1377327"/>
                  <a:pt x="1940788" y="1477980"/>
                  <a:pt x="2087511" y="1500747"/>
                </a:cubicBezTo>
                <a:cubicBezTo>
                  <a:pt x="2200841" y="1517522"/>
                  <a:pt x="2313160" y="1530703"/>
                  <a:pt x="2425479" y="1531901"/>
                </a:cubicBezTo>
                <a:cubicBezTo>
                  <a:pt x="2553988" y="1533099"/>
                  <a:pt x="2681485" y="1527108"/>
                  <a:pt x="2809994" y="1522315"/>
                </a:cubicBezTo>
                <a:cubicBezTo>
                  <a:pt x="2858058" y="1520518"/>
                  <a:pt x="2905933" y="1517372"/>
                  <a:pt x="2953618" y="1512448"/>
                </a:cubicBezTo>
                <a:lnTo>
                  <a:pt x="3021543" y="1502657"/>
                </a:lnTo>
                <a:close/>
              </a:path>
            </a:pathLst>
          </a:custGeom>
          <a:solidFill>
            <a:srgbClr val="CD991C">
              <a:alpha val="20000"/>
            </a:srgb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8AE3CCA-8BF6-7B44-BAF3-D3BFF893F232}"/>
              </a:ext>
            </a:extLst>
          </p:cNvPr>
          <p:cNvSpPr>
            <a:spLocks noGrp="1"/>
          </p:cNvSpPr>
          <p:nvPr>
            <p:ph type="title"/>
          </p:nvPr>
        </p:nvSpPr>
        <p:spPr>
          <a:xfrm>
            <a:off x="838199" y="838199"/>
            <a:ext cx="3816095" cy="5338763"/>
          </a:xfrm>
        </p:spPr>
        <p:txBody>
          <a:bodyPr>
            <a:normAutofit/>
          </a:bodyPr>
          <a:lstStyle/>
          <a:p>
            <a:r>
              <a:rPr lang="en-TR" dirty="0"/>
              <a:t>The Treaty of Peace (1783)</a:t>
            </a:r>
          </a:p>
        </p:txBody>
      </p:sp>
      <p:sp>
        <p:nvSpPr>
          <p:cNvPr id="3" name="Content Placeholder 2">
            <a:extLst>
              <a:ext uri="{FF2B5EF4-FFF2-40B4-BE49-F238E27FC236}">
                <a16:creationId xmlns:a16="http://schemas.microsoft.com/office/drawing/2014/main" id="{BBA44619-6AB8-0E49-BF72-6D80AFA0F2DD}"/>
              </a:ext>
            </a:extLst>
          </p:cNvPr>
          <p:cNvSpPr>
            <a:spLocks noGrp="1"/>
          </p:cNvSpPr>
          <p:nvPr>
            <p:ph idx="1"/>
          </p:nvPr>
        </p:nvSpPr>
        <p:spPr>
          <a:xfrm>
            <a:off x="5302332" y="838199"/>
            <a:ext cx="6051468" cy="5338763"/>
          </a:xfrm>
        </p:spPr>
        <p:txBody>
          <a:bodyPr anchor="ctr">
            <a:normAutofit lnSpcReduction="10000"/>
          </a:bodyPr>
          <a:lstStyle/>
          <a:p>
            <a:pPr algn="just"/>
            <a:r>
              <a:rPr lang="en-TR" sz="2000" dirty="0"/>
              <a:t>Although the war was won, the United States had to reconcile its objectives with France and Spain.</a:t>
            </a:r>
          </a:p>
          <a:p>
            <a:pPr algn="just"/>
            <a:r>
              <a:rPr lang="en-TR" sz="2000" dirty="0"/>
              <a:t>France and Spain wanted Britain to be humiliated, but neither monarchies wanted an independent American republic-especially the Spanish who had colonies in South America.</a:t>
            </a:r>
          </a:p>
          <a:p>
            <a:pPr algn="just"/>
            <a:r>
              <a:rPr lang="en-US" sz="2000" dirty="0"/>
              <a:t>In September, the American negotiators in Europe discovered that the French foreign minister had sent his secretary on a secret trip to London. They were convinced of French duplicity.*</a:t>
            </a:r>
            <a:endParaRPr lang="en-TR" sz="2000" dirty="0"/>
          </a:p>
          <a:p>
            <a:pPr algn="just"/>
            <a:r>
              <a:rPr lang="en-TR" sz="2000" dirty="0"/>
              <a:t>Franklin, Adams and Jay decided to negotiate with Britain alone despite the Continental Congress’ instruction not to do so.</a:t>
            </a:r>
          </a:p>
        </p:txBody>
      </p:sp>
    </p:spTree>
    <p:extLst>
      <p:ext uri="{BB962C8B-B14F-4D97-AF65-F5344CB8AC3E}">
        <p14:creationId xmlns:p14="http://schemas.microsoft.com/office/powerpoint/2010/main" val="230194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0EED73-1494-4E89-869B-E501A02B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9D7A3A2-205A-4FD7-89D2-24FA8A54E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934" y="0"/>
            <a:ext cx="11377066" cy="4001047"/>
          </a:xfrm>
          <a:custGeom>
            <a:avLst/>
            <a:gdLst>
              <a:gd name="connsiteX0" fmla="*/ 914840 w 11377066"/>
              <a:gd name="connsiteY0" fmla="*/ 0 h 3343806"/>
              <a:gd name="connsiteX1" fmla="*/ 11365513 w 11377066"/>
              <a:gd name="connsiteY1" fmla="*/ 0 h 3343806"/>
              <a:gd name="connsiteX2" fmla="*/ 11365513 w 11377066"/>
              <a:gd name="connsiteY2" fmla="*/ 846735 h 3343806"/>
              <a:gd name="connsiteX3" fmla="*/ 11050704 w 11377066"/>
              <a:gd name="connsiteY3" fmla="*/ 1046017 h 3343806"/>
              <a:gd name="connsiteX4" fmla="*/ 11195112 w 11377066"/>
              <a:gd name="connsiteY4" fmla="*/ 1103780 h 3343806"/>
              <a:gd name="connsiteX5" fmla="*/ 10553944 w 11377066"/>
              <a:gd name="connsiteY5" fmla="*/ 1441695 h 3343806"/>
              <a:gd name="connsiteX6" fmla="*/ 11148902 w 11377066"/>
              <a:gd name="connsiteY6" fmla="*/ 1383932 h 3343806"/>
              <a:gd name="connsiteX7" fmla="*/ 11117132 w 11377066"/>
              <a:gd name="connsiteY7" fmla="*/ 1430142 h 3343806"/>
              <a:gd name="connsiteX8" fmla="*/ 11085363 w 11377066"/>
              <a:gd name="connsiteY8" fmla="*/ 1476352 h 3343806"/>
              <a:gd name="connsiteX9" fmla="*/ 11365513 w 11377066"/>
              <a:gd name="connsiteY9" fmla="*/ 1447471 h 3343806"/>
              <a:gd name="connsiteX10" fmla="*/ 11365513 w 11377066"/>
              <a:gd name="connsiteY10" fmla="*/ 1496569 h 3343806"/>
              <a:gd name="connsiteX11" fmla="*/ 11278869 w 11377066"/>
              <a:gd name="connsiteY11" fmla="*/ 1554332 h 3343806"/>
              <a:gd name="connsiteX12" fmla="*/ 11365513 w 11377066"/>
              <a:gd name="connsiteY12" fmla="*/ 1539891 h 3343806"/>
              <a:gd name="connsiteX13" fmla="*/ 11377066 w 11377066"/>
              <a:gd name="connsiteY13" fmla="*/ 1539891 h 3343806"/>
              <a:gd name="connsiteX14" fmla="*/ 11377066 w 11377066"/>
              <a:gd name="connsiteY14" fmla="*/ 1765167 h 3343806"/>
              <a:gd name="connsiteX15" fmla="*/ 4624577 w 11377066"/>
              <a:gd name="connsiteY15" fmla="*/ 3342096 h 3343806"/>
              <a:gd name="connsiteX16" fmla="*/ 4000738 w 11377066"/>
              <a:gd name="connsiteY16" fmla="*/ 3313214 h 3343806"/>
              <a:gd name="connsiteX17" fmla="*/ 3853443 w 11377066"/>
              <a:gd name="connsiteY17" fmla="*/ 3217905 h 3343806"/>
              <a:gd name="connsiteX18" fmla="*/ 4003625 w 11377066"/>
              <a:gd name="connsiteY18" fmla="*/ 3171695 h 3343806"/>
              <a:gd name="connsiteX19" fmla="*/ 4465729 w 11377066"/>
              <a:gd name="connsiteY19" fmla="*/ 3024399 h 3343806"/>
              <a:gd name="connsiteX20" fmla="*/ 4015179 w 11377066"/>
              <a:gd name="connsiteY20" fmla="*/ 3047505 h 3343806"/>
              <a:gd name="connsiteX21" fmla="*/ 4656346 w 11377066"/>
              <a:gd name="connsiteY21" fmla="*/ 2926202 h 3343806"/>
              <a:gd name="connsiteX22" fmla="*/ 4841188 w 11377066"/>
              <a:gd name="connsiteY22" fmla="*/ 2862663 h 3343806"/>
              <a:gd name="connsiteX23" fmla="*/ 4659236 w 11377066"/>
              <a:gd name="connsiteY23" fmla="*/ 2836670 h 3343806"/>
              <a:gd name="connsiteX24" fmla="*/ 3778351 w 11377066"/>
              <a:gd name="connsiteY24" fmla="*/ 2914650 h 3343806"/>
              <a:gd name="connsiteX25" fmla="*/ 3694595 w 11377066"/>
              <a:gd name="connsiteY25" fmla="*/ 2923314 h 3343806"/>
              <a:gd name="connsiteX26" fmla="*/ 3119852 w 11377066"/>
              <a:gd name="connsiteY26" fmla="*/ 2862663 h 3343806"/>
              <a:gd name="connsiteX27" fmla="*/ 3440437 w 11377066"/>
              <a:gd name="connsiteY27" fmla="*/ 2799124 h 3343806"/>
              <a:gd name="connsiteX28" fmla="*/ 3070753 w 11377066"/>
              <a:gd name="connsiteY28" fmla="*/ 2761578 h 3343806"/>
              <a:gd name="connsiteX29" fmla="*/ 2623091 w 11377066"/>
              <a:gd name="connsiteY29" fmla="*/ 2726920 h 3343806"/>
              <a:gd name="connsiteX30" fmla="*/ 2160987 w 11377066"/>
              <a:gd name="connsiteY30" fmla="*/ 2611394 h 3343806"/>
              <a:gd name="connsiteX31" fmla="*/ 1837515 w 11377066"/>
              <a:gd name="connsiteY31" fmla="*/ 2573848 h 3343806"/>
              <a:gd name="connsiteX32" fmla="*/ 1869284 w 11377066"/>
              <a:gd name="connsiteY32" fmla="*/ 2472763 h 3343806"/>
              <a:gd name="connsiteX33" fmla="*/ 1808633 w 11377066"/>
              <a:gd name="connsiteY33" fmla="*/ 2386119 h 3343806"/>
              <a:gd name="connsiteX34" fmla="*/ 2354493 w 11377066"/>
              <a:gd name="connsiteY34" fmla="*/ 2342797 h 3343806"/>
              <a:gd name="connsiteX35" fmla="*/ 2146546 w 11377066"/>
              <a:gd name="connsiteY35" fmla="*/ 2328356 h 3343806"/>
              <a:gd name="connsiteX36" fmla="*/ 2054126 w 11377066"/>
              <a:gd name="connsiteY36" fmla="*/ 2285034 h 3343806"/>
              <a:gd name="connsiteX37" fmla="*/ 2132106 w 11377066"/>
              <a:gd name="connsiteY37" fmla="*/ 2238823 h 3343806"/>
              <a:gd name="connsiteX38" fmla="*/ 2478684 w 11377066"/>
              <a:gd name="connsiteY38" fmla="*/ 2085751 h 3343806"/>
              <a:gd name="connsiteX39" fmla="*/ 1511154 w 11377066"/>
              <a:gd name="connsiteY39" fmla="*/ 2094416 h 3343806"/>
              <a:gd name="connsiteX40" fmla="*/ 1638232 w 11377066"/>
              <a:gd name="connsiteY40" fmla="*/ 2042429 h 3343806"/>
              <a:gd name="connsiteX41" fmla="*/ 2972556 w 11377066"/>
              <a:gd name="connsiteY41" fmla="*/ 1718957 h 3343806"/>
              <a:gd name="connsiteX42" fmla="*/ 3238266 w 11377066"/>
              <a:gd name="connsiteY42" fmla="*/ 1678523 h 3343806"/>
              <a:gd name="connsiteX43" fmla="*/ 2522005 w 11377066"/>
              <a:gd name="connsiteY43" fmla="*/ 1664082 h 3343806"/>
              <a:gd name="connsiteX44" fmla="*/ 1421621 w 11377066"/>
              <a:gd name="connsiteY44" fmla="*/ 1522563 h 3343806"/>
              <a:gd name="connsiteX45" fmla="*/ 1525595 w 11377066"/>
              <a:gd name="connsiteY45" fmla="*/ 1392596 h 3343806"/>
              <a:gd name="connsiteX46" fmla="*/ 982623 w 11377066"/>
              <a:gd name="connsiteY46" fmla="*/ 1415701 h 3343806"/>
              <a:gd name="connsiteX47" fmla="*/ 1231003 w 11377066"/>
              <a:gd name="connsiteY47" fmla="*/ 1314616 h 3343806"/>
              <a:gd name="connsiteX48" fmla="*/ 1025945 w 11377066"/>
              <a:gd name="connsiteY48" fmla="*/ 1297287 h 3343806"/>
              <a:gd name="connsiteX49" fmla="*/ 841104 w 11377066"/>
              <a:gd name="connsiteY49" fmla="*/ 1225083 h 3343806"/>
              <a:gd name="connsiteX50" fmla="*/ 1612239 w 11377066"/>
              <a:gd name="connsiteY50" fmla="*/ 1112445 h 3343806"/>
              <a:gd name="connsiteX51" fmla="*/ 1814409 w 11377066"/>
              <a:gd name="connsiteY51" fmla="*/ 1008471 h 3343806"/>
              <a:gd name="connsiteX52" fmla="*/ 1932824 w 11377066"/>
              <a:gd name="connsiteY52" fmla="*/ 979590 h 3343806"/>
              <a:gd name="connsiteX53" fmla="*/ 2083007 w 11377066"/>
              <a:gd name="connsiteY53" fmla="*/ 936268 h 3343806"/>
              <a:gd name="connsiteX54" fmla="*/ 1947265 w 11377066"/>
              <a:gd name="connsiteY54" fmla="*/ 924715 h 3343806"/>
              <a:gd name="connsiteX55" fmla="*/ 1271438 w 11377066"/>
              <a:gd name="connsiteY55" fmla="*/ 895834 h 3343806"/>
              <a:gd name="connsiteX56" fmla="*/ 659150 w 11377066"/>
              <a:gd name="connsiteY56" fmla="*/ 907386 h 3343806"/>
              <a:gd name="connsiteX57" fmla="*/ 780453 w 11377066"/>
              <a:gd name="connsiteY57" fmla="*/ 846735 h 3343806"/>
              <a:gd name="connsiteX58" fmla="*/ 841104 w 11377066"/>
              <a:gd name="connsiteY58" fmla="*/ 788972 h 3343806"/>
              <a:gd name="connsiteX59" fmla="*/ 448316 w 11377066"/>
              <a:gd name="connsiteY59" fmla="*/ 659006 h 3343806"/>
              <a:gd name="connsiteX60" fmla="*/ 910419 w 11377066"/>
              <a:gd name="connsiteY60" fmla="*/ 569473 h 3343806"/>
              <a:gd name="connsiteX61" fmla="*/ 604275 w 11377066"/>
              <a:gd name="connsiteY61" fmla="*/ 514598 h 3343806"/>
              <a:gd name="connsiteX62" fmla="*/ 15093 w 11377066"/>
              <a:gd name="connsiteY62" fmla="*/ 352862 h 3343806"/>
              <a:gd name="connsiteX63" fmla="*/ 430987 w 11377066"/>
              <a:gd name="connsiteY63" fmla="*/ 136251 h 3343806"/>
              <a:gd name="connsiteX64" fmla="*/ 874092 w 11377066"/>
              <a:gd name="connsiteY64" fmla="*/ 17656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77066" h="3343806">
                <a:moveTo>
                  <a:pt x="914840" y="0"/>
                </a:moveTo>
                <a:lnTo>
                  <a:pt x="11365513" y="0"/>
                </a:lnTo>
                <a:lnTo>
                  <a:pt x="11365513" y="846735"/>
                </a:lnTo>
                <a:cubicBezTo>
                  <a:pt x="11273092" y="924715"/>
                  <a:pt x="11163343" y="985366"/>
                  <a:pt x="11050704" y="1046017"/>
                </a:cubicBezTo>
                <a:cubicBezTo>
                  <a:pt x="11088251" y="1089339"/>
                  <a:pt x="11169119" y="1037353"/>
                  <a:pt x="11195112" y="1103780"/>
                </a:cubicBezTo>
                <a:cubicBezTo>
                  <a:pt x="10987166" y="1216419"/>
                  <a:pt x="10796548" y="1357938"/>
                  <a:pt x="10553944" y="1441695"/>
                </a:cubicBezTo>
                <a:cubicBezTo>
                  <a:pt x="10753226" y="1381043"/>
                  <a:pt x="10952508" y="1409925"/>
                  <a:pt x="11148902" y="1383932"/>
                </a:cubicBezTo>
                <a:cubicBezTo>
                  <a:pt x="11174895" y="1418589"/>
                  <a:pt x="11131573" y="1418589"/>
                  <a:pt x="11117132" y="1430142"/>
                </a:cubicBezTo>
                <a:cubicBezTo>
                  <a:pt x="11102692" y="1441695"/>
                  <a:pt x="11082474" y="1450359"/>
                  <a:pt x="11085363" y="1476352"/>
                </a:cubicBezTo>
                <a:cubicBezTo>
                  <a:pt x="11174895" y="1487905"/>
                  <a:pt x="11273092" y="1447471"/>
                  <a:pt x="11365513" y="1447471"/>
                </a:cubicBezTo>
                <a:lnTo>
                  <a:pt x="11365513" y="1496569"/>
                </a:lnTo>
                <a:cubicBezTo>
                  <a:pt x="11333743" y="1513898"/>
                  <a:pt x="11293310" y="1519674"/>
                  <a:pt x="11278869" y="1554332"/>
                </a:cubicBezTo>
                <a:cubicBezTo>
                  <a:pt x="11307750" y="1548556"/>
                  <a:pt x="11336632" y="1545668"/>
                  <a:pt x="11365513" y="1539891"/>
                </a:cubicBezTo>
                <a:lnTo>
                  <a:pt x="11377066" y="1539891"/>
                </a:lnTo>
                <a:lnTo>
                  <a:pt x="11377066" y="1765167"/>
                </a:lnTo>
                <a:cubicBezTo>
                  <a:pt x="9482441" y="3362313"/>
                  <a:pt x="4945162" y="3324767"/>
                  <a:pt x="4624577" y="3342096"/>
                </a:cubicBezTo>
                <a:cubicBezTo>
                  <a:pt x="4523492" y="3347872"/>
                  <a:pt x="4098935" y="3339207"/>
                  <a:pt x="4000738" y="3313214"/>
                </a:cubicBezTo>
                <a:cubicBezTo>
                  <a:pt x="3867883" y="3281444"/>
                  <a:pt x="3853443" y="3217905"/>
                  <a:pt x="3853443" y="3217905"/>
                </a:cubicBezTo>
                <a:cubicBezTo>
                  <a:pt x="3853443" y="3217905"/>
                  <a:pt x="3919869" y="3191912"/>
                  <a:pt x="4003625" y="3171695"/>
                </a:cubicBezTo>
                <a:cubicBezTo>
                  <a:pt x="4165361" y="3131261"/>
                  <a:pt x="4298217" y="3056169"/>
                  <a:pt x="4465729" y="3024399"/>
                </a:cubicBezTo>
                <a:cubicBezTo>
                  <a:pt x="4315546" y="3033064"/>
                  <a:pt x="4165361" y="3038840"/>
                  <a:pt x="4015179" y="3047505"/>
                </a:cubicBezTo>
                <a:cubicBezTo>
                  <a:pt x="4223124" y="2969524"/>
                  <a:pt x="4442625" y="2957972"/>
                  <a:pt x="4656346" y="2926202"/>
                </a:cubicBezTo>
                <a:cubicBezTo>
                  <a:pt x="4725662" y="2917538"/>
                  <a:pt x="4841188" y="2943531"/>
                  <a:pt x="4841188" y="2862663"/>
                </a:cubicBezTo>
                <a:cubicBezTo>
                  <a:pt x="4838300" y="2810676"/>
                  <a:pt x="4725662" y="2833782"/>
                  <a:pt x="4659236" y="2836670"/>
                </a:cubicBezTo>
                <a:cubicBezTo>
                  <a:pt x="4364644" y="2845334"/>
                  <a:pt x="4072941" y="2882880"/>
                  <a:pt x="3778351" y="2914650"/>
                </a:cubicBezTo>
                <a:cubicBezTo>
                  <a:pt x="3749468" y="2917538"/>
                  <a:pt x="3714811" y="2931979"/>
                  <a:pt x="3694595" y="2923314"/>
                </a:cubicBezTo>
                <a:cubicBezTo>
                  <a:pt x="3527082" y="2865551"/>
                  <a:pt x="3336463" y="2879992"/>
                  <a:pt x="3119852" y="2862663"/>
                </a:cubicBezTo>
                <a:cubicBezTo>
                  <a:pt x="3238266" y="2796236"/>
                  <a:pt x="3339351" y="2842446"/>
                  <a:pt x="3440437" y="2799124"/>
                </a:cubicBezTo>
                <a:cubicBezTo>
                  <a:pt x="3316246" y="2752913"/>
                  <a:pt x="3189168" y="2773131"/>
                  <a:pt x="3070753" y="2761578"/>
                </a:cubicBezTo>
                <a:cubicBezTo>
                  <a:pt x="2984109" y="2752913"/>
                  <a:pt x="2672189" y="2741361"/>
                  <a:pt x="2623091" y="2726920"/>
                </a:cubicBezTo>
                <a:cubicBezTo>
                  <a:pt x="2472907" y="2683598"/>
                  <a:pt x="2293842" y="2689374"/>
                  <a:pt x="2160987" y="2611394"/>
                </a:cubicBezTo>
                <a:cubicBezTo>
                  <a:pt x="2065678" y="2556519"/>
                  <a:pt x="1938600" y="2602730"/>
                  <a:pt x="1837515" y="2573848"/>
                </a:cubicBezTo>
                <a:cubicBezTo>
                  <a:pt x="1794192" y="2533414"/>
                  <a:pt x="1854843" y="2504533"/>
                  <a:pt x="1869284" y="2472763"/>
                </a:cubicBezTo>
                <a:cubicBezTo>
                  <a:pt x="1889502" y="2432329"/>
                  <a:pt x="1834626" y="2423665"/>
                  <a:pt x="1808633" y="2386119"/>
                </a:cubicBezTo>
                <a:cubicBezTo>
                  <a:pt x="1987698" y="2389007"/>
                  <a:pt x="2158099" y="2377454"/>
                  <a:pt x="2354493" y="2342797"/>
                </a:cubicBezTo>
                <a:cubicBezTo>
                  <a:pt x="2273625" y="2290810"/>
                  <a:pt x="2204309" y="2339908"/>
                  <a:pt x="2146546" y="2328356"/>
                </a:cubicBezTo>
                <a:cubicBezTo>
                  <a:pt x="2106113" y="2319691"/>
                  <a:pt x="2054126" y="2328356"/>
                  <a:pt x="2054126" y="2285034"/>
                </a:cubicBezTo>
                <a:cubicBezTo>
                  <a:pt x="2054126" y="2250376"/>
                  <a:pt x="2100336" y="2244599"/>
                  <a:pt x="2132106" y="2238823"/>
                </a:cubicBezTo>
                <a:cubicBezTo>
                  <a:pt x="2256296" y="2218606"/>
                  <a:pt x="2377599" y="2192613"/>
                  <a:pt x="2478684" y="2085751"/>
                </a:cubicBezTo>
                <a:cubicBezTo>
                  <a:pt x="2152323" y="2051094"/>
                  <a:pt x="1817297" y="2186837"/>
                  <a:pt x="1511154" y="2094416"/>
                </a:cubicBezTo>
                <a:cubicBezTo>
                  <a:pt x="1537147" y="2033765"/>
                  <a:pt x="1597798" y="2045317"/>
                  <a:pt x="1638232" y="2042429"/>
                </a:cubicBezTo>
                <a:cubicBezTo>
                  <a:pt x="1909718" y="2016436"/>
                  <a:pt x="2825261" y="1701628"/>
                  <a:pt x="2972556" y="1718957"/>
                </a:cubicBezTo>
                <a:cubicBezTo>
                  <a:pt x="3062089" y="1727621"/>
                  <a:pt x="3154510" y="1721845"/>
                  <a:pt x="3238266" y="1678523"/>
                </a:cubicBezTo>
                <a:cubicBezTo>
                  <a:pt x="3339351" y="1626536"/>
                  <a:pt x="2695295" y="1736286"/>
                  <a:pt x="2522005" y="1664082"/>
                </a:cubicBezTo>
                <a:cubicBezTo>
                  <a:pt x="2438249" y="1629424"/>
                  <a:pt x="1730654" y="1528339"/>
                  <a:pt x="1421621" y="1522563"/>
                </a:cubicBezTo>
                <a:cubicBezTo>
                  <a:pt x="1450503" y="1467688"/>
                  <a:pt x="1557364" y="1470576"/>
                  <a:pt x="1525595" y="1392596"/>
                </a:cubicBezTo>
                <a:cubicBezTo>
                  <a:pt x="1358082" y="1386820"/>
                  <a:pt x="1179017" y="1435918"/>
                  <a:pt x="982623" y="1415701"/>
                </a:cubicBezTo>
                <a:cubicBezTo>
                  <a:pt x="1051938" y="1346386"/>
                  <a:pt x="1153023" y="1352162"/>
                  <a:pt x="1231003" y="1314616"/>
                </a:cubicBezTo>
                <a:cubicBezTo>
                  <a:pt x="1170352" y="1262629"/>
                  <a:pt x="1095261" y="1294399"/>
                  <a:pt x="1025945" y="1297287"/>
                </a:cubicBezTo>
                <a:cubicBezTo>
                  <a:pt x="965294" y="1300175"/>
                  <a:pt x="812222" y="1227972"/>
                  <a:pt x="841104" y="1225083"/>
                </a:cubicBezTo>
                <a:cubicBezTo>
                  <a:pt x="1101037" y="1207755"/>
                  <a:pt x="1352306" y="1129775"/>
                  <a:pt x="1612239" y="1112445"/>
                </a:cubicBezTo>
                <a:cubicBezTo>
                  <a:pt x="1698883" y="1106668"/>
                  <a:pt x="1797081" y="1112445"/>
                  <a:pt x="1814409" y="1008471"/>
                </a:cubicBezTo>
                <a:cubicBezTo>
                  <a:pt x="1817297" y="979590"/>
                  <a:pt x="1808633" y="973814"/>
                  <a:pt x="1932824" y="979590"/>
                </a:cubicBezTo>
                <a:cubicBezTo>
                  <a:pt x="1981922" y="982478"/>
                  <a:pt x="2045461" y="982478"/>
                  <a:pt x="2083007" y="936268"/>
                </a:cubicBezTo>
                <a:cubicBezTo>
                  <a:pt x="2045461" y="898722"/>
                  <a:pt x="1990587" y="927603"/>
                  <a:pt x="1947265" y="924715"/>
                </a:cubicBezTo>
                <a:cubicBezTo>
                  <a:pt x="1828850" y="921827"/>
                  <a:pt x="1386963" y="904498"/>
                  <a:pt x="1271438" y="895834"/>
                </a:cubicBezTo>
                <a:cubicBezTo>
                  <a:pt x="1031721" y="875617"/>
                  <a:pt x="901755" y="933380"/>
                  <a:pt x="659150" y="907386"/>
                </a:cubicBezTo>
                <a:cubicBezTo>
                  <a:pt x="734242" y="890057"/>
                  <a:pt x="705361" y="866952"/>
                  <a:pt x="780453" y="846735"/>
                </a:cubicBezTo>
                <a:cubicBezTo>
                  <a:pt x="815110" y="838071"/>
                  <a:pt x="849768" y="820742"/>
                  <a:pt x="841104" y="788972"/>
                </a:cubicBezTo>
                <a:cubicBezTo>
                  <a:pt x="835327" y="757202"/>
                  <a:pt x="396329" y="690775"/>
                  <a:pt x="448316" y="659006"/>
                </a:cubicBezTo>
                <a:cubicBezTo>
                  <a:pt x="592723" y="575249"/>
                  <a:pt x="1020169" y="607019"/>
                  <a:pt x="910419" y="569473"/>
                </a:cubicBezTo>
                <a:cubicBezTo>
                  <a:pt x="742907" y="511710"/>
                  <a:pt x="716913" y="500157"/>
                  <a:pt x="604275" y="514598"/>
                </a:cubicBezTo>
                <a:cubicBezTo>
                  <a:pt x="506079" y="529039"/>
                  <a:pt x="113290" y="349974"/>
                  <a:pt x="15093" y="352862"/>
                </a:cubicBezTo>
                <a:cubicBezTo>
                  <a:pt x="-71551" y="352862"/>
                  <a:pt x="234593" y="211343"/>
                  <a:pt x="430987" y="136251"/>
                </a:cubicBezTo>
                <a:cubicBezTo>
                  <a:pt x="571784" y="82098"/>
                  <a:pt x="732076" y="70184"/>
                  <a:pt x="874092" y="17656"/>
                </a:cubicBezTo>
                <a:close/>
              </a:path>
            </a:pathLst>
          </a:custGeom>
          <a:solidFill>
            <a:srgbClr val="CD991C">
              <a:alpha val="15000"/>
            </a:srgb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A9F5FF16-A1CA-D847-9F03-7EB364F94FA2}"/>
              </a:ext>
            </a:extLst>
          </p:cNvPr>
          <p:cNvSpPr>
            <a:spLocks noGrp="1"/>
          </p:cNvSpPr>
          <p:nvPr>
            <p:ph type="title"/>
          </p:nvPr>
        </p:nvSpPr>
        <p:spPr>
          <a:xfrm>
            <a:off x="905483" y="2215503"/>
            <a:ext cx="4482111" cy="3527214"/>
          </a:xfrm>
        </p:spPr>
        <p:txBody>
          <a:bodyPr anchor="t">
            <a:normAutofit/>
          </a:bodyPr>
          <a:lstStyle/>
          <a:p>
            <a:r>
              <a:rPr lang="en-TR"/>
              <a:t>The Treaty of Peace (1783)</a:t>
            </a:r>
          </a:p>
        </p:txBody>
      </p:sp>
      <p:sp>
        <p:nvSpPr>
          <p:cNvPr id="3" name="Content Placeholder 2">
            <a:extLst>
              <a:ext uri="{FF2B5EF4-FFF2-40B4-BE49-F238E27FC236}">
                <a16:creationId xmlns:a16="http://schemas.microsoft.com/office/drawing/2014/main" id="{B13CAFE7-5DC5-9D44-8D02-F0562B5B22C6}"/>
              </a:ext>
            </a:extLst>
          </p:cNvPr>
          <p:cNvSpPr>
            <a:spLocks noGrp="1"/>
          </p:cNvSpPr>
          <p:nvPr>
            <p:ph idx="1"/>
          </p:nvPr>
        </p:nvSpPr>
        <p:spPr>
          <a:xfrm>
            <a:off x="6095997" y="2215503"/>
            <a:ext cx="5257804" cy="3929186"/>
          </a:xfrm>
        </p:spPr>
        <p:txBody>
          <a:bodyPr anchor="t">
            <a:normAutofit/>
          </a:bodyPr>
          <a:lstStyle/>
          <a:p>
            <a:r>
              <a:rPr lang="en-TR" sz="2000" dirty="0"/>
              <a:t>Great Britain recognized American independence, and agreed to much more generous boundaries than France and Spain. </a:t>
            </a:r>
          </a:p>
          <a:p>
            <a:r>
              <a:rPr lang="en-TR" sz="2000" dirty="0"/>
              <a:t>The negotiators later persuaded France, and thus Spain was compelled to compromise.</a:t>
            </a:r>
          </a:p>
          <a:p>
            <a:r>
              <a:rPr lang="en-US" sz="2000" dirty="0"/>
              <a:t>T</a:t>
            </a:r>
            <a:r>
              <a:rPr lang="en-TR" sz="2000" dirty="0"/>
              <a:t>he treaty (also known as the Treaty of Paris) was signed in Paris on September 7, 1783. </a:t>
            </a:r>
          </a:p>
        </p:txBody>
      </p:sp>
      <p:sp>
        <p:nvSpPr>
          <p:cNvPr id="15" name="Freeform: Shape 11">
            <a:extLst>
              <a:ext uri="{FF2B5EF4-FFF2-40B4-BE49-F238E27FC236}">
                <a16:creationId xmlns:a16="http://schemas.microsoft.com/office/drawing/2014/main" id="{C6BFDF0B-6325-416D-926F-7141006D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93668" y="5127460"/>
            <a:ext cx="6498333" cy="1730540"/>
          </a:xfrm>
          <a:custGeom>
            <a:avLst/>
            <a:gdLst>
              <a:gd name="connsiteX0" fmla="*/ 2987112 w 6498333"/>
              <a:gd name="connsiteY0" fmla="*/ 1730384 h 1730540"/>
              <a:gd name="connsiteX1" fmla="*/ 3113423 w 6498333"/>
              <a:gd name="connsiteY1" fmla="*/ 1728494 h 1730540"/>
              <a:gd name="connsiteX2" fmla="*/ 6436159 w 6498333"/>
              <a:gd name="connsiteY2" fmla="*/ 1396018 h 1730540"/>
              <a:gd name="connsiteX3" fmla="*/ 6498333 w 6498333"/>
              <a:gd name="connsiteY3" fmla="*/ 1381988 h 1730540"/>
              <a:gd name="connsiteX4" fmla="*/ 6498333 w 6498333"/>
              <a:gd name="connsiteY4" fmla="*/ 0 h 1730540"/>
              <a:gd name="connsiteX5" fmla="*/ 723703 w 6498333"/>
              <a:gd name="connsiteY5" fmla="*/ 0 h 1730540"/>
              <a:gd name="connsiteX6" fmla="*/ 629735 w 6498333"/>
              <a:gd name="connsiteY6" fmla="*/ 31770 h 1730540"/>
              <a:gd name="connsiteX7" fmla="*/ 127078 w 6498333"/>
              <a:gd name="connsiteY7" fmla="*/ 173371 h 1730540"/>
              <a:gd name="connsiteX8" fmla="*/ 0 w 6498333"/>
              <a:gd name="connsiteY8" fmla="*/ 235577 h 1730540"/>
              <a:gd name="connsiteX9" fmla="*/ 967530 w 6498333"/>
              <a:gd name="connsiteY9" fmla="*/ 225208 h 1730540"/>
              <a:gd name="connsiteX10" fmla="*/ 620954 w 6498333"/>
              <a:gd name="connsiteY10" fmla="*/ 408367 h 1730540"/>
              <a:gd name="connsiteX11" fmla="*/ 542972 w 6498333"/>
              <a:gd name="connsiteY11" fmla="*/ 463661 h 1730540"/>
              <a:gd name="connsiteX12" fmla="*/ 635392 w 6498333"/>
              <a:gd name="connsiteY12" fmla="*/ 515499 h 1730540"/>
              <a:gd name="connsiteX13" fmla="*/ 843339 w 6498333"/>
              <a:gd name="connsiteY13" fmla="*/ 532778 h 1730540"/>
              <a:gd name="connsiteX14" fmla="*/ 297479 w 6498333"/>
              <a:gd name="connsiteY14" fmla="*/ 584615 h 1730540"/>
              <a:gd name="connsiteX15" fmla="*/ 358130 w 6498333"/>
              <a:gd name="connsiteY15" fmla="*/ 688289 h 1730540"/>
              <a:gd name="connsiteX16" fmla="*/ 326361 w 6498333"/>
              <a:gd name="connsiteY16" fmla="*/ 809243 h 1730540"/>
              <a:gd name="connsiteX17" fmla="*/ 649833 w 6498333"/>
              <a:gd name="connsiteY17" fmla="*/ 854169 h 1730540"/>
              <a:gd name="connsiteX18" fmla="*/ 1111937 w 6498333"/>
              <a:gd name="connsiteY18" fmla="*/ 992402 h 1730540"/>
              <a:gd name="connsiteX19" fmla="*/ 1559599 w 6498333"/>
              <a:gd name="connsiteY19" fmla="*/ 1033872 h 1730540"/>
              <a:gd name="connsiteX20" fmla="*/ 1929284 w 6498333"/>
              <a:gd name="connsiteY20" fmla="*/ 1078798 h 1730540"/>
              <a:gd name="connsiteX21" fmla="*/ 1608698 w 6498333"/>
              <a:gd name="connsiteY21" fmla="*/ 1154826 h 1730540"/>
              <a:gd name="connsiteX22" fmla="*/ 2183442 w 6498333"/>
              <a:gd name="connsiteY22" fmla="*/ 1227398 h 1730540"/>
              <a:gd name="connsiteX23" fmla="*/ 2267197 w 6498333"/>
              <a:gd name="connsiteY23" fmla="*/ 1217031 h 1730540"/>
              <a:gd name="connsiteX24" fmla="*/ 3148082 w 6498333"/>
              <a:gd name="connsiteY24" fmla="*/ 1123724 h 1730540"/>
              <a:gd name="connsiteX25" fmla="*/ 3330034 w 6498333"/>
              <a:gd name="connsiteY25" fmla="*/ 1154826 h 1730540"/>
              <a:gd name="connsiteX26" fmla="*/ 3145192 w 6498333"/>
              <a:gd name="connsiteY26" fmla="*/ 1230854 h 1730540"/>
              <a:gd name="connsiteX27" fmla="*/ 2504025 w 6498333"/>
              <a:gd name="connsiteY27" fmla="*/ 1376000 h 1730540"/>
              <a:gd name="connsiteX28" fmla="*/ 2954575 w 6498333"/>
              <a:gd name="connsiteY28" fmla="*/ 1348352 h 1730540"/>
              <a:gd name="connsiteX29" fmla="*/ 2492471 w 6498333"/>
              <a:gd name="connsiteY29" fmla="*/ 1524600 h 1730540"/>
              <a:gd name="connsiteX30" fmla="*/ 2342289 w 6498333"/>
              <a:gd name="connsiteY30" fmla="*/ 1579893 h 1730540"/>
              <a:gd name="connsiteX31" fmla="*/ 2489584 w 6498333"/>
              <a:gd name="connsiteY31" fmla="*/ 1693935 h 1730540"/>
              <a:gd name="connsiteX32" fmla="*/ 2987112 w 6498333"/>
              <a:gd name="connsiteY32" fmla="*/ 1730384 h 173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8333" h="1730540">
                <a:moveTo>
                  <a:pt x="2987112" y="1730384"/>
                </a:moveTo>
                <a:cubicBezTo>
                  <a:pt x="3042664" y="1730870"/>
                  <a:pt x="3088152" y="1730222"/>
                  <a:pt x="3113423" y="1728494"/>
                </a:cubicBezTo>
                <a:cubicBezTo>
                  <a:pt x="3293752" y="1716831"/>
                  <a:pt x="4808270" y="1725943"/>
                  <a:pt x="6436159" y="1396018"/>
                </a:cubicBezTo>
                <a:lnTo>
                  <a:pt x="6498333" y="1381988"/>
                </a:lnTo>
                <a:lnTo>
                  <a:pt x="6498333" y="0"/>
                </a:lnTo>
                <a:lnTo>
                  <a:pt x="723703" y="0"/>
                </a:lnTo>
                <a:lnTo>
                  <a:pt x="629735" y="31770"/>
                </a:lnTo>
                <a:cubicBezTo>
                  <a:pt x="421263" y="101447"/>
                  <a:pt x="228886" y="161708"/>
                  <a:pt x="127078" y="173371"/>
                </a:cubicBezTo>
                <a:cubicBezTo>
                  <a:pt x="86644" y="176827"/>
                  <a:pt x="25993" y="163004"/>
                  <a:pt x="0" y="235577"/>
                </a:cubicBezTo>
                <a:cubicBezTo>
                  <a:pt x="306144" y="346163"/>
                  <a:pt x="641170" y="183739"/>
                  <a:pt x="967530" y="225208"/>
                </a:cubicBezTo>
                <a:cubicBezTo>
                  <a:pt x="866445" y="353075"/>
                  <a:pt x="745142" y="384177"/>
                  <a:pt x="620954" y="408367"/>
                </a:cubicBezTo>
                <a:cubicBezTo>
                  <a:pt x="589182" y="415279"/>
                  <a:pt x="542972" y="422191"/>
                  <a:pt x="542972" y="463661"/>
                </a:cubicBezTo>
                <a:cubicBezTo>
                  <a:pt x="542972" y="515499"/>
                  <a:pt x="594959" y="505130"/>
                  <a:pt x="635392" y="515499"/>
                </a:cubicBezTo>
                <a:cubicBezTo>
                  <a:pt x="693155" y="529321"/>
                  <a:pt x="762471" y="470573"/>
                  <a:pt x="843339" y="532778"/>
                </a:cubicBezTo>
                <a:cubicBezTo>
                  <a:pt x="646945" y="574247"/>
                  <a:pt x="476544" y="588071"/>
                  <a:pt x="297479" y="584615"/>
                </a:cubicBezTo>
                <a:cubicBezTo>
                  <a:pt x="323472" y="629541"/>
                  <a:pt x="378348" y="639908"/>
                  <a:pt x="358130" y="688289"/>
                </a:cubicBezTo>
                <a:cubicBezTo>
                  <a:pt x="343689" y="726304"/>
                  <a:pt x="283038" y="760862"/>
                  <a:pt x="326361" y="809243"/>
                </a:cubicBezTo>
                <a:cubicBezTo>
                  <a:pt x="427447" y="843802"/>
                  <a:pt x="554524" y="788508"/>
                  <a:pt x="649833" y="854169"/>
                </a:cubicBezTo>
                <a:cubicBezTo>
                  <a:pt x="782688" y="947476"/>
                  <a:pt x="961753" y="940565"/>
                  <a:pt x="1111937" y="992402"/>
                </a:cubicBezTo>
                <a:cubicBezTo>
                  <a:pt x="1161035" y="1009682"/>
                  <a:pt x="1472955" y="1023504"/>
                  <a:pt x="1559599" y="1033872"/>
                </a:cubicBezTo>
                <a:cubicBezTo>
                  <a:pt x="1678015" y="1047696"/>
                  <a:pt x="1805093" y="1023504"/>
                  <a:pt x="1929284" y="1078798"/>
                </a:cubicBezTo>
                <a:cubicBezTo>
                  <a:pt x="1828198" y="1130635"/>
                  <a:pt x="1727113" y="1075343"/>
                  <a:pt x="1608698" y="1154826"/>
                </a:cubicBezTo>
                <a:cubicBezTo>
                  <a:pt x="1825309" y="1175561"/>
                  <a:pt x="2015928" y="1158282"/>
                  <a:pt x="2183442" y="1227398"/>
                </a:cubicBezTo>
                <a:cubicBezTo>
                  <a:pt x="2203658" y="1237767"/>
                  <a:pt x="2238314" y="1220487"/>
                  <a:pt x="2267197" y="1217031"/>
                </a:cubicBezTo>
                <a:cubicBezTo>
                  <a:pt x="2561787" y="1179017"/>
                  <a:pt x="2853490" y="1134091"/>
                  <a:pt x="3148082" y="1123724"/>
                </a:cubicBezTo>
                <a:cubicBezTo>
                  <a:pt x="3214508" y="1120268"/>
                  <a:pt x="3327146" y="1092621"/>
                  <a:pt x="3330034" y="1154826"/>
                </a:cubicBezTo>
                <a:cubicBezTo>
                  <a:pt x="3330034" y="1251589"/>
                  <a:pt x="3214508" y="1220487"/>
                  <a:pt x="3145192" y="1230854"/>
                </a:cubicBezTo>
                <a:cubicBezTo>
                  <a:pt x="2931471" y="1268869"/>
                  <a:pt x="2711970" y="1282691"/>
                  <a:pt x="2504025" y="1376000"/>
                </a:cubicBezTo>
                <a:cubicBezTo>
                  <a:pt x="2654207" y="1365632"/>
                  <a:pt x="2804392" y="1358720"/>
                  <a:pt x="2954575" y="1348352"/>
                </a:cubicBezTo>
                <a:cubicBezTo>
                  <a:pt x="2787063" y="1386367"/>
                  <a:pt x="2654207" y="1476218"/>
                  <a:pt x="2492471" y="1524600"/>
                </a:cubicBezTo>
                <a:cubicBezTo>
                  <a:pt x="2408715" y="1548791"/>
                  <a:pt x="2342289" y="1579893"/>
                  <a:pt x="2342289" y="1579893"/>
                </a:cubicBezTo>
                <a:cubicBezTo>
                  <a:pt x="2342289" y="1579893"/>
                  <a:pt x="2356730" y="1655921"/>
                  <a:pt x="2489584" y="1693935"/>
                </a:cubicBezTo>
                <a:cubicBezTo>
                  <a:pt x="2563232" y="1717262"/>
                  <a:pt x="2820457" y="1728925"/>
                  <a:pt x="2987112" y="1730384"/>
                </a:cubicBezTo>
                <a:close/>
              </a:path>
            </a:pathLst>
          </a:custGeom>
          <a:solidFill>
            <a:srgbClr val="CD991C">
              <a:alpha val="10000"/>
            </a:srgbClr>
          </a:solidFill>
          <a:ln w="32707"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18457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ED6DDF33-97EA-8243-88DC-6D366E9C60CD}"/>
              </a:ext>
            </a:extLst>
          </p:cNvPr>
          <p:cNvPicPr>
            <a:picLocks noChangeAspect="1"/>
          </p:cNvPicPr>
          <p:nvPr/>
        </p:nvPicPr>
        <p:blipFill>
          <a:blip r:embed="rId2"/>
          <a:stretch>
            <a:fillRect/>
          </a:stretch>
        </p:blipFill>
        <p:spPr>
          <a:xfrm>
            <a:off x="2240591" y="643467"/>
            <a:ext cx="7710817" cy="5571066"/>
          </a:xfrm>
          <a:prstGeom prst="rect">
            <a:avLst/>
          </a:prstGeom>
        </p:spPr>
      </p:pic>
    </p:spTree>
    <p:extLst>
      <p:ext uri="{BB962C8B-B14F-4D97-AF65-F5344CB8AC3E}">
        <p14:creationId xmlns:p14="http://schemas.microsoft.com/office/powerpoint/2010/main" val="164433656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5E6CB84-C6E8-C844-9D1C-5F8029BC823E}"/>
              </a:ext>
            </a:extLst>
          </p:cNvPr>
          <p:cNvSpPr>
            <a:spLocks noGrp="1"/>
          </p:cNvSpPr>
          <p:nvPr>
            <p:ph type="title"/>
          </p:nvPr>
        </p:nvSpPr>
        <p:spPr>
          <a:xfrm>
            <a:off x="6513788" y="365125"/>
            <a:ext cx="4840010" cy="1807305"/>
          </a:xfrm>
        </p:spPr>
        <p:txBody>
          <a:bodyPr>
            <a:normAutofit/>
          </a:bodyPr>
          <a:lstStyle/>
          <a:p>
            <a:endParaRPr lang="en-TR" sz="1600"/>
          </a:p>
        </p:txBody>
      </p:sp>
      <p:pic>
        <p:nvPicPr>
          <p:cNvPr id="5" name="Content Placeholder 4" descr="A picture containing text, person, stone&#10;&#10;Description automatically generated">
            <a:extLst>
              <a:ext uri="{FF2B5EF4-FFF2-40B4-BE49-F238E27FC236}">
                <a16:creationId xmlns:a16="http://schemas.microsoft.com/office/drawing/2014/main" id="{914DF56F-6417-124F-B5C9-470675BBB586}"/>
              </a:ext>
            </a:extLst>
          </p:cNvPr>
          <p:cNvPicPr>
            <a:picLocks noChangeAspect="1"/>
          </p:cNvPicPr>
          <p:nvPr/>
        </p:nvPicPr>
        <p:blipFill rotWithShape="1">
          <a:blip r:embed="rId3"/>
          <a:srcRect r="29318"/>
          <a:stretch/>
        </p:blipFill>
        <p:spPr>
          <a:xfrm>
            <a:off x="2" y="10"/>
            <a:ext cx="611656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10" name="Content Placeholder 9">
            <a:extLst>
              <a:ext uri="{FF2B5EF4-FFF2-40B4-BE49-F238E27FC236}">
                <a16:creationId xmlns:a16="http://schemas.microsoft.com/office/drawing/2014/main" id="{5F02D7DA-3312-4A21-A4F7-80B939AB548F}"/>
              </a:ext>
            </a:extLst>
          </p:cNvPr>
          <p:cNvSpPr>
            <a:spLocks noGrp="1"/>
          </p:cNvSpPr>
          <p:nvPr>
            <p:ph idx="1"/>
          </p:nvPr>
        </p:nvSpPr>
        <p:spPr>
          <a:xfrm>
            <a:off x="6513788" y="2333297"/>
            <a:ext cx="4840010" cy="3843666"/>
          </a:xfrm>
        </p:spPr>
        <p:txBody>
          <a:bodyPr>
            <a:normAutofit/>
          </a:bodyPr>
          <a:lstStyle/>
          <a:p>
            <a:pPr marL="0" indent="0">
              <a:buNone/>
            </a:pPr>
            <a:r>
              <a:rPr lang="en-US" sz="2000"/>
              <a:t>American Peace commissioners, left to right: John Jay, John Adams, Benjamin Franklin, Henry Laurens,, and William Temple Franklin (B. Franklin’s grandson and secretary). Unfinished painting (because the British commissioners refused to pose) by Benjamin West.</a:t>
            </a:r>
            <a:endParaRPr lang="en-TR" sz="2000"/>
          </a:p>
          <a:p>
            <a:endParaRPr lang="en-US" sz="2000"/>
          </a:p>
        </p:txBody>
      </p:sp>
    </p:spTree>
    <p:extLst>
      <p:ext uri="{BB962C8B-B14F-4D97-AF65-F5344CB8AC3E}">
        <p14:creationId xmlns:p14="http://schemas.microsoft.com/office/powerpoint/2010/main" val="73259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94C5663A-0CE3-4AEE-B47E-FB68D9EB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3">
            <a:extLst>
              <a:ext uri="{FF2B5EF4-FFF2-40B4-BE49-F238E27FC236}">
                <a16:creationId xmlns:a16="http://schemas.microsoft.com/office/drawing/2014/main" id="{873BCAE2-58F4-4245-8850-FC14E93AF12F}"/>
              </a:ext>
            </a:extLst>
          </p:cNvPr>
          <p:cNvSpPr>
            <a:spLocks noGrp="1"/>
          </p:cNvSpPr>
          <p:nvPr>
            <p:ph type="title"/>
          </p:nvPr>
        </p:nvSpPr>
        <p:spPr>
          <a:xfrm>
            <a:off x="838201" y="365125"/>
            <a:ext cx="3816095" cy="1807305"/>
          </a:xfrm>
        </p:spPr>
        <p:txBody>
          <a:bodyPr vert="horz" lIns="91440" tIns="45720" rIns="91440" bIns="45720" rtlCol="0">
            <a:normAutofit/>
          </a:bodyPr>
          <a:lstStyle/>
          <a:p>
            <a:endParaRPr lang="en-US" sz="1300" dirty="0"/>
          </a:p>
        </p:txBody>
      </p:sp>
      <p:sp>
        <p:nvSpPr>
          <p:cNvPr id="40" name="Content Placeholder 39">
            <a:extLst>
              <a:ext uri="{FF2B5EF4-FFF2-40B4-BE49-F238E27FC236}">
                <a16:creationId xmlns:a16="http://schemas.microsoft.com/office/drawing/2014/main" id="{C62F240E-1FAB-4B48-AFD1-4AB24909CBFC}"/>
              </a:ext>
            </a:extLst>
          </p:cNvPr>
          <p:cNvSpPr>
            <a:spLocks noGrp="1"/>
          </p:cNvSpPr>
          <p:nvPr>
            <p:ph idx="1"/>
          </p:nvPr>
        </p:nvSpPr>
        <p:spPr>
          <a:xfrm>
            <a:off x="838201" y="2333297"/>
            <a:ext cx="3816096" cy="3843666"/>
          </a:xfrm>
        </p:spPr>
        <p:txBody>
          <a:bodyPr>
            <a:normAutofit lnSpcReduction="10000"/>
          </a:bodyPr>
          <a:lstStyle/>
          <a:p>
            <a:r>
              <a:rPr lang="en-US" sz="2000"/>
              <a:t>Photograph of the signatures and seals of the 1783 Treaty of Paris. The signatures are English politician David Hartley (1731-1813) (representative of Britain), American politicians John Adams (1735?-1826), Benjamin Franklin (1706 -1790), and John Jay (1745?-1829). (Photo by Archive Photos/Getty Images)</a:t>
            </a:r>
          </a:p>
          <a:p>
            <a:endParaRPr lang="en-US" sz="2000"/>
          </a:p>
        </p:txBody>
      </p:sp>
      <p:pic>
        <p:nvPicPr>
          <p:cNvPr id="7" name="Content Placeholder 6" descr="Text, letter&#10;&#10;Description automatically generated">
            <a:extLst>
              <a:ext uri="{FF2B5EF4-FFF2-40B4-BE49-F238E27FC236}">
                <a16:creationId xmlns:a16="http://schemas.microsoft.com/office/drawing/2014/main" id="{1BD308DC-3083-324D-9D8C-9AF68CD80F8F}"/>
              </a:ext>
            </a:extLst>
          </p:cNvPr>
          <p:cNvPicPr>
            <a:picLocks noChangeAspect="1"/>
          </p:cNvPicPr>
          <p:nvPr/>
        </p:nvPicPr>
        <p:blipFill rotWithShape="1">
          <a:blip r:embed="rId3"/>
          <a:srcRect t="5139"/>
          <a:stretch/>
        </p:blipFill>
        <p:spPr>
          <a:xfrm>
            <a:off x="4726728" y="10"/>
            <a:ext cx="7472381" cy="6857990"/>
          </a:xfrm>
          <a:custGeom>
            <a:avLst/>
            <a:gdLst/>
            <a:ahLst/>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p:spPr>
      </p:pic>
    </p:spTree>
    <p:extLst>
      <p:ext uri="{BB962C8B-B14F-4D97-AF65-F5344CB8AC3E}">
        <p14:creationId xmlns:p14="http://schemas.microsoft.com/office/powerpoint/2010/main" val="2902947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88F20F8-60BF-42FE-A252-DFD5A7445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rgbClr val="CD991C">
              <a:alpha val="20000"/>
            </a:srgb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A809388-EDF8-C247-B2EC-0539AB69096E}"/>
              </a:ext>
            </a:extLst>
          </p:cNvPr>
          <p:cNvSpPr>
            <a:spLocks noGrp="1"/>
          </p:cNvSpPr>
          <p:nvPr>
            <p:ph type="title"/>
          </p:nvPr>
        </p:nvSpPr>
        <p:spPr>
          <a:xfrm>
            <a:off x="838200" y="365125"/>
            <a:ext cx="10515600" cy="1325563"/>
          </a:xfrm>
        </p:spPr>
        <p:txBody>
          <a:bodyPr>
            <a:normAutofit/>
          </a:bodyPr>
          <a:lstStyle/>
          <a:p>
            <a:r>
              <a:rPr lang="en-TR"/>
              <a:t>Chronology</a:t>
            </a:r>
          </a:p>
        </p:txBody>
      </p:sp>
      <p:graphicFrame>
        <p:nvGraphicFramePr>
          <p:cNvPr id="7" name="Content Placeholder 2">
            <a:extLst>
              <a:ext uri="{FF2B5EF4-FFF2-40B4-BE49-F238E27FC236}">
                <a16:creationId xmlns:a16="http://schemas.microsoft.com/office/drawing/2014/main" id="{6DB71E6C-4C47-4A14-84C7-30751AB38385}"/>
              </a:ext>
            </a:extLst>
          </p:cNvPr>
          <p:cNvGraphicFramePr>
            <a:graphicFrameLocks noGrp="1"/>
          </p:cNvGraphicFramePr>
          <p:nvPr>
            <p:ph idx="1"/>
            <p:extLst>
              <p:ext uri="{D42A27DB-BD31-4B8C-83A1-F6EECF244321}">
                <p14:modId xmlns:p14="http://schemas.microsoft.com/office/powerpoint/2010/main" val="3227230879"/>
              </p:ext>
            </p:extLst>
          </p:nvPr>
        </p:nvGraphicFramePr>
        <p:xfrm>
          <a:off x="838200" y="2011363"/>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036721"/>
      </p:ext>
    </p:extLst>
  </p:cSld>
  <p:clrMapOvr>
    <a:masterClrMapping/>
  </p:clrMapOvr>
</p:sld>
</file>

<file path=ppt/theme/theme1.xml><?xml version="1.0" encoding="utf-8"?>
<a:theme xmlns:a="http://schemas.openxmlformats.org/drawingml/2006/main" name="BrushVTI">
  <a:themeElements>
    <a:clrScheme name="AnalogousFromRegularSeed_2SEEDS">
      <a:dk1>
        <a:srgbClr val="000000"/>
      </a:dk1>
      <a:lt1>
        <a:srgbClr val="FFFFFF"/>
      </a:lt1>
      <a:dk2>
        <a:srgbClr val="31231C"/>
      </a:dk2>
      <a:lt2>
        <a:srgbClr val="F0F1F3"/>
      </a:lt2>
      <a:accent1>
        <a:srgbClr val="CD991C"/>
      </a:accent1>
      <a:accent2>
        <a:srgbClr val="E2622E"/>
      </a:accent2>
      <a:accent3>
        <a:srgbClr val="98A822"/>
      </a:accent3>
      <a:accent4>
        <a:srgbClr val="1C9DD0"/>
      </a:accent4>
      <a:accent5>
        <a:srgbClr val="2E64E2"/>
      </a:accent5>
      <a:accent6>
        <a:srgbClr val="4A38D5"/>
      </a:accent6>
      <a:hlink>
        <a:srgbClr val="3F65B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1606</Words>
  <Application>Microsoft Macintosh PowerPoint</Application>
  <PresentationFormat>Widescreen</PresentationFormat>
  <Paragraphs>121</Paragraphs>
  <Slides>22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American Typewriter</vt:lpstr>
      <vt:lpstr>Arial</vt:lpstr>
      <vt:lpstr>Calibri</vt:lpstr>
      <vt:lpstr>Century Gothic</vt:lpstr>
      <vt:lpstr>Elephant</vt:lpstr>
      <vt:lpstr>BrushVTI</vt:lpstr>
      <vt:lpstr>The Revolutionary War</vt:lpstr>
      <vt:lpstr>A City upon A Hill</vt:lpstr>
      <vt:lpstr>Thirteen Colonies</vt:lpstr>
      <vt:lpstr>The First Continental Congress (1774)</vt:lpstr>
      <vt:lpstr>From Journals of the Continental Congress - The Articles of Association; October 20, 1774</vt:lpstr>
      <vt:lpstr>The Second Continental Congress (May 1775)</vt:lpstr>
      <vt:lpstr>The Midnight Ride of Paul Revere (April 1775)</vt:lpstr>
      <vt:lpstr>The Battle of Bunker Hill (June 1775)</vt:lpstr>
      <vt:lpstr>What came up next…</vt:lpstr>
      <vt:lpstr>The Declaration of Independence</vt:lpstr>
      <vt:lpstr>The Declaration of Independence (July 4, 1776)</vt:lpstr>
      <vt:lpstr>PowerPoint Presentation</vt:lpstr>
      <vt:lpstr>The War of Independence (1775-1783)</vt:lpstr>
      <vt:lpstr>The War of Independence (1775-1783)</vt:lpstr>
      <vt:lpstr>The War of Independence (1775-1783)</vt:lpstr>
      <vt:lpstr>Home Front</vt:lpstr>
      <vt:lpstr>The Treaty of Peace (1783)</vt:lpstr>
      <vt:lpstr>The Treaty of Peace (1783)</vt:lpstr>
      <vt:lpstr>PowerPoint Presentation</vt:lpstr>
      <vt:lpstr>PowerPoint Presentation</vt:lpstr>
      <vt:lpstr>PowerPoint Presentation</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Revolutionary War</dc:title>
  <dc:creator>Gamze Katı Gümüş</dc:creator>
  <cp:lastModifiedBy>Gamze Katı Gümüş</cp:lastModifiedBy>
  <cp:revision>8</cp:revision>
  <dcterms:created xsi:type="dcterms:W3CDTF">2020-11-06T09:14:49Z</dcterms:created>
  <dcterms:modified xsi:type="dcterms:W3CDTF">2020-11-06T12:48:14Z</dcterms:modified>
</cp:coreProperties>
</file>