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9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63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2437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11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3799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493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0321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088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9270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149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434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858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0581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N</a:t>
            </a:r>
            <a:r>
              <a:rPr lang="tr-TR" dirty="0" smtClean="0"/>
              <a:t>MR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1425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69" y="225644"/>
            <a:ext cx="11240814" cy="632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31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025351" cy="620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005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66180" cy="667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585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4869" y="0"/>
            <a:ext cx="12566869" cy="7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83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7284" y="9853"/>
            <a:ext cx="12174484" cy="684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24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539" y="-21678"/>
            <a:ext cx="12230539" cy="687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449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72" y="135978"/>
            <a:ext cx="11950261" cy="672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943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NMR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NMR</dc:title>
  <dc:creator>kullanicii</dc:creator>
  <cp:lastModifiedBy>kullanicii</cp:lastModifiedBy>
  <cp:revision>3</cp:revision>
  <dcterms:created xsi:type="dcterms:W3CDTF">2018-10-17T12:56:33Z</dcterms:created>
  <dcterms:modified xsi:type="dcterms:W3CDTF">2019-02-19T12:07:09Z</dcterms:modified>
</cp:coreProperties>
</file>