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86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45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90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18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63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52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51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8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1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88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53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A0DBB4-5D59-4474-A477-ED74ACC1C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Şirket kurma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260819-D492-4F89-BC2A-34C5AD92D4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24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D025A4-4F12-479C-9324-974D5A191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F9C361-944A-4A09-AC91-3ED51E13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tr-TR" sz="2800" dirty="0"/>
              <a:t>Kendi kullanıcı adınızdan girebilmeniz için tüm Luca pencereleri kapatılır. Yeniden Luca girişi yapılır.</a:t>
            </a:r>
          </a:p>
          <a:p>
            <a:pPr lvl="0" algn="just"/>
            <a:r>
              <a:rPr lang="tr-TR" sz="2800" dirty="0"/>
              <a:t>Şirket tam anlamıyla kurulmuş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289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C7FA6ADD-F3C4-4C5C-86EC-4976A6A62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1162982"/>
            <a:ext cx="6882269" cy="4542297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E5067D-CA34-414D-9393-DEB4BD86E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pPr algn="just"/>
            <a:r>
              <a:rPr lang="tr-TR" b="1" dirty="0"/>
              <a:t>Dönem tıklanarak kaydedilir.</a:t>
            </a:r>
            <a:endParaRPr lang="en-US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471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FDE1D017-9640-4699-8C0C-266D8905E79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882" t="16765" r="36505" b="19118"/>
          <a:stretch/>
        </p:blipFill>
        <p:spPr bwMode="auto">
          <a:xfrm>
            <a:off x="2423887" y="497114"/>
            <a:ext cx="7547428" cy="58637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3633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51335F2-28BB-4919-9456-AC4B7CBA5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1257613"/>
            <a:ext cx="6882269" cy="4353034"/>
          </a:xfrm>
          <a:prstGeom prst="rect">
            <a:avLst/>
          </a:prstGeom>
        </p:spPr>
      </p:pic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3B22B2C1-6A8D-4692-A362-CBCFB813F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dirty="0"/>
              <a:t>Müşteri sekmesi tıklanır.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65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680F34F8-5FCB-4BA5-804A-FD490737C8E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458" t="16189" r="31108" b="20636"/>
          <a:stretch/>
        </p:blipFill>
        <p:spPr bwMode="auto">
          <a:xfrm>
            <a:off x="1553029" y="740229"/>
            <a:ext cx="9550399" cy="5225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2221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Tahta Yaz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hta Yaz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ahta Yaz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Geniş ekran</PresentationFormat>
  <Paragraphs>5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2" baseType="lpstr">
      <vt:lpstr>Calibri</vt:lpstr>
      <vt:lpstr>Rockwell</vt:lpstr>
      <vt:lpstr>Rockwell Condensed</vt:lpstr>
      <vt:lpstr>Rockwell Extra Bold</vt:lpstr>
      <vt:lpstr>Wingdings</vt:lpstr>
      <vt:lpstr>Tahta Yazı</vt:lpstr>
      <vt:lpstr>Şirket kurma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Şirket kurma</dc:title>
  <dc:creator>User</dc:creator>
  <cp:lastModifiedBy>User</cp:lastModifiedBy>
  <cp:revision>1</cp:revision>
  <dcterms:created xsi:type="dcterms:W3CDTF">2020-05-09T14:33:47Z</dcterms:created>
  <dcterms:modified xsi:type="dcterms:W3CDTF">2020-05-09T14:34:18Z</dcterms:modified>
</cp:coreProperties>
</file>