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97A17-F342-4D44-B21B-81E409E78B2F}" type="datetimeFigureOut">
              <a:rPr lang="tr-TR" smtClean="0"/>
              <a:t>27.03.2024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A6FD0-FF07-4C07-AEAB-CA7820703F3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6718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253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1ECCF2-9009-4666-BB18-CD25C7AAFF36}" type="slidenum">
              <a:rPr lang="tr-TR" altLang="tr-TR">
                <a:solidFill>
                  <a:prstClr val="black"/>
                </a:solidFill>
              </a:rPr>
              <a:pPr/>
              <a:t>18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7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25451" y="1752601"/>
            <a:ext cx="11766549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1003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1320800" y="1905001"/>
            <a:ext cx="103632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10036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20800" y="3962400"/>
            <a:ext cx="9042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1320801" y="6245225"/>
            <a:ext cx="2535767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917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79152-FFE6-408B-82FF-872D2488042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27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B8E4C-A3C8-475C-9DC7-5C8B4A75151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686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A1A4CB-968E-4DF1-BABF-37C766059952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73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117601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557434" y="1905000"/>
            <a:ext cx="5236633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387FB-0144-4403-A6C1-477E381BEB0A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2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5E2DA-FA16-4159-90F0-D9162DB9FA91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0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A6D61C-7738-4BDB-87F0-3F084DF9B7AD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47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E6919-D419-4B30-B15E-66B191818DA3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42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2399BF-3D6F-4254-898E-D0EF3FFF76E6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02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C00C1E-C1FC-4BC2-8360-8EA4B001077B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5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FECD7-498E-4F1B-80AA-32CDA22C154E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1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997951" y="244476"/>
            <a:ext cx="2796116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1" y="244476"/>
            <a:ext cx="8185151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74973-38E0-4154-A56A-86E17D6B1F70}" type="slidenum">
              <a:rPr lang="tr-TR" altLang="tr-TR">
                <a:solidFill>
                  <a:srgbClr val="FFFFFF"/>
                </a:solidFill>
              </a:rPr>
              <a:pPr/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89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25451" y="1828800"/>
            <a:ext cx="11766549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  <p:sp>
          <p:nvSpPr>
            <p:cNvPr id="9933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tr-TR" sz="1800">
                <a:solidFill>
                  <a:srgbClr val="FFFFFF"/>
                </a:solidFill>
              </a:endParaRPr>
            </a:p>
          </p:txBody>
        </p:sp>
      </p:grpSp>
      <p:sp>
        <p:nvSpPr>
          <p:cNvPr id="993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17601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993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49834" y="6245225"/>
            <a:ext cx="253576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79F9BF-B1DC-48F2-9D6C-D9B736EBC8AF}" type="slidenum">
              <a:rPr lang="tr-TR" altLang="tr-T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r-TR" altLang="tr-TR">
              <a:solidFill>
                <a:srgbClr val="FFFFFF"/>
              </a:solidFill>
            </a:endParaRPr>
          </a:p>
        </p:txBody>
      </p:sp>
      <p:sp>
        <p:nvSpPr>
          <p:cNvPr id="9934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1" y="244476"/>
            <a:ext cx="1118023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</a:p>
        </p:txBody>
      </p:sp>
      <p:sp>
        <p:nvSpPr>
          <p:cNvPr id="9934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1117600" y="1905000"/>
            <a:ext cx="1067646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466908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ANDROLOJİK MUAYENELER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4100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49726"/>
            <a:ext cx="3938588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753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ANDROLOJİK MUAYENE SİSTEMATİĞİ</a:t>
            </a:r>
            <a:br>
              <a:rPr lang="tr-TR" sz="3200"/>
            </a:br>
            <a:endParaRPr lang="tr-TR" sz="3200"/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Hayvanın tanımı</a:t>
            </a:r>
          </a:p>
          <a:p>
            <a:pPr eaLnBrk="1" hangingPunct="1">
              <a:defRPr/>
            </a:pPr>
            <a:r>
              <a:rPr lang="tr-TR"/>
              <a:t>Anemnez</a:t>
            </a:r>
          </a:p>
          <a:p>
            <a:pPr eaLnBrk="1" hangingPunct="1">
              <a:defRPr/>
            </a:pPr>
            <a:r>
              <a:rPr lang="tr-TR"/>
              <a:t>Genel Muayene</a:t>
            </a:r>
          </a:p>
          <a:p>
            <a:pPr eaLnBrk="1" hangingPunct="1">
              <a:defRPr/>
            </a:pPr>
            <a:r>
              <a:rPr lang="tr-TR"/>
              <a:t>Özel Muayene</a:t>
            </a:r>
          </a:p>
          <a:p>
            <a:pPr eaLnBrk="1" hangingPunct="1">
              <a:defRPr/>
            </a:pPr>
            <a:r>
              <a:rPr lang="tr-TR"/>
              <a:t>Teşhis</a:t>
            </a:r>
          </a:p>
          <a:p>
            <a:pPr eaLnBrk="1" hangingPunct="1">
              <a:defRPr/>
            </a:pPr>
            <a:r>
              <a:rPr lang="tr-TR"/>
              <a:t>Değerlendirme ve tedavi</a:t>
            </a:r>
          </a:p>
        </p:txBody>
      </p:sp>
      <p:pic>
        <p:nvPicPr>
          <p:cNvPr id="5124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557338"/>
            <a:ext cx="26035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86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Genel Muayene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2800"/>
              <a:t>Davranış</a:t>
            </a:r>
          </a:p>
          <a:p>
            <a:pPr eaLnBrk="1" hangingPunct="1">
              <a:defRPr/>
            </a:pPr>
            <a:r>
              <a:rPr lang="tr-TR" sz="2800"/>
              <a:t>Huy</a:t>
            </a:r>
          </a:p>
          <a:p>
            <a:pPr eaLnBrk="1" hangingPunct="1">
              <a:defRPr/>
            </a:pPr>
            <a:r>
              <a:rPr lang="tr-TR" sz="2800"/>
              <a:t>Besi durumu</a:t>
            </a:r>
          </a:p>
          <a:p>
            <a:pPr eaLnBrk="1" hangingPunct="1">
              <a:defRPr/>
            </a:pPr>
            <a:r>
              <a:rPr lang="tr-TR" sz="2800"/>
              <a:t>Yem yemesi</a:t>
            </a:r>
          </a:p>
          <a:p>
            <a:pPr eaLnBrk="1" hangingPunct="1">
              <a:defRPr/>
            </a:pPr>
            <a:r>
              <a:rPr lang="tr-TR" sz="2800"/>
              <a:t>Solunum</a:t>
            </a:r>
          </a:p>
          <a:p>
            <a:pPr eaLnBrk="1" hangingPunct="1">
              <a:defRPr/>
            </a:pPr>
            <a:r>
              <a:rPr lang="tr-TR" sz="2800"/>
              <a:t>Dolaşım</a:t>
            </a:r>
          </a:p>
          <a:p>
            <a:pPr eaLnBrk="1" hangingPunct="1">
              <a:defRPr/>
            </a:pPr>
            <a:r>
              <a:rPr lang="tr-TR" sz="2800"/>
              <a:t>Hareket sistemleri</a:t>
            </a:r>
          </a:p>
          <a:p>
            <a:pPr eaLnBrk="1" hangingPunct="1">
              <a:defRPr/>
            </a:pPr>
            <a:r>
              <a:rPr lang="tr-TR" sz="2800"/>
              <a:t>Patolojik bulgular</a:t>
            </a:r>
          </a:p>
        </p:txBody>
      </p:sp>
      <p:pic>
        <p:nvPicPr>
          <p:cNvPr id="6148" name="Resi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4" y="1708151"/>
            <a:ext cx="41878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9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Özel Muayene 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Morfolojik muayene</a:t>
            </a:r>
          </a:p>
          <a:p>
            <a:pPr eaLnBrk="1" hangingPunct="1">
              <a:defRPr/>
            </a:pPr>
            <a:r>
              <a:rPr lang="tr-TR"/>
              <a:t>Fonksiyonel muayene</a:t>
            </a:r>
          </a:p>
          <a:p>
            <a:pPr eaLnBrk="1" hangingPunct="1">
              <a:defRPr/>
            </a:pPr>
            <a:r>
              <a:rPr lang="tr-TR"/>
              <a:t>Spermanın muayenesi</a:t>
            </a:r>
          </a:p>
          <a:p>
            <a:pPr eaLnBrk="1" hangingPunct="1">
              <a:defRPr/>
            </a:pPr>
            <a:r>
              <a:rPr lang="tr-TR"/>
              <a:t>Mikrobiyolojik muayene</a:t>
            </a:r>
          </a:p>
        </p:txBody>
      </p:sp>
      <p:pic>
        <p:nvPicPr>
          <p:cNvPr id="7172" name="Resim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2" t="15907" r="20074" b="7980"/>
          <a:stretch>
            <a:fillRect/>
          </a:stretch>
        </p:blipFill>
        <p:spPr bwMode="auto">
          <a:xfrm>
            <a:off x="7270751" y="1268414"/>
            <a:ext cx="3095625" cy="391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24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Genital organların morfolojik muayenesi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774825" y="1700213"/>
            <a:ext cx="8007350" cy="41910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/>
              <a:t>Dış muayene</a:t>
            </a:r>
          </a:p>
          <a:p>
            <a:pPr lvl="1" eaLnBrk="1" hangingPunct="1">
              <a:defRPr/>
            </a:pPr>
            <a:r>
              <a:rPr lang="tr-TR" dirty="0" err="1"/>
              <a:t>Scrotum</a:t>
            </a:r>
            <a:endParaRPr lang="tr-TR" dirty="0"/>
          </a:p>
          <a:p>
            <a:pPr lvl="1" eaLnBrk="1" hangingPunct="1">
              <a:defRPr/>
            </a:pPr>
            <a:r>
              <a:rPr lang="tr-TR" dirty="0"/>
              <a:t>Testis</a:t>
            </a:r>
          </a:p>
          <a:p>
            <a:pPr lvl="1" eaLnBrk="1" hangingPunct="1">
              <a:defRPr/>
            </a:pPr>
            <a:r>
              <a:rPr lang="tr-TR" dirty="0" err="1"/>
              <a:t>Epididimis</a:t>
            </a:r>
            <a:endParaRPr lang="tr-TR" dirty="0"/>
          </a:p>
          <a:p>
            <a:pPr lvl="1" eaLnBrk="1" hangingPunct="1">
              <a:defRPr/>
            </a:pPr>
            <a:r>
              <a:rPr lang="tr-TR" dirty="0" err="1"/>
              <a:t>Funiculus</a:t>
            </a:r>
            <a:r>
              <a:rPr lang="tr-TR" dirty="0"/>
              <a:t> </a:t>
            </a:r>
            <a:r>
              <a:rPr lang="tr-TR" dirty="0" err="1"/>
              <a:t>spermaticus</a:t>
            </a:r>
            <a:endParaRPr lang="tr-TR" dirty="0"/>
          </a:p>
          <a:p>
            <a:pPr lvl="1" eaLnBrk="1" hangingPunct="1">
              <a:defRPr/>
            </a:pPr>
            <a:r>
              <a:rPr lang="tr-TR" dirty="0"/>
              <a:t>Penis, </a:t>
            </a:r>
            <a:r>
              <a:rPr lang="tr-TR" dirty="0" err="1"/>
              <a:t>preputium</a:t>
            </a:r>
            <a:endParaRPr lang="tr-TR" dirty="0"/>
          </a:p>
          <a:p>
            <a:pPr eaLnBrk="1" hangingPunct="1">
              <a:defRPr/>
            </a:pPr>
            <a:r>
              <a:rPr lang="tr-TR" dirty="0"/>
              <a:t>İç muayene</a:t>
            </a:r>
          </a:p>
          <a:p>
            <a:pPr lvl="1" eaLnBrk="1" hangingPunct="1">
              <a:defRPr/>
            </a:pPr>
            <a:r>
              <a:rPr lang="tr-TR" dirty="0"/>
              <a:t>Eklenti bezleri</a:t>
            </a:r>
          </a:p>
          <a:p>
            <a:pPr lvl="1" eaLnBrk="1" hangingPunct="1">
              <a:defRPr/>
            </a:pPr>
            <a:endParaRPr lang="tr-TR" dirty="0"/>
          </a:p>
        </p:txBody>
      </p:sp>
      <p:pic>
        <p:nvPicPr>
          <p:cNvPr id="819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9" y="1651001"/>
            <a:ext cx="4244975" cy="321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76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5120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8" t="19427" r="3357" b="7465"/>
          <a:stretch>
            <a:fillRect/>
          </a:stretch>
        </p:blipFill>
        <p:spPr bwMode="auto">
          <a:xfrm>
            <a:off x="2362200" y="309564"/>
            <a:ext cx="46990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413" y="4373563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2268539"/>
            <a:ext cx="2438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476" y="176213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Resim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35992" r="9166" b="7356"/>
          <a:stretch>
            <a:fillRect/>
          </a:stretch>
        </p:blipFill>
        <p:spPr bwMode="auto">
          <a:xfrm>
            <a:off x="1714501" y="3206751"/>
            <a:ext cx="5389563" cy="291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39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 dirty="0"/>
              <a:t>Dış muayene</a:t>
            </a:r>
          </a:p>
        </p:txBody>
      </p:sp>
      <p:sp>
        <p:nvSpPr>
          <p:cNvPr id="501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0" t="10057" r="17299"/>
          <a:stretch>
            <a:fillRect/>
          </a:stretch>
        </p:blipFill>
        <p:spPr bwMode="auto">
          <a:xfrm>
            <a:off x="1925639" y="1412875"/>
            <a:ext cx="42767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64" y="33339"/>
            <a:ext cx="424973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9" y="5305426"/>
            <a:ext cx="34575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6" y="4143376"/>
            <a:ext cx="19335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Resi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4" y="4676776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15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tr-TR" dirty="0"/>
          </a:p>
        </p:txBody>
      </p:sp>
      <p:pic>
        <p:nvPicPr>
          <p:cNvPr id="11268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5" y="346076"/>
            <a:ext cx="7437438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0" t="24802" r="9837" b="36000"/>
          <a:stretch>
            <a:fillRect/>
          </a:stretch>
        </p:blipFill>
        <p:spPr bwMode="auto">
          <a:xfrm>
            <a:off x="2362201" y="4194175"/>
            <a:ext cx="7485063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46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pic>
        <p:nvPicPr>
          <p:cNvPr id="12292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17801" r="9837" b="19200"/>
          <a:stretch>
            <a:fillRect/>
          </a:stretch>
        </p:blipFill>
        <p:spPr bwMode="auto">
          <a:xfrm>
            <a:off x="2119313" y="971550"/>
            <a:ext cx="8247062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4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3316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942975"/>
            <a:ext cx="47815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04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İç muayene</a:t>
            </a:r>
          </a:p>
        </p:txBody>
      </p:sp>
      <p:sp>
        <p:nvSpPr>
          <p:cNvPr id="552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 dirty="0"/>
          </a:p>
        </p:txBody>
      </p:sp>
      <p:pic>
        <p:nvPicPr>
          <p:cNvPr id="14340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341438"/>
            <a:ext cx="67691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65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614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lum bright="12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" t="13240" r="1962" b="18495"/>
          <a:stretch>
            <a:fillRect/>
          </a:stretch>
        </p:blipFill>
        <p:spPr bwMode="auto">
          <a:xfrm>
            <a:off x="1524000" y="260350"/>
            <a:ext cx="9144000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75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sz="3200"/>
              <a:t>Genital organların fonksiyonel muayenesi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/>
              <a:t>Libido sexualis</a:t>
            </a:r>
          </a:p>
          <a:p>
            <a:pPr eaLnBrk="1" hangingPunct="1">
              <a:defRPr/>
            </a:pPr>
            <a:r>
              <a:rPr lang="tr-TR"/>
              <a:t>Aşım davranışları</a:t>
            </a:r>
          </a:p>
          <a:p>
            <a:pPr eaLnBrk="1" hangingPunct="1">
              <a:defRPr/>
            </a:pPr>
            <a:r>
              <a:rPr lang="tr-TR"/>
              <a:t>Ejakülasyon</a:t>
            </a:r>
          </a:p>
          <a:p>
            <a:pPr eaLnBrk="1" hangingPunct="1">
              <a:defRPr/>
            </a:pPr>
            <a:r>
              <a:rPr lang="tr-TR"/>
              <a:t>Spermanın muayenesi </a:t>
            </a:r>
          </a:p>
          <a:p>
            <a:pPr eaLnBrk="1" hangingPunct="1">
              <a:defRPr/>
            </a:pPr>
            <a:r>
              <a:rPr lang="tr-TR"/>
              <a:t>Suni vaginaya uyum</a:t>
            </a:r>
          </a:p>
        </p:txBody>
      </p:sp>
    </p:spTree>
    <p:extLst>
      <p:ext uri="{BB962C8B-B14F-4D97-AF65-F5344CB8AC3E}">
        <p14:creationId xmlns:p14="http://schemas.microsoft.com/office/powerpoint/2010/main" val="260556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604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45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563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4" y="260350"/>
            <a:ext cx="8207375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16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573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2" t="7742" r="11307" b="21283"/>
          <a:stretch>
            <a:fillRect/>
          </a:stretch>
        </p:blipFill>
        <p:spPr bwMode="auto">
          <a:xfrm>
            <a:off x="5172076" y="2897188"/>
            <a:ext cx="5472113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r="6631"/>
          <a:stretch>
            <a:fillRect/>
          </a:stretch>
        </p:blipFill>
        <p:spPr bwMode="auto">
          <a:xfrm>
            <a:off x="1489075" y="25400"/>
            <a:ext cx="5257800" cy="366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9" y="424815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9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2048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4" y="2997201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/>
          <a:stretch>
            <a:fillRect/>
          </a:stretch>
        </p:blipFill>
        <p:spPr bwMode="auto">
          <a:xfrm>
            <a:off x="2063750" y="260350"/>
            <a:ext cx="3862388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652463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903663"/>
            <a:ext cx="23241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9" y="499427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59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21507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1" y="1122364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" t="22626" r="2811" b="20229"/>
          <a:stretch>
            <a:fillRect/>
          </a:stretch>
        </p:blipFill>
        <p:spPr bwMode="auto">
          <a:xfrm>
            <a:off x="1544639" y="352425"/>
            <a:ext cx="57435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Resi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4054476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Resi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88" y="4329113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Resi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7" t="11020" r="9052" b="31592"/>
          <a:stretch>
            <a:fillRect/>
          </a:stretch>
        </p:blipFill>
        <p:spPr bwMode="auto">
          <a:xfrm>
            <a:off x="1654176" y="3905251"/>
            <a:ext cx="34956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1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Geniş ekran</PresentationFormat>
  <Paragraphs>40</Paragraphs>
  <Slides>18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Wingdings</vt:lpstr>
      <vt:lpstr>Glass Layers</vt:lpstr>
      <vt:lpstr>ANDROLOJİK MUAYENELER</vt:lpstr>
      <vt:lpstr>ANDROLOJİK MUAYENE SİSTEMATİĞİ </vt:lpstr>
      <vt:lpstr>Genel Muayene</vt:lpstr>
      <vt:lpstr>Özel Muayene </vt:lpstr>
      <vt:lpstr>Genital organların morfolojik muayenesi</vt:lpstr>
      <vt:lpstr>PowerPoint Sunusu</vt:lpstr>
      <vt:lpstr>Dış muayene</vt:lpstr>
      <vt:lpstr>PowerPoint Sunusu</vt:lpstr>
      <vt:lpstr>PowerPoint Sunusu</vt:lpstr>
      <vt:lpstr>PowerPoint Sunusu</vt:lpstr>
      <vt:lpstr>İç muayene</vt:lpstr>
      <vt:lpstr>PowerPoint Sunusu</vt:lpstr>
      <vt:lpstr>Genital organların fonksiyonel muayenesi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ANDROLOJİK MUAYENELER</dc:title>
  <dc:creator>Akcay</dc:creator>
  <cp:lastModifiedBy>Akcay</cp:lastModifiedBy>
  <cp:revision>1</cp:revision>
  <dcterms:created xsi:type="dcterms:W3CDTF">2024-03-27T07:22:12Z</dcterms:created>
  <dcterms:modified xsi:type="dcterms:W3CDTF">2024-03-27T07:22:27Z</dcterms:modified>
</cp:coreProperties>
</file>