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269" r:id="rId2"/>
    <p:sldId id="258" r:id="rId3"/>
    <p:sldId id="259" r:id="rId4"/>
    <p:sldId id="260" r:id="rId5"/>
    <p:sldId id="261" r:id="rId6"/>
    <p:sldId id="264" r:id="rId7"/>
    <p:sldId id="268" r:id="rId8"/>
    <p:sldId id="266" r:id="rId9"/>
    <p:sldId id="267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4547F-38DB-454C-97A3-C2E4FDE4FB62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55440-5E62-4E6B-B6E5-9029408DA7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174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856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9942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3709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4373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9136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973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583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5697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7505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8099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4630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721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020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75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295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24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440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1650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021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958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4096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467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83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283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166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170" lvl="1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754" lvl="2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339" lvl="3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7924" lvl="4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509" lvl="5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093" lvl="6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6678" lvl="7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263" lvl="8" indent="-507987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3510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04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LİDER VE YÖNETİCİ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165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82869" y="901148"/>
            <a:ext cx="10342179" cy="5049078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101598" lvl="0" indent="0" algn="just">
              <a:buNone/>
            </a:pPr>
            <a:r>
              <a:rPr lang="tr-TR" sz="2933" dirty="0">
                <a:solidFill>
                  <a:schemeClr val="tx1"/>
                </a:solidFill>
              </a:rPr>
              <a:t>Liderliğin bir takım fonksiyonları vardır.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tr-TR" sz="2933" dirty="0"/>
              <a:t>Bu fonksiyonlar işletmenin yani örgütün liderlik rolünden beklentilerini açıklamaktadır. Bunlar şu şekildedir;</a:t>
            </a:r>
          </a:p>
          <a:p>
            <a:pPr lvl="1" algn="just">
              <a:spcBef>
                <a:spcPts val="800"/>
              </a:spcBef>
            </a:pPr>
            <a:r>
              <a:rPr lang="tr-TR" sz="2933" dirty="0"/>
              <a:t>Gruplar için bir davranış modeli ortaya çıkarmak,</a:t>
            </a:r>
          </a:p>
          <a:p>
            <a:pPr lvl="1" algn="just">
              <a:spcBef>
                <a:spcPts val="800"/>
              </a:spcBef>
            </a:pPr>
            <a:r>
              <a:rPr lang="tr-TR" sz="2933" dirty="0"/>
              <a:t>Grup ideolojilerini belirlemek, faaliyetlerini  düzenlemek,</a:t>
            </a:r>
          </a:p>
          <a:p>
            <a:pPr lvl="1" algn="just">
              <a:spcBef>
                <a:spcPts val="800"/>
              </a:spcBef>
            </a:pPr>
            <a:r>
              <a:rPr lang="tr-TR" sz="2933" dirty="0"/>
              <a:t>Grupları dışarıda temsil etmek,</a:t>
            </a:r>
          </a:p>
          <a:p>
            <a:pPr lvl="1" algn="just">
              <a:spcBef>
                <a:spcPts val="800"/>
              </a:spcBef>
            </a:pPr>
            <a:r>
              <a:rPr lang="tr-TR" sz="2933" dirty="0"/>
              <a:t>Grup içindeki tartışmaları ortadan kaldırmak,</a:t>
            </a:r>
          </a:p>
          <a:p>
            <a:pPr lvl="1" algn="just">
              <a:spcBef>
                <a:spcPts val="800"/>
              </a:spcBef>
            </a:pPr>
            <a:r>
              <a:rPr lang="tr-TR" sz="2933" dirty="0"/>
              <a:t>Grup üyelerini ödüllendirmek.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112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863621"/>
            <a:ext cx="9913226" cy="681412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dirty="0"/>
              <a:t>Liderlik</a:t>
            </a:r>
            <a:endParaRPr sz="3333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30165" y="1751124"/>
            <a:ext cx="10068761" cy="382986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/>
              <a:t>Belirli bir koşul yada herhangi bir durumda işletmelerin amaçlarına ulaşması için bireylerin davranışlarını etkileyerek eyleme geçirmeleri olarak ifade edilmektedir.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/>
              <a:t>Vizyon ve Misyonun başarılı olması için bir grubu etkileyebilme yeteneği olarak da tanımlanabilir.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/>
              <a:t>Bireylerin davranışlarında olumlu bir etki yaratmak amacıyla baskı kurmadan etkilerler.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944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523432"/>
            <a:ext cx="10043854" cy="122769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dirty="0"/>
              <a:t>Liderlik</a:t>
            </a:r>
            <a:endParaRPr sz="3333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709448" y="1751124"/>
            <a:ext cx="10263352" cy="4114100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b="1" dirty="0">
                <a:solidFill>
                  <a:schemeClr val="tx1"/>
                </a:solidFill>
              </a:rPr>
              <a:t>Lider; </a:t>
            </a:r>
            <a:r>
              <a:rPr lang="tr-TR" sz="2933" dirty="0">
                <a:solidFill>
                  <a:schemeClr val="tx1"/>
                </a:solidFill>
              </a:rPr>
              <a:t>başkalarını belirli bir amaç doğrultusunda etkileyerek o davranışa sevk etmesidir.</a:t>
            </a:r>
            <a:endParaRPr lang="tr-TR" sz="2933" b="1" dirty="0">
              <a:solidFill>
                <a:schemeClr val="tx1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b="1" dirty="0">
                <a:solidFill>
                  <a:schemeClr val="tx1"/>
                </a:solidFill>
              </a:rPr>
              <a:t>Liderlik; </a:t>
            </a:r>
            <a:r>
              <a:rPr lang="tr-TR" sz="2933" dirty="0">
                <a:solidFill>
                  <a:schemeClr val="tx1"/>
                </a:solidFill>
              </a:rPr>
              <a:t>belirli durumlarda, kişisel yada grupların amaçlarını gerçekleştirebilmek için, bir kimsenin başkalarının faaliyetlerini etkilemesi ve yönlendirmesi olarak tanımlanır.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Liderlik sürecinin esası ise, bir kişinin başkalarını etkileyebilmesidir.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145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66651" y="875211"/>
            <a:ext cx="10280469" cy="4585063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endParaRPr lang="tr-TR" sz="2933" b="1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b="1" dirty="0"/>
              <a:t>Liderlik; </a:t>
            </a:r>
          </a:p>
          <a:p>
            <a:pPr marL="101598" lvl="0" indent="0" algn="just">
              <a:buNone/>
            </a:pPr>
            <a:endParaRPr lang="tr-TR" sz="2933" b="1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Yalnızca biçimsel olan örgütlere özgü bir süreç değildir.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Liderliğin ortaya çıkması için liderin resmi yetkilerle sahip olması gerekmediği gibi yalnızca üst kademeye özgü bir durum değildir.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Lider ile yönetici arasında farklar vardır.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80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24141E5-8CA2-4448-9F38-32C482F48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17" y="1018904"/>
            <a:ext cx="10222325" cy="516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787891"/>
            <a:ext cx="9691157" cy="75714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dirty="0"/>
              <a:t>Yönetici ve Lider</a:t>
            </a:r>
            <a:endParaRPr sz="3333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53589" y="1751124"/>
            <a:ext cx="10085472" cy="4166350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chemeClr val="tx1"/>
                </a:solidFill>
              </a:rPr>
              <a:t>Yönetici ve Lider arasında farklılıklar olsa da bir takım benzerlikler de vardır.</a:t>
            </a:r>
          </a:p>
          <a:p>
            <a:pPr marL="1320767" lvl="1" indent="-609585" algn="just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Hem yönetici hem lider, bireyleri belli hedeflere yöneltir ve bunu yaparken güç kullanırlar.</a:t>
            </a:r>
          </a:p>
          <a:p>
            <a:pPr marL="1320767" lvl="1" indent="-609585" algn="just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Hem yönetici hem lider de, insan gruplarıyla aralarında yakın ilişki vardır.</a:t>
            </a:r>
          </a:p>
          <a:p>
            <a:pPr marL="1320767" lvl="1" indent="-609585" algn="just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Bir işletmede  hem yönetici hem lider olması gerekmektedir.</a:t>
            </a:r>
            <a:endParaRPr lang="tr-TR" sz="2933" dirty="0">
              <a:solidFill>
                <a:schemeClr val="tx1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66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2808514" y="1005840"/>
            <a:ext cx="6197310" cy="892575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Dönüşümcü Liderlik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085700" y="2168434"/>
            <a:ext cx="9767830" cy="3226526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Örgütü, değiştirerek ve yenileyerek verimliliği en üst seviyeye çıkaran kişidir.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Dönüşümcü Lider yaklaşımına göre; bireylerin ihtiyaçlarını, değer yargılarını ve inançlarını değiştirebilmektedirler.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116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940525"/>
            <a:ext cx="8972701" cy="74458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Karizmatik Liderlik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67409" y="2129246"/>
            <a:ext cx="10257182" cy="3605348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Bireyin sahip olduğu karizma başkalarını etkilemede önemli bir role sahiptir.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>
                <a:solidFill>
                  <a:schemeClr val="tx1"/>
                </a:solidFill>
              </a:rPr>
              <a:t>Karizmatik lider, sahip olduğu çekici özelliğiyle, başkalarını kendi istediği gibi davranmaya sevk edebilme yetisine sahiptir.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230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77</TotalTime>
  <Words>302</Words>
  <Application>Microsoft Office PowerPoint</Application>
  <PresentationFormat>Geniş ekran</PresentationFormat>
  <Paragraphs>41</Paragraphs>
  <Slides>9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4" baseType="lpstr">
      <vt:lpstr>Arial</vt:lpstr>
      <vt:lpstr>Calibri</vt:lpstr>
      <vt:lpstr>Garamond</vt:lpstr>
      <vt:lpstr>Wingdings</vt:lpstr>
      <vt:lpstr>Organik</vt:lpstr>
      <vt:lpstr>LİDER VE YÖNETİCİ</vt:lpstr>
      <vt:lpstr>PowerPoint Sunusu</vt:lpstr>
      <vt:lpstr>Liderlik</vt:lpstr>
      <vt:lpstr>Liderlik</vt:lpstr>
      <vt:lpstr>PowerPoint Sunusu</vt:lpstr>
      <vt:lpstr>PowerPoint Sunusu</vt:lpstr>
      <vt:lpstr>Yönetici ve Lider</vt:lpstr>
      <vt:lpstr>Dönüşümcü Liderlik</vt:lpstr>
      <vt:lpstr>Karizmatik Liderlik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16</cp:revision>
  <dcterms:created xsi:type="dcterms:W3CDTF">2020-02-22T14:31:07Z</dcterms:created>
  <dcterms:modified xsi:type="dcterms:W3CDTF">2020-04-30T12:31:59Z</dcterms:modified>
</cp:coreProperties>
</file>