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3424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2351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77953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2735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769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3086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63496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043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70517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4309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9881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93FA96-4344-4DA9-9E57-06A38E818F6E}" type="datetimeFigureOut">
              <a:rPr lang="tr-TR" smtClean="0"/>
              <a:t>17.12.2017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51282-15EE-4416-85F3-35922689D06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282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80962"/>
            <a:ext cx="9448800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033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25" y="190500"/>
            <a:ext cx="965835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4138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837" y="114300"/>
            <a:ext cx="9458325" cy="66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189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4450" y="142875"/>
            <a:ext cx="9563100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365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104775"/>
            <a:ext cx="9515475" cy="664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864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0162" y="176212"/>
            <a:ext cx="9591675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5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975" y="176212"/>
            <a:ext cx="9544050" cy="650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7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223837"/>
            <a:ext cx="9515475" cy="641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90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62" y="47625"/>
            <a:ext cx="9515475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56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Geniş ekran</PresentationFormat>
  <Paragraphs>0</Paragraphs>
  <Slides>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Silentall Unattended Installer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yunus</dc:creator>
  <cp:lastModifiedBy>yunus</cp:lastModifiedBy>
  <cp:revision>2</cp:revision>
  <dcterms:created xsi:type="dcterms:W3CDTF">2017-12-17T20:05:13Z</dcterms:created>
  <dcterms:modified xsi:type="dcterms:W3CDTF">2017-12-17T20:08:50Z</dcterms:modified>
</cp:coreProperties>
</file>