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1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5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6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7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  <p:sldMasterId id="2147483691" r:id="rId3"/>
    <p:sldMasterId id="2147483703" r:id="rId4"/>
    <p:sldMasterId id="2147483715" r:id="rId5"/>
    <p:sldMasterId id="2147483728" r:id="rId6"/>
    <p:sldMasterId id="2147483740" r:id="rId7"/>
    <p:sldMasterId id="2147483752" r:id="rId8"/>
    <p:sldMasterId id="2147483765" r:id="rId9"/>
    <p:sldMasterId id="2147483777" r:id="rId10"/>
    <p:sldMasterId id="2147483790" r:id="rId11"/>
    <p:sldMasterId id="2147483802" r:id="rId12"/>
    <p:sldMasterId id="2147483814" r:id="rId13"/>
    <p:sldMasterId id="2147483826" r:id="rId14"/>
    <p:sldMasterId id="2147483839" r:id="rId15"/>
    <p:sldMasterId id="2147483852" r:id="rId16"/>
    <p:sldMasterId id="2147488917" r:id="rId17"/>
    <p:sldMasterId id="2147491493" r:id="rId18"/>
  </p:sldMasterIdLst>
  <p:notesMasterIdLst>
    <p:notesMasterId r:id="rId31"/>
  </p:notesMasterIdLst>
  <p:sldIdLst>
    <p:sldId id="256" r:id="rId19"/>
    <p:sldId id="424" r:id="rId20"/>
    <p:sldId id="444" r:id="rId21"/>
    <p:sldId id="452" r:id="rId22"/>
    <p:sldId id="427" r:id="rId23"/>
    <p:sldId id="428" r:id="rId24"/>
    <p:sldId id="429" r:id="rId25"/>
    <p:sldId id="430" r:id="rId26"/>
    <p:sldId id="431" r:id="rId27"/>
    <p:sldId id="450" r:id="rId28"/>
    <p:sldId id="433" r:id="rId29"/>
    <p:sldId id="435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6" autoAdjust="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189752B5-0A43-41BE-9D55-09E960D74ACE}" type="datetimeFigureOut">
              <a:rPr lang="zh-CN" altLang="en-US"/>
              <a:pPr>
                <a:defRPr/>
              </a:pPr>
              <a:t>2015/5/29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  <a:endParaRPr lang="zh-CN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330A2426-5E62-4798-A2BE-EC24AD81C81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536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05476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E46C042A-A8B9-4CD8-9604-8EC7AC253FDF}" type="slidenum">
              <a:rPr kumimoji="1" lang="zh-CN" altLang="en-US">
                <a:latin typeface="Tahoma" pitchFamily="34" charset="0"/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6</a:t>
            </a:fld>
            <a:endParaRPr kumimoji="1" lang="en-US" altLang="zh-CN">
              <a:latin typeface="Tahoma" pitchFamily="34" charset="0"/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06500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5F96504F-12BD-40A3-869A-0D7377DBA5CF}" type="slidenum">
              <a:rPr kumimoji="1" lang="zh-CN" altLang="en-US">
                <a:latin typeface="Tahoma" pitchFamily="34" charset="0"/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8</a:t>
            </a:fld>
            <a:endParaRPr kumimoji="1" lang="en-US" altLang="zh-CN">
              <a:latin typeface="Tahoma" pitchFamily="34" charset="0"/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76D4158F-057E-479B-9280-EAB9FCF2CB8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9759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CEDA3-E26C-4215-BB68-7E5DD741ED3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33954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920A9-F37D-492B-8F86-80C91570811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9945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33BB7-2CAC-4ADF-B44A-40952F59AAF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63366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E97DC-98D5-403C-9B8E-63B977DD86F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94499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E4320-E0B6-43E1-9670-272F2B03DC5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7913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6CB64B-06D3-4366-8ED5-1DE2F234C1D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6171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599FE-CB89-459C-87EE-E684CEB1963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4082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D79E6-815D-4A29-BC8D-B24AEB7919E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409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D8AAE-95F7-47AF-932A-1C16E09147E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11417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1ECF4-1E39-4436-958C-D851B689740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0889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7FE9-BC3C-417C-ACC1-351C249050D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37292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300"/>
              <a:chOff x="720" y="336"/>
              <a:chExt cx="624" cy="433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1"/>
              <a:ext cx="466" cy="300"/>
              <a:chOff x="912" y="2639"/>
              <a:chExt cx="672" cy="433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39"/>
                <a:ext cx="336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29053E16-19BE-48D3-B25C-031FF37F523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06741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2DD91-3EC9-4644-BE8F-76D2484CD1F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46558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148A5-5081-4389-A067-9DAFD967D7B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648809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6A60A-5E27-4981-8965-A2B34949DE1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9585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63A53-E1EC-4702-91F6-4AA94AF1075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091503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57CC8F-D085-46B3-AE2B-1D9F966EA7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367026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9C36F-82D3-4130-BC56-34CBD3E26A7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722829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2A350-9DD3-4EE0-897C-FDA65FF82E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78851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551D6-B768-48C8-B63C-61276100A04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25564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1A97F-CEAD-4EA2-BB42-25B15917B37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064560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6A8E7-CCBA-42CB-91F0-427B7044403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839517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76160-D81D-491D-B03B-10414A1E990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67429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r>
              <a:rPr lang="en-US" altLang="zh-CN" noProof="0" dirty="0" smtClean="0"/>
              <a:t>Click icon to add table</a:t>
            </a:r>
            <a:endParaRPr lang="en-US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1AD7D-803D-42B4-B082-7811044733C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94563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2FE59-36CC-4668-B759-2102C5DE50C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437621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104AD-8F0F-4E3E-BF1A-CBC18F3A3B4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51698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B2F59-6B3F-45C7-ADB9-0CEE2E722EB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32053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A3CE259E-8891-4D09-98EF-B832461070C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002846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D2896-7585-4A1E-816B-B0EDE70F86F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964318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B161E-68B6-4B55-B63C-11E47173DC7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8332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2D7F2-5181-4698-8CE0-01F926ED23E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326975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5EE92-8FC2-4465-85D1-A432FBEF71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84421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199E3-A725-487C-8312-EFCF782AC87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801222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D1C13-D828-452F-8990-48A9847D176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34124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56175-638E-403B-B083-BE34CAA669F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8153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38A28-7DED-425C-829B-B8AC96525C5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22271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D4422-2CEE-4011-A5B6-F87A3AF2ED0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739775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733D2-FDF3-4230-AF96-78A628FAF48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295225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3245D88-8AED-4161-A781-7039C7D1762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6588445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DBCA2-4F52-4801-BA09-1320AB4AA5E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484887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9680A-8871-4A70-846B-9311696198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948800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133E5-6589-4BA3-9ECE-E46DBA4691B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877426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77764-0CE1-477D-BD30-D28A732AB4D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638082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9214B-32CB-49C2-81D3-6AAEDA7DE2B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49461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BD40C-88A5-49E5-9A4B-C737806349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83142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D50FD-7197-48F4-BD92-872B3FEF40F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3031783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56283-A3B2-446E-A3C3-43BDE4BBD73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242065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3ADAA-B222-4187-A6DD-6D84458ADC4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225081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603C6-66DB-441B-909D-0BF8EF8563E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0516609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2CD4EFE-5145-42C7-907C-644F94E26D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786054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DD5FB-09BB-4EA0-980E-20AA2449FE9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346158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DFCF9-D250-416D-B585-723DB25B290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1853103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94410-5145-424C-AE51-27DE835C394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827330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61D367-C31F-4144-973D-59EA5F65341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5967054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46225-21CC-4B91-918A-7993EAB11E2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964414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91F2E-2AC5-40F3-874C-2CCE480CE18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137271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24DBA-B37B-4787-9058-9ED81C7DA56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1046801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3A5E8-F09B-4268-AC37-0A982D32160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866449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925D7-5907-4BEC-B1E9-8B8D13708E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882631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16820-F32D-430A-907F-BC673B75B04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6656671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86E13-5553-49EF-90F3-93B386A2920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94051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0295C984-79DC-4E23-8227-7F20A0D036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3823504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54897-4CB0-4BE4-A953-26B08E179F7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545122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3B381-962C-4A57-BCDF-9BBEAF98A21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7144905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58F5B-92EC-4968-B59A-CE5A1099C20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658052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9B57D-AAB8-43E0-B2EE-E1A4C1A1BDF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92727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2E13E-A6BB-4461-8254-EAA59393E8B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4394420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9ECAE-F5D5-45F4-8CED-AE83B139E2F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058240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3D6D1-EEE5-464F-AA21-977541BF53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242272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44C34-2DB0-4188-B09F-76B6ACC1C3A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3547169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CA96F-A410-4838-9659-44C189D1C3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8911275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A7009-6BAA-4084-81C8-3A7BA5A7C7D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252172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70E038EF-9F72-4DCA-B9E3-1DB0A05874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0476633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85226-DD8E-464A-A70A-769CB89F97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549074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B118C-BE7D-41F3-BF8B-71A47D90B30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015121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A8E84-41CD-44C4-8D47-C7ADFA841A1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9712356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7B573-AAC4-43EE-9CC5-66BA3EBF49F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465948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84BE8-52CB-4B03-BFFA-BD52BD6A122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216905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3F178-9C8D-4895-8EAA-7AA7E583AE7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8560725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5A1D7-868E-47FB-9213-169B70B1A8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625330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C0624-1235-43AE-BECE-7079C288AF8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246137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34282-05E6-4F65-9BBF-EE53376FC74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706583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E63FC-13C2-49EA-A864-AE6B90865B4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988141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AC5F386E-D49E-44FC-9FB5-8F162EA141D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360422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70AD1-C7F8-410B-9137-6CEEC5DD76C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462323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381B3-F32C-43EC-912A-9127DAEEC76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2508416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D4BCA-7B70-4366-A7BD-56DB34057D5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5558974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C7857-52E8-429D-9627-7DEB5AB9D48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025157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38F09-4C41-4271-A0B4-957842F4E25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6144484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CAFC3-AB25-42E6-8784-2007D55A762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2042796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61A3F-7372-442F-8132-E4B52D72A65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5929675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E7D8C-FA53-4FDE-A5FF-BF1EE30013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0063864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0A856-FBF6-48FC-9C7A-8728D04F574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4052475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720D8-D073-4B90-BEBA-8132F93A25A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6371054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5E787-5F7E-4C69-BB72-C00A292C444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0161919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0546412-8B55-4BE6-8EAD-4D6D82F1B08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2179890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79607-B943-4BEB-A0CA-2E762C9E94F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793152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D427-2B80-4070-9688-2E8C33E7C2B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193485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85FD4-F205-4CAE-82F3-0EF860514AC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388295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A2AFA-2876-4BB8-8AC1-5D24AAF474B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3340150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25A6F-4FA2-49F5-9317-B6F56F0DA6B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4979530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E7124-34DA-48F5-AF2A-6068644327A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388199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0E5E-65D2-4164-81F0-0E2FC897F0B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51006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56622-4CC3-450A-BD36-EFD5A21A40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6351936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AA42F-6105-4FC7-A101-E9EDA9F135D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528839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23223-F41F-476C-BB78-F2B60186069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666357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5EACC22-999E-479D-B93B-9449732F3F6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9552258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D6ED0-CA09-42AB-9D2A-F1AE466FFEF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9449289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88D68-1325-4062-9C4A-81AE7AF7CD2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1997856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3599E-D03F-4D36-A99B-55A00F848E8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626562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00943-B656-42EB-BDF5-0661A806D4D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394355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F7323-CE1D-4828-A3BC-EB003D0E3F2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4031251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03A57-0549-4A28-84A0-B44B64026EA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0556189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9BEDF-A20E-4FF3-8778-C64C1736DBB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582324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8893A-E377-49DE-8243-633B752D71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821291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C25DC-6F66-45B2-96C6-B3BE6D4F8DF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6642053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B340D-3073-4D69-94F4-30B6349A45E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859322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AE33F-54AF-432F-9058-585D57BE4A5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3053302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877AC904-619E-4A21-97E3-3588D4C964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6963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47380AE-7371-496F-915B-01218FCB522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898847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2F9624E-0801-4871-AA65-ADF1F55F9BF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7567520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8737B2C-F114-4072-A539-E2C6604509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8856507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79D259C-BE06-4F11-B02A-CBEA18E4308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251110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D81256A-23F0-4B51-9E03-8E778E9888F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1995166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B9B980C-185A-473B-9D40-C88F4EDE3B7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1520469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69F9774E-FED7-40A3-8813-2644D2D07FC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4210167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B3ACF6D-220F-4233-8C2C-E2A3423112C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69347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517D7DA-7A92-4A8B-951A-E2D50458A63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542005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52825F0-08C0-493F-BC9C-4F029E09560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7844745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3A07BBA3-0677-4DC2-98B9-6D969E991F2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4943702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79B0C86-2213-4E86-A13F-BB85CDEFE10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2765632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E5FAE7A-7D20-4C0D-BA3C-9AA8488E54C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7568801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9D751DF-DD68-4B67-B56B-06544CA3ADF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340295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0E45A99-061F-4732-83D0-22918377D65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6368177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FC35C10-999F-4C13-A5E6-FE4A836432E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4913316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098B3A4-8288-460C-BD89-70034E919E7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9460793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34B12F4-503D-42F2-ADC5-F6A5928ABDE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533849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6DF9F8C0-50E3-40C8-90E0-328C7CF2536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011975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E0FE88C-57E3-43AF-A4BE-10B7DE4AB43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707766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5AEF9D3-9FA1-4321-970C-E955496CB46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3259839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1ECF2E6A-F1B6-426A-8512-9B947EC0F6D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49784795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A931965-8CCA-4271-939A-1BD83572048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2770900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3ABF0C6-9479-4BCE-9937-A4BFCE4965A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643334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60F33C-92BD-49A4-AB76-B9976CFFDA8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4438822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DDA3268-D53E-44CE-97BA-736F7E88E0E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8416102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1EC38C6-7F2D-4082-B8BB-8F6F6431BF4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694572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E36FB98-B4BE-41AB-AF54-DB81BF70CE8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8632686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665F481-55D1-4703-9E96-1BEF400AF76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2491384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26F879-43AB-486E-B0E9-9EA9680895B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517506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26930B2-4286-4E6E-A613-EAB8ACBB7F9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985321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E5D8716-07F3-43A5-9B8E-1FA3176AD09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6883093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43D6C119-1323-45F9-A85D-64A85EBE71D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2747194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AE8E2-F56C-463C-B42D-022AD4C804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2612923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A9A37-6477-455D-942B-9D70B165644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3280257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B2234-348F-462A-A91F-B7DF057F19E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045609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A41CA-4EF2-4E25-B3C9-DAACC88A1AD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716364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47565-E7AB-4949-9DFB-DBC0ED6AE1B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78221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8AE4D-9217-46B4-BEC9-0CA07E1B8EE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2250930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C4420-F6C5-43B9-8AFC-77D73ED4BB2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4691201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B9A86-653B-423A-B692-4F23997255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6156423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AC243-95F4-46D0-B3E8-8C09C63811A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4985787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27FF9-A692-4F21-AD0F-BD1CCDF5C1F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247644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ACF92-2EB4-4F8F-8244-90694DE8A87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03033383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2FD7F04-13EC-47F9-BC5F-4A7D2107580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7798739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4E564-D30F-4E52-8EB0-CF369AD33A0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296741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29835-7A21-4746-B93A-F251AC7191E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568253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4724E-90DD-4589-BE6A-DC1477EFD2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50319998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E1F9A-41AC-467B-8B1E-3505C5F0D12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508696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7D575-F26A-472A-995B-23F71DE502C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5232735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29B58-8B6F-49FD-B07E-928739A2A90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6882941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A4174-51B4-42D5-90BA-A5EE1C10417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9206082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97219-D50D-4145-80D4-5402C635102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0029472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28C88-8E1B-4C88-91AF-2A24F5AEA5A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9669557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FD585-9A27-42BA-AFAB-A8E7B2E73BB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7641751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FB48E-D84A-4B0C-8D57-3542A60A4C8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92680596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313D7310-F653-4932-9935-4953FC0CEB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3996130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4C407-AF04-4C71-A2BB-04EE548A6EE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18711803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D7831-8F06-4488-A14C-6B47DD45E2A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39697607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B266A-E8D1-46AA-B548-B4D315EF598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52857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BA1C1-AEC1-4D39-9F26-DA6771806BB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39952926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81D1F-09F5-45E6-ACBB-D96B0804E23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58254577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0B9F8-F6EB-4AA0-BA92-7F300601F01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6461848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7B072-A6F5-40CB-B871-17FD3E7392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9719038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727FF-3365-437C-BC8A-D02DE103F13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3164589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C46BA-CDC8-4110-84EF-BB32AABD696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5867901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DEA3-B6B8-4071-82F4-5BBE135092F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2932802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86BE0-97DE-4EFE-8DB3-804B3A3A694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1401015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68C67D87-886B-436A-A20B-F37620CD234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7849099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DFEC3-36D9-4D48-8902-B5C94852D0F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0286358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9B928-CAB4-478D-B57E-1B6654B89B2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2313356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9031E-929E-4320-9EAC-860C7A37301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7538035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15A8E-0ED5-47E3-8927-534F00BCA9D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3711965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2B1EE-2F13-4F0E-9888-AB04B07DB07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45729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FB199-7C4A-418F-979F-1CF739EFF68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80550689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83C66-510B-4065-BC91-4962EF99103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5501127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786C6-9696-45B0-8547-77C2FCA5063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05124524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F13B2-B3E6-4BD2-90A4-8376AAEA090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16435773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F3AE7-62BC-47EF-B72B-DC199F3102A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72239050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6FAF3-09E5-47A8-B099-C67004AE39D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2553956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73AE498-FC71-4D9A-B696-2671F1D7F4B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962800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839E2-08C0-4E19-A630-29051B52FB1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2672364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3BB4B-EE0C-432C-AD08-C3F2373278A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9097194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72E5C-D741-4EBE-B411-B7A06BB746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293345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D0B4E-D9AB-41E2-A4DA-2F3A43F4ED2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7130477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6F707-C2D3-47EF-B724-535404105DD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4877452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4C693-2032-44F8-945C-8169E7448A7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12504783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0DA29-B635-4280-94F6-0DFE935D8F9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5611272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E03CC-3A4E-4157-9D40-AF1420793C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84540588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3D5F4-3F3A-460F-86CB-17100AE687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58722902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D35F3-0C19-471C-AF75-60E765A6199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443630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8E32D-A2D8-4E8C-9A81-79E45613470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72420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fld id="{75A6F44F-2227-4996-B1E2-169C81234F6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49" r:id="rId1"/>
    <p:sldLayoutId id="2147494275" r:id="rId2"/>
    <p:sldLayoutId id="2147494276" r:id="rId3"/>
    <p:sldLayoutId id="2147494277" r:id="rId4"/>
    <p:sldLayoutId id="2147494278" r:id="rId5"/>
    <p:sldLayoutId id="2147494279" r:id="rId6"/>
    <p:sldLayoutId id="2147494280" r:id="rId7"/>
    <p:sldLayoutId id="2147494281" r:id="rId8"/>
    <p:sldLayoutId id="2147494282" r:id="rId9"/>
    <p:sldLayoutId id="2147494283" r:id="rId10"/>
    <p:sldLayoutId id="2147494284" r:id="rId11"/>
    <p:sldLayoutId id="214749428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80CD79D-0452-4BE5-AF8F-73225E38C19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0" r:id="rId1"/>
    <p:sldLayoutId id="2147494286" r:id="rId2"/>
    <p:sldLayoutId id="2147494287" r:id="rId3"/>
    <p:sldLayoutId id="2147494288" r:id="rId4"/>
    <p:sldLayoutId id="2147494289" r:id="rId5"/>
    <p:sldLayoutId id="2147494290" r:id="rId6"/>
    <p:sldLayoutId id="2147494291" r:id="rId7"/>
    <p:sldLayoutId id="2147494292" r:id="rId8"/>
    <p:sldLayoutId id="2147494293" r:id="rId9"/>
    <p:sldLayoutId id="2147494294" r:id="rId10"/>
    <p:sldLayoutId id="2147494295" r:id="rId11"/>
    <p:sldLayoutId id="2147494296" r:id="rId12"/>
    <p:sldLayoutId id="2147494297" r:id="rId13"/>
    <p:sldLayoutId id="2147494298" r:id="rId14"/>
    <p:sldLayoutId id="2147494299" r:id="rId15"/>
    <p:sldLayoutId id="2147494300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49A8EA97-E5CB-4FE8-9BB9-94A791A09B6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1" r:id="rId1"/>
    <p:sldLayoutId id="2147494301" r:id="rId2"/>
    <p:sldLayoutId id="2147494302" r:id="rId3"/>
    <p:sldLayoutId id="2147494303" r:id="rId4"/>
    <p:sldLayoutId id="2147494304" r:id="rId5"/>
    <p:sldLayoutId id="2147494305" r:id="rId6"/>
    <p:sldLayoutId id="2147494306" r:id="rId7"/>
    <p:sldLayoutId id="2147494307" r:id="rId8"/>
    <p:sldLayoutId id="2147494308" r:id="rId9"/>
    <p:sldLayoutId id="2147494309" r:id="rId10"/>
    <p:sldLayoutId id="214749431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CF8DB20-74A4-4EBB-A6F0-23F2F34C489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2" r:id="rId1"/>
    <p:sldLayoutId id="2147494311" r:id="rId2"/>
    <p:sldLayoutId id="2147494312" r:id="rId3"/>
    <p:sldLayoutId id="2147494313" r:id="rId4"/>
    <p:sldLayoutId id="2147494314" r:id="rId5"/>
    <p:sldLayoutId id="2147494315" r:id="rId6"/>
    <p:sldLayoutId id="2147494316" r:id="rId7"/>
    <p:sldLayoutId id="2147494317" r:id="rId8"/>
    <p:sldLayoutId id="2147494318" r:id="rId9"/>
    <p:sldLayoutId id="2147494319" r:id="rId10"/>
    <p:sldLayoutId id="214749432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7C5E6D45-22EE-4258-96AC-1B621B10A38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3" r:id="rId1"/>
    <p:sldLayoutId id="2147494321" r:id="rId2"/>
    <p:sldLayoutId id="2147494322" r:id="rId3"/>
    <p:sldLayoutId id="2147494323" r:id="rId4"/>
    <p:sldLayoutId id="2147494324" r:id="rId5"/>
    <p:sldLayoutId id="2147494325" r:id="rId6"/>
    <p:sldLayoutId id="2147494326" r:id="rId7"/>
    <p:sldLayoutId id="2147494327" r:id="rId8"/>
    <p:sldLayoutId id="2147494328" r:id="rId9"/>
    <p:sldLayoutId id="2147494329" r:id="rId10"/>
    <p:sldLayoutId id="2147494330" r:id="rId11"/>
    <p:sldLayoutId id="214749433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196202A8-789F-4850-91E0-FABB7FB0BF5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4" r:id="rId1"/>
    <p:sldLayoutId id="2147494332" r:id="rId2"/>
    <p:sldLayoutId id="2147494333" r:id="rId3"/>
    <p:sldLayoutId id="2147494334" r:id="rId4"/>
    <p:sldLayoutId id="2147494335" r:id="rId5"/>
    <p:sldLayoutId id="2147494336" r:id="rId6"/>
    <p:sldLayoutId id="2147494337" r:id="rId7"/>
    <p:sldLayoutId id="2147494338" r:id="rId8"/>
    <p:sldLayoutId id="2147494339" r:id="rId9"/>
    <p:sldLayoutId id="2147494340" r:id="rId10"/>
    <p:sldLayoutId id="214749434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3C28D7DB-F525-4369-AFF1-BFC5D1732D0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5" r:id="rId1"/>
    <p:sldLayoutId id="2147494342" r:id="rId2"/>
    <p:sldLayoutId id="2147494343" r:id="rId3"/>
    <p:sldLayoutId id="2147494344" r:id="rId4"/>
    <p:sldLayoutId id="2147494345" r:id="rId5"/>
    <p:sldLayoutId id="2147494346" r:id="rId6"/>
    <p:sldLayoutId id="2147494347" r:id="rId7"/>
    <p:sldLayoutId id="2147494348" r:id="rId8"/>
    <p:sldLayoutId id="2147494349" r:id="rId9"/>
    <p:sldLayoutId id="2147494350" r:id="rId10"/>
    <p:sldLayoutId id="214749435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9E86F734-D638-47FA-BCDA-9E89997A889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6" r:id="rId1"/>
    <p:sldLayoutId id="2147494352" r:id="rId2"/>
    <p:sldLayoutId id="2147494353" r:id="rId3"/>
    <p:sldLayoutId id="2147494354" r:id="rId4"/>
    <p:sldLayoutId id="2147494355" r:id="rId5"/>
    <p:sldLayoutId id="2147494356" r:id="rId6"/>
    <p:sldLayoutId id="2147494357" r:id="rId7"/>
    <p:sldLayoutId id="2147494358" r:id="rId8"/>
    <p:sldLayoutId id="2147494359" r:id="rId9"/>
    <p:sldLayoutId id="2147494360" r:id="rId10"/>
    <p:sldLayoutId id="2147494361" r:id="rId11"/>
    <p:sldLayoutId id="214749436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868AAC09-00F2-4895-BC0D-D6F5026F990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7" r:id="rId1"/>
    <p:sldLayoutId id="2147494363" r:id="rId2"/>
    <p:sldLayoutId id="2147494364" r:id="rId3"/>
    <p:sldLayoutId id="2147494365" r:id="rId4"/>
    <p:sldLayoutId id="2147494366" r:id="rId5"/>
    <p:sldLayoutId id="2147494367" r:id="rId6"/>
    <p:sldLayoutId id="2147494368" r:id="rId7"/>
    <p:sldLayoutId id="2147494369" r:id="rId8"/>
    <p:sldLayoutId id="2147494370" r:id="rId9"/>
    <p:sldLayoutId id="2147494371" r:id="rId10"/>
    <p:sldLayoutId id="214749437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32187039-A000-47D5-B3C5-AC11DF1537D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8" r:id="rId1"/>
    <p:sldLayoutId id="2147494373" r:id="rId2"/>
    <p:sldLayoutId id="2147494374" r:id="rId3"/>
    <p:sldLayoutId id="2147494375" r:id="rId4"/>
    <p:sldLayoutId id="2147494376" r:id="rId5"/>
    <p:sldLayoutId id="2147494377" r:id="rId6"/>
    <p:sldLayoutId id="2147494378" r:id="rId7"/>
    <p:sldLayoutId id="2147494379" r:id="rId8"/>
    <p:sldLayoutId id="2147494380" r:id="rId9"/>
    <p:sldLayoutId id="2147494381" r:id="rId10"/>
    <p:sldLayoutId id="2147494382" r:id="rId11"/>
    <p:sldLayoutId id="2147494383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982DE81E-D2B9-4F02-B0B0-CEC226874AD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59" r:id="rId1"/>
    <p:sldLayoutId id="2147494460" r:id="rId2"/>
    <p:sldLayoutId id="2147494461" r:id="rId3"/>
    <p:sldLayoutId id="2147494462" r:id="rId4"/>
    <p:sldLayoutId id="2147494463" r:id="rId5"/>
    <p:sldLayoutId id="2147494464" r:id="rId6"/>
    <p:sldLayoutId id="2147494465" r:id="rId7"/>
    <p:sldLayoutId id="2147494466" r:id="rId8"/>
    <p:sldLayoutId id="2147494467" r:id="rId9"/>
    <p:sldLayoutId id="2147494468" r:id="rId10"/>
    <p:sldLayoutId id="214749446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AD8FAFA9-9007-4852-9EB9-39ACB05835B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70" r:id="rId1"/>
    <p:sldLayoutId id="2147494471" r:id="rId2"/>
    <p:sldLayoutId id="2147494472" r:id="rId3"/>
    <p:sldLayoutId id="2147494473" r:id="rId4"/>
    <p:sldLayoutId id="2147494474" r:id="rId5"/>
    <p:sldLayoutId id="2147494475" r:id="rId6"/>
    <p:sldLayoutId id="2147494476" r:id="rId7"/>
    <p:sldLayoutId id="2147494477" r:id="rId8"/>
    <p:sldLayoutId id="2147494478" r:id="rId9"/>
    <p:sldLayoutId id="2147494479" r:id="rId10"/>
    <p:sldLayoutId id="214749448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EF916EEB-0486-4358-AD60-10CA223BE0A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81" r:id="rId1"/>
    <p:sldLayoutId id="2147494482" r:id="rId2"/>
    <p:sldLayoutId id="2147494483" r:id="rId3"/>
    <p:sldLayoutId id="2147494484" r:id="rId4"/>
    <p:sldLayoutId id="2147494485" r:id="rId5"/>
    <p:sldLayoutId id="2147494486" r:id="rId6"/>
    <p:sldLayoutId id="2147494487" r:id="rId7"/>
    <p:sldLayoutId id="2147494488" r:id="rId8"/>
    <p:sldLayoutId id="2147494489" r:id="rId9"/>
    <p:sldLayoutId id="2147494490" r:id="rId10"/>
    <p:sldLayoutId id="21474944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4BC094C-3DE8-441C-A372-B22FEC888AE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92" r:id="rId1"/>
    <p:sldLayoutId id="2147494384" r:id="rId2"/>
    <p:sldLayoutId id="2147494385" r:id="rId3"/>
    <p:sldLayoutId id="2147494386" r:id="rId4"/>
    <p:sldLayoutId id="2147494387" r:id="rId5"/>
    <p:sldLayoutId id="2147494388" r:id="rId6"/>
    <p:sldLayoutId id="2147494389" r:id="rId7"/>
    <p:sldLayoutId id="2147494390" r:id="rId8"/>
    <p:sldLayoutId id="2147494391" r:id="rId9"/>
    <p:sldLayoutId id="2147494392" r:id="rId10"/>
    <p:sldLayoutId id="2147494393" r:id="rId11"/>
    <p:sldLayoutId id="214749439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7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69E9CDA-8E71-4A1B-AE1B-D9E0ACD1121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93" r:id="rId1"/>
    <p:sldLayoutId id="2147494395" r:id="rId2"/>
    <p:sldLayoutId id="2147494396" r:id="rId3"/>
    <p:sldLayoutId id="2147494397" r:id="rId4"/>
    <p:sldLayoutId id="2147494398" r:id="rId5"/>
    <p:sldLayoutId id="2147494399" r:id="rId6"/>
    <p:sldLayoutId id="2147494400" r:id="rId7"/>
    <p:sldLayoutId id="2147494401" r:id="rId8"/>
    <p:sldLayoutId id="2147494402" r:id="rId9"/>
    <p:sldLayoutId id="2147494403" r:id="rId10"/>
    <p:sldLayoutId id="2147494404" r:id="rId11"/>
    <p:sldLayoutId id="214749440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639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AC00ADF7-832D-4A7D-9422-91C46EA6D87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94" r:id="rId1"/>
    <p:sldLayoutId id="2147494406" r:id="rId2"/>
    <p:sldLayoutId id="2147494407" r:id="rId3"/>
    <p:sldLayoutId id="2147494408" r:id="rId4"/>
    <p:sldLayoutId id="2147494409" r:id="rId5"/>
    <p:sldLayoutId id="2147494410" r:id="rId6"/>
    <p:sldLayoutId id="2147494411" r:id="rId7"/>
    <p:sldLayoutId id="2147494412" r:id="rId8"/>
    <p:sldLayoutId id="2147494413" r:id="rId9"/>
    <p:sldLayoutId id="2147494414" r:id="rId10"/>
    <p:sldLayoutId id="2147494415" r:id="rId11"/>
    <p:sldLayoutId id="214749441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D481633-0958-41BE-AC3C-5A76545C7CE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95" r:id="rId1"/>
    <p:sldLayoutId id="2147494417" r:id="rId2"/>
    <p:sldLayoutId id="2147494418" r:id="rId3"/>
    <p:sldLayoutId id="2147494419" r:id="rId4"/>
    <p:sldLayoutId id="2147494420" r:id="rId5"/>
    <p:sldLayoutId id="2147494421" r:id="rId6"/>
    <p:sldLayoutId id="2147494422" r:id="rId7"/>
    <p:sldLayoutId id="2147494423" r:id="rId8"/>
    <p:sldLayoutId id="2147494424" r:id="rId9"/>
    <p:sldLayoutId id="2147494425" r:id="rId10"/>
    <p:sldLayoutId id="2147494426" r:id="rId11"/>
    <p:sldLayoutId id="214749442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8689A95-F1DC-4708-8596-79EFC5D6659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4496" r:id="rId1"/>
    <p:sldLayoutId id="2147494428" r:id="rId2"/>
    <p:sldLayoutId id="2147494429" r:id="rId3"/>
    <p:sldLayoutId id="2147494430" r:id="rId4"/>
    <p:sldLayoutId id="2147494431" r:id="rId5"/>
    <p:sldLayoutId id="2147494432" r:id="rId6"/>
    <p:sldLayoutId id="2147494433" r:id="rId7"/>
    <p:sldLayoutId id="2147494434" r:id="rId8"/>
    <p:sldLayoutId id="2147494435" r:id="rId9"/>
    <p:sldLayoutId id="2147494436" r:id="rId10"/>
    <p:sldLayoutId id="2147494437" r:id="rId11"/>
    <p:sldLayoutId id="214749443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6"/>
          <p:cNvSpPr txBox="1">
            <a:spLocks noChangeArrowheads="1"/>
          </p:cNvSpPr>
          <p:nvPr/>
        </p:nvSpPr>
        <p:spPr bwMode="auto">
          <a:xfrm>
            <a:off x="434975" y="598488"/>
            <a:ext cx="8709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buClr>
                <a:srgbClr val="3333CC"/>
              </a:buClr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第十九课 </a:t>
            </a:r>
            <a:endParaRPr lang="en-US" altLang="zh-CN" sz="60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algn="ctr" eaLnBrk="1" hangingPunct="1">
              <a:buClr>
                <a:srgbClr val="3333CC"/>
              </a:buClr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甜甜的三次租房故事（</a:t>
            </a:r>
            <a:r>
              <a:rPr lang="en-US" altLang="zh-CN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</p:txBody>
      </p:sp>
      <p:sp>
        <p:nvSpPr>
          <p:cNvPr id="75780" name="Rectangle 1"/>
          <p:cNvSpPr>
            <a:spLocks noChangeArrowheads="1"/>
          </p:cNvSpPr>
          <p:nvPr/>
        </p:nvSpPr>
        <p:spPr bwMode="auto">
          <a:xfrm>
            <a:off x="2987675" y="4941888"/>
            <a:ext cx="506413" cy="355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5888"/>
            <a:ext cx="1816100" cy="793750"/>
          </a:xfrm>
        </p:spPr>
        <p:txBody>
          <a:bodyPr/>
          <a:lstStyle/>
          <a:p>
            <a:r>
              <a:rPr lang="zh-CN" altLang="en-US" smtClean="0"/>
              <a:t>老式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12776"/>
            <a:ext cx="2879725" cy="2249488"/>
          </a:xfrm>
        </p:spPr>
        <p:txBody>
          <a:bodyPr/>
          <a:lstStyle/>
          <a:p>
            <a:pPr>
              <a:buClr>
                <a:srgbClr val="0000FF"/>
              </a:buClr>
              <a:defRPr/>
            </a:pPr>
            <a:r>
              <a:rPr lang="zh-CN" altLang="en-US" b="1" dirty="0" smtClean="0"/>
              <a:t>老式建筑</a:t>
            </a:r>
          </a:p>
          <a:p>
            <a:pPr marL="0" indent="0">
              <a:buClr>
                <a:srgbClr val="0000FF"/>
              </a:buClr>
              <a:buFont typeface="Wingdings" pitchFamily="2" charset="2"/>
              <a:buNone/>
              <a:defRPr/>
            </a:pPr>
            <a:r>
              <a:rPr lang="zh-CN" altLang="en-US" b="1" dirty="0" smtClean="0"/>
              <a:t>   </a:t>
            </a:r>
            <a:r>
              <a:rPr lang="zh-CN" altLang="en-US" b="1" dirty="0" smtClean="0">
                <a:solidFill>
                  <a:srgbClr val="0000FF"/>
                </a:solidFill>
              </a:rPr>
              <a:t>是</a:t>
            </a:r>
            <a:r>
              <a:rPr lang="zh-CN" altLang="en-US" b="1" dirty="0" smtClean="0"/>
              <a:t>老式</a:t>
            </a:r>
            <a:r>
              <a:rPr lang="zh-CN" altLang="en-US" b="1" dirty="0" smtClean="0">
                <a:solidFill>
                  <a:srgbClr val="0000FF"/>
                </a:solidFill>
              </a:rPr>
              <a:t>的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buClr>
                <a:srgbClr val="0000FF"/>
              </a:buClr>
              <a:defRPr/>
            </a:pPr>
            <a:r>
              <a:rPr lang="zh-CN" altLang="en-US" b="1" dirty="0"/>
              <a:t>新式</a:t>
            </a:r>
            <a:endParaRPr lang="zh-CN" altLang="en-US" b="1" dirty="0" smtClean="0"/>
          </a:p>
          <a:p>
            <a:pPr>
              <a:buClr>
                <a:srgbClr val="0000FF"/>
              </a:buClr>
              <a:defRPr/>
            </a:pPr>
            <a:r>
              <a:rPr lang="zh-CN" altLang="en-US" b="1" dirty="0" smtClean="0"/>
              <a:t>旧式</a:t>
            </a: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5070475" y="1412776"/>
            <a:ext cx="40433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zh-CN" altLang="en-US" b="1">
                <a:latin typeface="Arial" charset="0"/>
              </a:rPr>
              <a:t>中式家具</a:t>
            </a:r>
            <a:endParaRPr lang="en-US" altLang="zh-CN" b="1">
              <a:latin typeface="Arial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</a:pPr>
            <a:r>
              <a:rPr lang="zh-CN" altLang="en-US" b="1">
                <a:latin typeface="Arial" charset="0"/>
              </a:rPr>
              <a:t>西式</a:t>
            </a:r>
            <a:endParaRPr lang="en-US" altLang="zh-CN" b="1">
              <a:latin typeface="Arial" charset="0"/>
            </a:endParaRPr>
          </a:p>
          <a:p>
            <a:pPr>
              <a:lnSpc>
                <a:spcPct val="90000"/>
              </a:lnSpc>
              <a:buClr>
                <a:srgbClr val="0000FF"/>
              </a:buClr>
            </a:pPr>
            <a:endParaRPr lang="zh-CN" altLang="en-US" b="1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4450"/>
            <a:ext cx="5184775" cy="1008063"/>
          </a:xfrm>
        </p:spPr>
        <p:txBody>
          <a:bodyPr/>
          <a:lstStyle/>
          <a:p>
            <a:r>
              <a:rPr lang="zh-CN" altLang="en-US" sz="6000" smtClean="0">
                <a:solidFill>
                  <a:schemeClr val="tx1"/>
                </a:solidFill>
              </a:rPr>
              <a:t>负担</a:t>
            </a:r>
          </a:p>
        </p:txBody>
      </p:sp>
      <p:sp>
        <p:nvSpPr>
          <p:cNvPr id="537603" name="Rectangle 3"/>
          <p:cNvSpPr>
            <a:spLocks noGrp="1" noChangeArrowheads="1"/>
          </p:cNvSpPr>
          <p:nvPr>
            <p:ph type="body" sz="half" idx="1"/>
          </p:nvPr>
        </p:nvSpPr>
        <p:spPr bwMode="black">
          <a:xfrm>
            <a:off x="395288" y="2328863"/>
            <a:ext cx="8928100" cy="1531937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b="1" smtClean="0"/>
              <a:t>（名）：经济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r>
              <a:rPr lang="zh-CN" altLang="en-US" sz="2800" b="1" smtClean="0"/>
              <a:t>   家庭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r>
              <a:rPr lang="zh-CN" altLang="en-US" sz="2800" b="1" smtClean="0"/>
              <a:t>   工作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r>
              <a:rPr lang="zh-CN" altLang="en-US" sz="2800" b="1" smtClean="0"/>
              <a:t> </a:t>
            </a:r>
            <a:r>
              <a:rPr lang="en-US" altLang="zh-CN" sz="2800" b="1" smtClean="0"/>
              <a:t>  </a:t>
            </a:r>
            <a:r>
              <a:rPr lang="zh-CN" altLang="en-US" sz="2800" b="1" smtClean="0"/>
              <a:t>学习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endParaRPr lang="en-US" altLang="zh-CN" sz="2800" b="1" smtClean="0">
              <a:solidFill>
                <a:srgbClr val="0000FF"/>
              </a:solidFill>
            </a:endParaRP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           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r>
              <a:rPr lang="zh-CN" altLang="en-US" sz="2800" b="1" smtClean="0"/>
              <a:t>很重   减轻</a:t>
            </a:r>
            <a:r>
              <a:rPr lang="zh-CN" altLang="en-US" sz="2800" b="1" smtClean="0">
                <a:solidFill>
                  <a:srgbClr val="0000FF"/>
                </a:solidFill>
              </a:rPr>
              <a:t>负担</a:t>
            </a:r>
            <a:r>
              <a:rPr lang="zh-CN" altLang="en-US" sz="2800" b="1" smtClean="0"/>
              <a:t>   </a:t>
            </a:r>
            <a:r>
              <a:rPr lang="zh-CN" altLang="en-US" sz="2800" b="1" u="sng" smtClean="0"/>
              <a:t>有</a:t>
            </a:r>
            <a:r>
              <a:rPr lang="zh-CN" altLang="en-US" sz="2800" b="1" u="sng" smtClean="0">
                <a:solidFill>
                  <a:srgbClr val="0000FF"/>
                </a:solidFill>
              </a:rPr>
              <a:t>负担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zh-CN" altLang="en-US" sz="2800" b="1" smtClean="0"/>
          </a:p>
        </p:txBody>
      </p:sp>
      <p:sp>
        <p:nvSpPr>
          <p:cNvPr id="537605" name="Text Box 5"/>
          <p:cNvSpPr txBox="1">
            <a:spLocks noChangeArrowheads="1"/>
          </p:cNvSpPr>
          <p:nvPr/>
        </p:nvSpPr>
        <p:spPr bwMode="auto">
          <a:xfrm>
            <a:off x="433388" y="1352550"/>
            <a:ext cx="82804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latin typeface="宋体" pitchFamily="2" charset="-122"/>
              </a:rPr>
              <a:t>（动）：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负担</a:t>
            </a:r>
            <a:r>
              <a:rPr lang="zh-CN" altLang="en-US" sz="2800" b="1">
                <a:latin typeface="宋体" pitchFamily="2" charset="-122"/>
              </a:rPr>
              <a:t>学费 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负担</a:t>
            </a:r>
            <a:r>
              <a:rPr lang="zh-CN" altLang="en-US" sz="2800" b="1">
                <a:latin typeface="宋体" pitchFamily="2" charset="-122"/>
              </a:rPr>
              <a:t>老人和孩子</a:t>
            </a:r>
            <a:endParaRPr lang="en-US" altLang="zh-CN" sz="2800" b="1">
              <a:latin typeface="宋体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latin typeface="宋体" pitchFamily="2" charset="-122"/>
              </a:rPr>
              <a:t>  </a:t>
            </a:r>
            <a:r>
              <a:rPr lang="zh-CN" altLang="en-US" sz="2800" b="1">
                <a:latin typeface="宋体" pitchFamily="2" charset="-122"/>
              </a:rPr>
              <a:t>     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负担</a:t>
            </a:r>
            <a:r>
              <a:rPr lang="zh-CN" altLang="en-US" sz="2800" b="1">
                <a:latin typeface="宋体" pitchFamily="2" charset="-122"/>
              </a:rPr>
              <a:t>不起</a:t>
            </a:r>
          </a:p>
        </p:txBody>
      </p:sp>
      <p:sp>
        <p:nvSpPr>
          <p:cNvPr id="537607" name="Text Box 7"/>
          <p:cNvSpPr txBox="1">
            <a:spLocks noChangeArrowheads="1"/>
          </p:cNvSpPr>
          <p:nvPr/>
        </p:nvSpPr>
        <p:spPr bwMode="auto">
          <a:xfrm>
            <a:off x="395288" y="3716338"/>
            <a:ext cx="8748712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514350" indent="-51435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Tahoma" pitchFamily="34" charset="0"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这几年他的学费一直是我来</a:t>
            </a:r>
            <a:r>
              <a:rPr kumimoji="1" lang="zh-CN" altLang="en-US" sz="2800" b="1">
                <a:solidFill>
                  <a:srgbClr val="FF0000"/>
                </a:solidFill>
                <a:ea typeface="楷体_GB2312" pitchFamily="49" charset="-122"/>
              </a:rPr>
              <a:t>负担</a:t>
            </a:r>
            <a:r>
              <a:rPr kumimoji="1" lang="zh-CN" altLang="en-US" sz="2800" b="1">
                <a:ea typeface="楷体_GB2312" pitchFamily="49" charset="-122"/>
              </a:rPr>
              <a:t>的。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Tahoma" pitchFamily="34" charset="0"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他的家庭</a:t>
            </a:r>
            <a:r>
              <a:rPr kumimoji="1" lang="zh-CN" altLang="en-US" sz="2800" b="1">
                <a:solidFill>
                  <a:srgbClr val="FF0000"/>
                </a:solidFill>
                <a:ea typeface="楷体_GB2312" pitchFamily="49" charset="-122"/>
              </a:rPr>
              <a:t>负担</a:t>
            </a:r>
            <a:r>
              <a:rPr kumimoji="1" lang="zh-CN" altLang="en-US" sz="2800" b="1">
                <a:ea typeface="楷体_GB2312" pitchFamily="49" charset="-122"/>
              </a:rPr>
              <a:t>太重，最近几个月都累病了。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Tahoma" pitchFamily="34" charset="0"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现在的房租太高了，</a:t>
            </a:r>
            <a:r>
              <a:rPr kumimoji="1" lang="en-US" altLang="zh-CN" sz="2800" b="1">
                <a:ea typeface="楷体_GB2312" pitchFamily="49" charset="-122"/>
              </a:rPr>
              <a:t>________________</a:t>
            </a:r>
            <a:r>
              <a:rPr kumimoji="1" lang="zh-CN" altLang="en-US" sz="2800" b="1">
                <a:ea typeface="楷体_GB2312" pitchFamily="49" charset="-122"/>
              </a:rPr>
              <a:t>。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Tahoma" pitchFamily="34" charset="0"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他这学期有九门课，</a:t>
            </a:r>
            <a:r>
              <a:rPr kumimoji="1" lang="en-US" altLang="zh-CN" sz="2800" b="1">
                <a:ea typeface="楷体_GB2312" pitchFamily="49" charset="-122"/>
              </a:rPr>
              <a:t>______________</a:t>
            </a:r>
            <a:r>
              <a:rPr kumimoji="1" lang="zh-CN" altLang="en-US" sz="2800" b="1">
                <a:ea typeface="楷体_GB2312" pitchFamily="49" charset="-122"/>
              </a:rPr>
              <a:t>。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Tahoma" pitchFamily="34" charset="0"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结婚以后他不想要孩子，他觉得</a:t>
            </a:r>
            <a:r>
              <a:rPr kumimoji="1" lang="en-US" altLang="zh-CN" sz="2800" b="1">
                <a:ea typeface="楷体_GB2312" pitchFamily="49" charset="-122"/>
              </a:rPr>
              <a:t>____________</a:t>
            </a:r>
            <a:r>
              <a:rPr kumimoji="1" lang="zh-CN" altLang="en-US" sz="2800" b="1">
                <a:ea typeface="楷体_GB2312" pitchFamily="49" charset="-122"/>
              </a:rPr>
              <a:t>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140200" y="5013325"/>
            <a:ext cx="396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800" b="1">
                <a:solidFill>
                  <a:srgbClr val="0000FF"/>
                </a:solidFill>
              </a:rPr>
              <a:t>我自己</a:t>
            </a:r>
            <a:r>
              <a:rPr lang="zh-CN" altLang="en-US" sz="1800" b="1">
                <a:solidFill>
                  <a:srgbClr val="FF0000"/>
                </a:solidFill>
              </a:rPr>
              <a:t>负担</a:t>
            </a:r>
            <a:r>
              <a:rPr lang="zh-CN" altLang="en-US" sz="1800" b="1">
                <a:solidFill>
                  <a:srgbClr val="0000FF"/>
                </a:solidFill>
              </a:rPr>
              <a:t>不起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11638" y="5651500"/>
            <a:ext cx="396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800" b="1">
                <a:solidFill>
                  <a:srgbClr val="0000FF"/>
                </a:solidFill>
              </a:rPr>
              <a:t>学习</a:t>
            </a:r>
            <a:r>
              <a:rPr lang="zh-CN" altLang="en-US" sz="1800" b="1">
                <a:solidFill>
                  <a:srgbClr val="FF0000"/>
                </a:solidFill>
              </a:rPr>
              <a:t>负担</a:t>
            </a:r>
            <a:r>
              <a:rPr lang="zh-CN" altLang="en-US" sz="1800" b="1">
                <a:solidFill>
                  <a:srgbClr val="0000FF"/>
                </a:solidFill>
              </a:rPr>
              <a:t>很重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940425" y="6092825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800" b="1">
                <a:solidFill>
                  <a:srgbClr val="FF0000"/>
                </a:solidFill>
              </a:rPr>
              <a:t>负担</a:t>
            </a:r>
            <a:r>
              <a:rPr lang="zh-CN" altLang="en-US" sz="1800" b="1">
                <a:solidFill>
                  <a:srgbClr val="0000FF"/>
                </a:solidFill>
              </a:rPr>
              <a:t>太重</a:t>
            </a:r>
            <a:r>
              <a:rPr lang="en-US" altLang="zh-CN" sz="1800" b="1">
                <a:solidFill>
                  <a:srgbClr val="0000FF"/>
                </a:solidFill>
              </a:rPr>
              <a:t>/</a:t>
            </a:r>
            <a:r>
              <a:rPr lang="zh-CN" altLang="en-US" sz="1800" b="1">
                <a:solidFill>
                  <a:srgbClr val="0000FF"/>
                </a:solidFill>
              </a:rPr>
              <a:t>孩子是一种</a:t>
            </a:r>
            <a:r>
              <a:rPr lang="zh-CN" altLang="en-US" sz="1800" b="1">
                <a:solidFill>
                  <a:srgbClr val="FF0000"/>
                </a:solidFill>
              </a:rPr>
              <a:t>负担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79375"/>
            <a:ext cx="1665288" cy="828675"/>
          </a:xfrm>
        </p:spPr>
        <p:txBody>
          <a:bodyPr/>
          <a:lstStyle/>
          <a:p>
            <a:r>
              <a:rPr lang="zh-CN" altLang="en-US" b="1" smtClean="0"/>
              <a:t>生词</a:t>
            </a:r>
          </a:p>
        </p:txBody>
      </p:sp>
      <p:sp>
        <p:nvSpPr>
          <p:cNvPr id="8704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12875"/>
            <a:ext cx="3095625" cy="5256213"/>
          </a:xfrm>
        </p:spPr>
        <p:txBody>
          <a:bodyPr/>
          <a:lstStyle/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网站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编辑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位于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老式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黑洞洞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走廊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杂物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穿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群租</a:t>
            </a:r>
          </a:p>
          <a:p>
            <a:pPr marL="533400" indent="-533400">
              <a:buFont typeface="Arial" charset="0"/>
              <a:buAutoNum type="arabicPeriod"/>
            </a:pPr>
            <a:r>
              <a:rPr lang="zh-CN" altLang="en-US" b="1" smtClean="0"/>
              <a:t>同伴</a:t>
            </a:r>
          </a:p>
          <a:p>
            <a:pPr marL="533400" indent="-533400">
              <a:buFont typeface="Wingdings" pitchFamily="2" charset="2"/>
              <a:buNone/>
            </a:pPr>
            <a:endParaRPr lang="zh-CN" altLang="en-US" smtClean="0"/>
          </a:p>
        </p:txBody>
      </p:sp>
      <p:sp>
        <p:nvSpPr>
          <p:cNvPr id="8704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339975" y="360363"/>
            <a:ext cx="2376488" cy="6192837"/>
          </a:xfrm>
        </p:spPr>
        <p:txBody>
          <a:bodyPr/>
          <a:lstStyle/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平摊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遥不可及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掰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>
                <a:solidFill>
                  <a:srgbClr val="FF0000"/>
                </a:solidFill>
              </a:rPr>
              <a:t>负担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开销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新式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公寓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动心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供应</a:t>
            </a:r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幽雅</a:t>
            </a:r>
            <a:endParaRPr lang="en-US" altLang="zh-CN" b="1" smtClean="0"/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白领</a:t>
            </a:r>
            <a:endParaRPr lang="en-US" altLang="zh-CN" b="1" smtClean="0"/>
          </a:p>
          <a:p>
            <a:pPr marL="533400" indent="-533400">
              <a:buFont typeface="Arial" charset="0"/>
              <a:buAutoNum type="arabicPeriod" startAt="11"/>
            </a:pPr>
            <a:r>
              <a:rPr lang="zh-CN" altLang="en-US" b="1" smtClean="0"/>
              <a:t>憧憬</a:t>
            </a:r>
          </a:p>
        </p:txBody>
      </p:sp>
      <p:sp>
        <p:nvSpPr>
          <p:cNvPr id="87045" name="Rectangle 6"/>
          <p:cNvSpPr>
            <a:spLocks noChangeArrowheads="1"/>
          </p:cNvSpPr>
          <p:nvPr/>
        </p:nvSpPr>
        <p:spPr bwMode="auto">
          <a:xfrm>
            <a:off x="4787900" y="360363"/>
            <a:ext cx="230505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>
              <a:buClr>
                <a:srgbClr val="0000FF"/>
              </a:buClr>
              <a:buFont typeface="Tahoma" pitchFamily="34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洒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透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落地窗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回想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冲动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三合板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装修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塑料</a:t>
            </a:r>
          </a:p>
          <a:p>
            <a:pPr>
              <a:buClr>
                <a:srgbClr val="0000FF"/>
              </a:buClr>
              <a:buFont typeface="Arial" charset="0"/>
              <a:buAutoNum type="arabicPeriod" startAt="23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平方米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6948488" y="360363"/>
            <a:ext cx="2303462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>
              <a:buClr>
                <a:srgbClr val="1C1C1C"/>
              </a:buClr>
              <a:buSzPct val="75000"/>
              <a:buFont typeface="Arial" charset="0"/>
              <a:buNone/>
            </a:pPr>
            <a:r>
              <a:rPr lang="zh-CN" altLang="en-US" sz="4000" b="1">
                <a:solidFill>
                  <a:srgbClr val="000000"/>
                </a:solidFill>
                <a:latin typeface="Arial" charset="0"/>
              </a:rPr>
              <a:t>专名：</a:t>
            </a:r>
            <a:endParaRPr lang="en-US" altLang="zh-CN" sz="4000" b="1">
              <a:solidFill>
                <a:srgbClr val="000000"/>
              </a:solidFill>
              <a:latin typeface="Arial" charset="0"/>
            </a:endParaRPr>
          </a:p>
          <a:p>
            <a:pPr>
              <a:buClr>
                <a:srgbClr val="1C1C1C"/>
              </a:buClr>
              <a:buSzPct val="75000"/>
              <a:buFont typeface="Arial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甜甜  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>
              <a:buClr>
                <a:srgbClr val="1C1C1C"/>
              </a:buClr>
              <a:buSzPct val="75000"/>
              <a:buFont typeface="Arial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澳门路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1</a:t>
            </a:r>
            <a:r>
              <a:rPr lang="zh-CN" altLang="en-US" b="1" smtClean="0"/>
              <a:t>：自</a:t>
            </a:r>
            <a:r>
              <a:rPr lang="zh-CN" altLang="zh-CN" b="1" smtClean="0"/>
              <a:t>……</a:t>
            </a:r>
            <a:r>
              <a:rPr lang="zh-CN" altLang="en-US" b="1" smtClean="0"/>
              <a:t>以来</a:t>
            </a:r>
          </a:p>
        </p:txBody>
      </p:sp>
      <p:sp>
        <p:nvSpPr>
          <p:cNvPr id="8806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182563" y="1844675"/>
            <a:ext cx="9285287" cy="26638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1. </a:t>
            </a:r>
            <a:r>
              <a:rPr lang="zh-CN" altLang="en-US" sz="2800" b="1" smtClean="0">
                <a:solidFill>
                  <a:srgbClr val="FF3300"/>
                </a:solidFill>
              </a:rPr>
              <a:t>自</a:t>
            </a:r>
            <a:r>
              <a:rPr lang="zh-CN" altLang="en-US" sz="2800" b="1" smtClean="0"/>
              <a:t>五月初</a:t>
            </a:r>
            <a:r>
              <a:rPr lang="zh-CN" altLang="en-US" sz="2800" b="1" smtClean="0">
                <a:solidFill>
                  <a:srgbClr val="FF3300"/>
                </a:solidFill>
              </a:rPr>
              <a:t>以来</a:t>
            </a:r>
            <a:r>
              <a:rPr lang="zh-CN" altLang="en-US" sz="2800" b="1" smtClean="0"/>
              <a:t>，天气变得日益炎热。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2. </a:t>
            </a:r>
            <a:r>
              <a:rPr lang="zh-CN" altLang="en-US" sz="2800" b="1" smtClean="0">
                <a:solidFill>
                  <a:srgbClr val="FF3300"/>
                </a:solidFill>
              </a:rPr>
              <a:t>自</a:t>
            </a:r>
            <a:r>
              <a:rPr lang="zh-CN" altLang="en-US" sz="2800" b="1" smtClean="0"/>
              <a:t>古</a:t>
            </a:r>
            <a:r>
              <a:rPr lang="zh-CN" altLang="en-US" sz="2800" b="1" smtClean="0">
                <a:solidFill>
                  <a:srgbClr val="FF3300"/>
                </a:solidFill>
              </a:rPr>
              <a:t>以来</a:t>
            </a:r>
            <a:r>
              <a:rPr lang="zh-CN" altLang="en-US" sz="2800" b="1" smtClean="0"/>
              <a:t>，中国就是一个多民族的国家。</a:t>
            </a:r>
            <a:endParaRPr lang="en-US" altLang="zh-CN" sz="2800" b="1" smtClean="0"/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3. </a:t>
            </a:r>
            <a:r>
              <a:rPr lang="zh-CN" altLang="en-US" sz="2800" b="1" smtClean="0"/>
              <a:t>他是</a:t>
            </a:r>
            <a:r>
              <a:rPr lang="zh-CN" altLang="en-US" sz="2800" b="1" smtClean="0">
                <a:solidFill>
                  <a:srgbClr val="FF0000"/>
                </a:solidFill>
              </a:rPr>
              <a:t>自</a:t>
            </a:r>
            <a:r>
              <a:rPr lang="zh-CN" altLang="en-US" sz="2800" b="1" smtClean="0"/>
              <a:t>成龙</a:t>
            </a:r>
            <a:r>
              <a:rPr lang="zh-CN" altLang="en-US" sz="2800" b="1" smtClean="0">
                <a:solidFill>
                  <a:srgbClr val="FF0000"/>
                </a:solidFill>
              </a:rPr>
              <a:t>以来</a:t>
            </a:r>
            <a:r>
              <a:rPr lang="zh-CN" altLang="en-US" sz="2800" b="1" smtClean="0"/>
              <a:t>最有名的电影演员。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4. </a:t>
            </a:r>
            <a:r>
              <a:rPr lang="zh-CN" altLang="en-US" sz="2800" b="1" smtClean="0">
                <a:solidFill>
                  <a:srgbClr val="FF3300"/>
                </a:solidFill>
              </a:rPr>
              <a:t>自</a:t>
            </a:r>
            <a:r>
              <a:rPr lang="zh-CN" altLang="en-US" sz="2800" b="1" smtClean="0"/>
              <a:t>改革开放</a:t>
            </a:r>
            <a:r>
              <a:rPr lang="zh-CN" altLang="en-US" sz="2800" b="1" smtClean="0">
                <a:solidFill>
                  <a:srgbClr val="FF3300"/>
                </a:solidFill>
              </a:rPr>
              <a:t>以来</a:t>
            </a:r>
            <a:r>
              <a:rPr lang="zh-CN" altLang="en-US" sz="2800" b="1" smtClean="0"/>
              <a:t>，人民的生活水平大大提高了。</a:t>
            </a:r>
            <a:endParaRPr lang="en-US" altLang="zh-CN" sz="2800" b="1" smtClean="0"/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5. </a:t>
            </a:r>
            <a:r>
              <a:rPr lang="zh-CN" altLang="en-US" sz="2800" b="1" smtClean="0">
                <a:solidFill>
                  <a:srgbClr val="FF0000"/>
                </a:solidFill>
              </a:rPr>
              <a:t>自从</a:t>
            </a:r>
            <a:r>
              <a:rPr lang="zh-CN" altLang="en-US" sz="2800" b="1" smtClean="0"/>
              <a:t>发明了电灯</a:t>
            </a:r>
            <a:r>
              <a:rPr lang="en-US" altLang="zh-CN" sz="2800" b="1" smtClean="0"/>
              <a:t>(</a:t>
            </a:r>
            <a:r>
              <a:rPr lang="zh-CN" altLang="en-US" sz="2800" b="1" smtClean="0">
                <a:solidFill>
                  <a:srgbClr val="FF0000"/>
                </a:solidFill>
              </a:rPr>
              <a:t>以来</a:t>
            </a:r>
            <a:r>
              <a:rPr lang="en-US" altLang="zh-CN" sz="2800" b="1" smtClean="0"/>
              <a:t>)</a:t>
            </a:r>
            <a:r>
              <a:rPr lang="zh-CN" altLang="en-US" sz="2800" b="1" smtClean="0"/>
              <a:t>，人类的生活就变得方便多了。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268538" y="5008563"/>
            <a:ext cx="34559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</a:rPr>
              <a:t>自</a:t>
            </a:r>
            <a:r>
              <a:rPr lang="en-US" altLang="zh-CN" b="1">
                <a:solidFill>
                  <a:srgbClr val="FF0000"/>
                </a:solidFill>
              </a:rPr>
              <a:t>……</a:t>
            </a:r>
            <a:r>
              <a:rPr lang="zh-CN" altLang="en-US" b="1">
                <a:solidFill>
                  <a:srgbClr val="FF0000"/>
                </a:solidFill>
              </a:rPr>
              <a:t>以来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b="1" smtClean="0"/>
              <a:t>用“自</a:t>
            </a:r>
            <a:r>
              <a:rPr lang="en-US" altLang="zh-CN" b="1" smtClean="0"/>
              <a:t>……</a:t>
            </a:r>
            <a:r>
              <a:rPr lang="zh-CN" altLang="en-US" b="1" smtClean="0"/>
              <a:t>以来”完成句子：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57313"/>
            <a:ext cx="9144000" cy="5256212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en-US" altLang="zh-CN" sz="2000" smtClean="0"/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1.________________________</a:t>
            </a:r>
            <a:r>
              <a:rPr lang="zh-CN" altLang="en-US" sz="2800" b="1" smtClean="0"/>
              <a:t>，我就没回过国，所以非常想念我的父母。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2.A:</a:t>
            </a:r>
            <a:r>
              <a:rPr lang="zh-CN" altLang="en-US" sz="2800" b="1" smtClean="0"/>
              <a:t>听说你又换工作了。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B:</a:t>
            </a:r>
            <a:r>
              <a:rPr lang="zh-CN" altLang="en-US" sz="2800" b="1" smtClean="0"/>
              <a:t>别提了，</a:t>
            </a:r>
            <a:r>
              <a:rPr lang="en-US" altLang="zh-CN" sz="2800" b="1" smtClean="0"/>
              <a:t>___________________</a:t>
            </a:r>
            <a:r>
              <a:rPr lang="zh-CN" altLang="en-US" sz="2800" b="1" smtClean="0"/>
              <a:t>，这已经是我换的第三个工作了。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3.A:</a:t>
            </a:r>
            <a:r>
              <a:rPr lang="zh-CN" altLang="en-US" sz="2800" b="1" smtClean="0"/>
              <a:t>最近产品的销售量怎么样？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B:</a:t>
            </a:r>
            <a:r>
              <a:rPr lang="zh-CN" altLang="en-US" sz="2800" b="1" smtClean="0"/>
              <a:t>非常好，</a:t>
            </a:r>
            <a:r>
              <a:rPr lang="en-US" altLang="zh-CN" sz="2800" b="1" smtClean="0"/>
              <a:t>___________________</a:t>
            </a:r>
            <a:r>
              <a:rPr lang="zh-CN" altLang="en-US" sz="2800" b="1" smtClean="0"/>
              <a:t>，销售量就一直在增加。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4.A:</a:t>
            </a:r>
            <a:r>
              <a:rPr lang="zh-CN" altLang="en-US" sz="2800" b="1" smtClean="0"/>
              <a:t>这个月的工资又花得差不多了。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B:</a:t>
            </a:r>
            <a:r>
              <a:rPr lang="zh-CN" altLang="en-US" sz="2800" b="1" smtClean="0"/>
              <a:t>是啊，</a:t>
            </a:r>
            <a:r>
              <a:rPr lang="en-US" altLang="zh-CN" sz="2800" b="1" smtClean="0"/>
              <a:t>________________________</a:t>
            </a:r>
            <a:r>
              <a:rPr lang="zh-CN" altLang="en-US" sz="2800" b="1" smtClean="0"/>
              <a:t>，咱们花的钱就越来越多。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642938" y="1557338"/>
            <a:ext cx="4649787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到北京留学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以来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514600" y="2924175"/>
            <a:ext cx="4649788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大学毕业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以来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763713" y="5589588"/>
            <a:ext cx="4248150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孩子出生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以来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555875" y="4267200"/>
            <a:ext cx="3887788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三月份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以来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 animBg="1" autoUpdateAnimBg="0"/>
      <p:bldP spid="9" grpId="0" animBg="1" autoUpdateAnimBg="0"/>
      <p:bldP spid="10" grpId="0" animBg="1" autoUpdateAnimBg="0"/>
      <p:bldP spid="11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2</a:t>
            </a:r>
            <a:r>
              <a:rPr lang="zh-CN" altLang="en-US" b="1" smtClean="0"/>
              <a:t>：所</a:t>
            </a:r>
            <a:r>
              <a:rPr lang="en-US" altLang="zh-CN" b="1" smtClean="0"/>
              <a:t>+</a:t>
            </a:r>
            <a:r>
              <a:rPr lang="zh-CN" altLang="en-US" b="1" smtClean="0"/>
              <a:t>动</a:t>
            </a:r>
            <a:endParaRPr lang="zh-CN" altLang="en-US" smtClean="0"/>
          </a:p>
        </p:txBody>
      </p:sp>
      <p:sp>
        <p:nvSpPr>
          <p:cNvPr id="8397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250825" y="1530350"/>
            <a:ext cx="8893175" cy="2906713"/>
          </a:xfrm>
        </p:spPr>
        <p:txBody>
          <a:bodyPr/>
          <a:lstStyle/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sz="2800" b="1" smtClean="0"/>
              <a:t>你别问了，</a:t>
            </a:r>
            <a:r>
              <a:rPr lang="zh-CN" altLang="en-US" sz="2800" b="1" u="sng" smtClean="0"/>
              <a:t>我们</a:t>
            </a:r>
            <a:r>
              <a:rPr lang="zh-CN" altLang="en-US" sz="2800" b="1" u="sng" smtClean="0">
                <a:solidFill>
                  <a:srgbClr val="FF3300"/>
                </a:solidFill>
              </a:rPr>
              <a:t>所</a:t>
            </a:r>
            <a:r>
              <a:rPr lang="zh-CN" altLang="en-US" sz="2800" b="1" u="sng" smtClean="0"/>
              <a:t>谈</a:t>
            </a:r>
            <a:r>
              <a:rPr lang="zh-CN" altLang="en-US" sz="2800" b="1" u="sng" smtClean="0">
                <a:solidFill>
                  <a:srgbClr val="0000FF"/>
                </a:solidFill>
              </a:rPr>
              <a:t>的</a:t>
            </a:r>
            <a:r>
              <a:rPr lang="zh-CN" altLang="en-US" sz="2800" b="1" smtClean="0">
                <a:solidFill>
                  <a:srgbClr val="0000FF"/>
                </a:solidFill>
              </a:rPr>
              <a:t>    </a:t>
            </a:r>
            <a:r>
              <a:rPr lang="zh-CN" altLang="en-US" sz="2800" b="1" smtClean="0"/>
              <a:t>不过是一些小事而已。</a:t>
            </a:r>
          </a:p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sz="2800" b="1" u="sng" smtClean="0"/>
              <a:t>我</a:t>
            </a:r>
            <a:r>
              <a:rPr lang="zh-CN" altLang="en-US" sz="2800" b="1" u="sng" smtClean="0">
                <a:solidFill>
                  <a:srgbClr val="FF3300"/>
                </a:solidFill>
              </a:rPr>
              <a:t>所</a:t>
            </a:r>
            <a:r>
              <a:rPr lang="zh-CN" altLang="en-US" sz="2800" b="1" u="sng" smtClean="0"/>
              <a:t>知道</a:t>
            </a:r>
            <a:r>
              <a:rPr lang="zh-CN" altLang="en-US" sz="2800" b="1" u="sng" smtClean="0">
                <a:solidFill>
                  <a:srgbClr val="0000FF"/>
                </a:solidFill>
              </a:rPr>
              <a:t>的</a:t>
            </a:r>
            <a:r>
              <a:rPr lang="zh-CN" altLang="en-US" sz="2800" b="1" u="sng" smtClean="0"/>
              <a:t>情况</a:t>
            </a:r>
            <a:r>
              <a:rPr lang="zh-CN" altLang="en-US" sz="2800" b="1" smtClean="0"/>
              <a:t>    就是这些了，您可以再采访一下别的人。</a:t>
            </a:r>
          </a:p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sz="2800" b="1" smtClean="0"/>
              <a:t>他是  </a:t>
            </a:r>
            <a:r>
              <a:rPr lang="zh-CN" altLang="en-US" sz="2800" b="1" u="sng" smtClean="0"/>
              <a:t>广大读者</a:t>
            </a:r>
            <a:r>
              <a:rPr lang="zh-CN" altLang="en-US" sz="2800" b="1" u="sng" smtClean="0">
                <a:solidFill>
                  <a:srgbClr val="FF3300"/>
                </a:solidFill>
              </a:rPr>
              <a:t>所</a:t>
            </a:r>
            <a:r>
              <a:rPr lang="zh-CN" altLang="en-US" sz="2800" b="1" u="sng" smtClean="0"/>
              <a:t>熟悉</a:t>
            </a:r>
            <a:r>
              <a:rPr lang="zh-CN" altLang="en-US" sz="2800" b="1" u="sng" smtClean="0">
                <a:solidFill>
                  <a:srgbClr val="0000FF"/>
                </a:solidFill>
              </a:rPr>
              <a:t>的</a:t>
            </a:r>
            <a:r>
              <a:rPr lang="zh-CN" altLang="en-US" sz="2800" b="1" smtClean="0">
                <a:solidFill>
                  <a:srgbClr val="0000FF"/>
                </a:solidFill>
              </a:rPr>
              <a:t>   </a:t>
            </a:r>
            <a:r>
              <a:rPr lang="zh-CN" altLang="en-US" sz="2800" b="1" smtClean="0"/>
              <a:t>一位著名作家。</a:t>
            </a:r>
            <a:endParaRPr lang="en-US" altLang="zh-CN" sz="2800" b="1" smtClean="0"/>
          </a:p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sz="2800" b="1" smtClean="0"/>
              <a:t>请大家把你们这几天的  </a:t>
            </a:r>
            <a:r>
              <a:rPr lang="zh-CN" altLang="en-US" sz="2800" b="1" u="sng" smtClean="0">
                <a:solidFill>
                  <a:srgbClr val="FF0000"/>
                </a:solidFill>
              </a:rPr>
              <a:t>所</a:t>
            </a:r>
            <a:r>
              <a:rPr lang="zh-CN" altLang="en-US" sz="2800" b="1" u="sng" smtClean="0"/>
              <a:t>见</a:t>
            </a:r>
            <a:r>
              <a:rPr lang="zh-CN" altLang="en-US" sz="2800" b="1" u="sng" smtClean="0">
                <a:solidFill>
                  <a:srgbClr val="FF0000"/>
                </a:solidFill>
              </a:rPr>
              <a:t>所</a:t>
            </a:r>
            <a:r>
              <a:rPr lang="zh-CN" altLang="en-US" sz="2800" b="1" u="sng" smtClean="0"/>
              <a:t>闻</a:t>
            </a:r>
            <a:r>
              <a:rPr lang="zh-CN" altLang="en-US" sz="2800" b="1" smtClean="0"/>
              <a:t>  写下来。</a:t>
            </a:r>
            <a:endParaRPr lang="zh-CN" altLang="zh-CN" sz="2800" b="1" smtClean="0"/>
          </a:p>
          <a:p>
            <a:pPr marL="514350" indent="-514350">
              <a:buFont typeface="Tahoma" pitchFamily="34" charset="0"/>
              <a:buAutoNum type="arabicPeriod"/>
            </a:pPr>
            <a:endParaRPr lang="zh-CN" altLang="en-US" sz="2400" b="1" smtClean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187450" y="5157788"/>
            <a:ext cx="4968875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/>
              <a:t>名</a:t>
            </a:r>
            <a:r>
              <a:rPr lang="en-US" altLang="zh-CN" b="1"/>
              <a:t>/</a:t>
            </a:r>
            <a:r>
              <a:rPr lang="zh-CN" altLang="en-US" b="1"/>
              <a:t>代</a:t>
            </a:r>
            <a:r>
              <a:rPr lang="en-US" altLang="zh-CN" b="1"/>
              <a:t>+</a:t>
            </a:r>
            <a:r>
              <a:rPr lang="zh-CN" altLang="en-US" b="1">
                <a:solidFill>
                  <a:srgbClr val="FF0000"/>
                </a:solidFill>
              </a:rPr>
              <a:t>所</a:t>
            </a:r>
            <a:r>
              <a:rPr lang="en-US" altLang="zh-CN" b="1"/>
              <a:t>+</a:t>
            </a:r>
            <a:r>
              <a:rPr lang="zh-CN" altLang="en-US" b="1"/>
              <a:t>动</a:t>
            </a:r>
            <a:r>
              <a:rPr lang="en-US" altLang="zh-CN" b="1"/>
              <a:t>+</a:t>
            </a:r>
            <a:r>
              <a:rPr lang="zh-CN" altLang="en-US" b="1">
                <a:solidFill>
                  <a:srgbClr val="0000FF"/>
                </a:solidFill>
              </a:rPr>
              <a:t>的</a:t>
            </a:r>
            <a:r>
              <a:rPr lang="en-US" altLang="zh-CN" b="1"/>
              <a:t>+[</a:t>
            </a:r>
            <a:r>
              <a:rPr lang="zh-CN" altLang="en-US" b="1"/>
              <a:t>名</a:t>
            </a:r>
            <a:r>
              <a:rPr lang="en-US" altLang="zh-CN" b="1"/>
              <a:t>]</a:t>
            </a:r>
            <a:endParaRPr lang="zh-CN" altLang="en-US" b="1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627313" y="5868988"/>
            <a:ext cx="3529012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FF0000"/>
                </a:solidFill>
              </a:rPr>
              <a:t>所</a:t>
            </a:r>
            <a:r>
              <a:rPr lang="en-US" altLang="zh-CN" b="1"/>
              <a:t>+</a:t>
            </a:r>
            <a:r>
              <a:rPr lang="zh-CN" altLang="en-US" b="1"/>
              <a:t>动（单音节）</a:t>
            </a:r>
          </a:p>
        </p:txBody>
      </p:sp>
      <p:sp>
        <p:nvSpPr>
          <p:cNvPr id="4" name="Rectangular Callout 3"/>
          <p:cNvSpPr>
            <a:spLocks noChangeArrowheads="1"/>
          </p:cNvSpPr>
          <p:nvPr/>
        </p:nvSpPr>
        <p:spPr bwMode="auto">
          <a:xfrm rot="5400000">
            <a:off x="7390607" y="5083969"/>
            <a:ext cx="1208087" cy="1939925"/>
          </a:xfrm>
          <a:prstGeom prst="wedgeRectCallout">
            <a:avLst>
              <a:gd name="adj1" fmla="val 18421"/>
              <a:gd name="adj2" fmla="val 107042"/>
            </a:avLst>
          </a:prstGeom>
          <a:noFill/>
          <a:ln w="9525" algn="ctr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>
              <a:ea typeface="楷体_GB2312" pitchFamily="49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019925" y="5457825"/>
            <a:ext cx="1944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1800" b="1"/>
              <a:t>如：“所见所闻，所知（不多）”，一般用于固定词语，比较少见。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116013" y="4365625"/>
            <a:ext cx="14398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rgbClr val="0000FF"/>
                </a:solidFill>
              </a:rPr>
              <a:t>书面语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22350" y="188913"/>
            <a:ext cx="8229600" cy="939800"/>
          </a:xfrm>
        </p:spPr>
        <p:txBody>
          <a:bodyPr/>
          <a:lstStyle/>
          <a:p>
            <a:r>
              <a:rPr lang="zh-CN" altLang="en-US" sz="2800" b="1" smtClean="0"/>
              <a:t>用“所</a:t>
            </a:r>
            <a:r>
              <a:rPr lang="en-US" altLang="zh-CN" sz="2800" b="1" smtClean="0"/>
              <a:t>+</a:t>
            </a:r>
            <a:r>
              <a:rPr lang="zh-CN" altLang="en-US" sz="2800" b="1" smtClean="0"/>
              <a:t>动（句后括号中的动词）”完成句子：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00250"/>
            <a:ext cx="9144000" cy="4524375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1.</a:t>
            </a:r>
            <a:r>
              <a:rPr lang="zh-CN" altLang="en-US" sz="2800" b="1" smtClean="0"/>
              <a:t>大家现在</a:t>
            </a:r>
            <a:r>
              <a:rPr lang="en-US" altLang="zh-CN" sz="2800" b="1" smtClean="0"/>
              <a:t>_______________</a:t>
            </a:r>
            <a:r>
              <a:rPr lang="zh-CN" altLang="en-US" sz="2800" b="1" smtClean="0"/>
              <a:t>是这座城市最好的展览馆，希望我的讲解能让大家满意。（参观）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2.</a:t>
            </a:r>
            <a:r>
              <a:rPr lang="zh-CN" altLang="en-US" sz="2800" b="1" smtClean="0"/>
              <a:t>警察说我们应该</a:t>
            </a:r>
            <a:r>
              <a:rPr lang="en-US" altLang="zh-CN" sz="2800" b="1" smtClean="0"/>
              <a:t>_____________________</a:t>
            </a:r>
            <a:r>
              <a:rPr lang="zh-CN" altLang="en-US" sz="2800" b="1" smtClean="0"/>
              <a:t>都告诉他们。（知道）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3.A:</a:t>
            </a:r>
            <a:r>
              <a:rPr lang="zh-CN" altLang="en-US" sz="2800" b="1" smtClean="0"/>
              <a:t>听说我们的产品很受欢迎啊。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B:</a:t>
            </a:r>
            <a:r>
              <a:rPr lang="zh-CN" altLang="en-US" sz="2800" b="1" smtClean="0"/>
              <a:t>是啊，</a:t>
            </a:r>
            <a:r>
              <a:rPr lang="en-US" altLang="zh-CN" sz="2800" b="1" smtClean="0"/>
              <a:t>____________________</a:t>
            </a:r>
            <a:r>
              <a:rPr lang="zh-CN" altLang="en-US" sz="2800" b="1" smtClean="0"/>
              <a:t>已经销售到海外了。（生产）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4.A:</a:t>
            </a:r>
            <a:r>
              <a:rPr lang="zh-CN" altLang="en-US" sz="2800" b="1" smtClean="0"/>
              <a:t>你会考虑我们的意见吗？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2800" b="1" smtClean="0"/>
              <a:t>   B:</a:t>
            </a:r>
            <a:r>
              <a:rPr lang="zh-CN" altLang="en-US" sz="2800" b="1" smtClean="0"/>
              <a:t>放心吧，</a:t>
            </a:r>
            <a:r>
              <a:rPr lang="en-US" altLang="zh-CN" sz="2800" b="1" smtClean="0"/>
              <a:t>____________</a:t>
            </a:r>
            <a:r>
              <a:rPr lang="zh-CN" altLang="en-US" sz="2800" b="1" smtClean="0"/>
              <a:t>我一定会考虑的。（提）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2227263" y="1916113"/>
            <a:ext cx="4000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参观的</a:t>
            </a:r>
            <a:r>
              <a:rPr kumimoji="1"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地方</a:t>
            </a:r>
            <a:r>
              <a:rPr kumimoji="1"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kumimoji="1" lang="zh-CN" altLang="en-US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3059113" y="2852738"/>
            <a:ext cx="4143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把我们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所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知道的</a:t>
            </a:r>
            <a:r>
              <a:rPr lang="en-US" altLang="zh-CN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(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情况</a:t>
            </a:r>
            <a:r>
              <a:rPr lang="en-US" altLang="zh-CN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)</a:t>
            </a:r>
            <a:endParaRPr lang="zh-CN" altLang="en-US" sz="2400" b="1">
              <a:solidFill>
                <a:srgbClr val="0000FF"/>
              </a:solidFill>
              <a:latin typeface="Arial" charset="0"/>
              <a:ea typeface="楷体_GB2312" pitchFamily="49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212975" y="4149725"/>
            <a:ext cx="4429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我们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生产的产品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212975" y="5445125"/>
            <a:ext cx="2857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你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所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提的意见</a:t>
            </a:r>
          </a:p>
        </p:txBody>
      </p:sp>
      <p:sp>
        <p:nvSpPr>
          <p:cNvPr id="91144" name="TextBox 10"/>
          <p:cNvSpPr txBox="1">
            <a:spLocks noChangeArrowheads="1"/>
          </p:cNvSpPr>
          <p:nvPr/>
        </p:nvSpPr>
        <p:spPr bwMode="auto">
          <a:xfrm>
            <a:off x="1476375" y="1196975"/>
            <a:ext cx="5327650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b="1"/>
              <a:t>[</a:t>
            </a:r>
            <a:r>
              <a:rPr lang="zh-CN" altLang="en-US" b="1"/>
              <a:t>名</a:t>
            </a:r>
            <a:r>
              <a:rPr lang="en-US" altLang="zh-CN" b="1"/>
              <a:t>/</a:t>
            </a:r>
            <a:r>
              <a:rPr lang="zh-CN" altLang="en-US" b="1"/>
              <a:t>代</a:t>
            </a:r>
            <a:r>
              <a:rPr lang="en-US" altLang="zh-CN" b="1"/>
              <a:t>]+</a:t>
            </a:r>
            <a:r>
              <a:rPr lang="zh-CN" altLang="en-US" b="1">
                <a:solidFill>
                  <a:srgbClr val="FF0000"/>
                </a:solidFill>
              </a:rPr>
              <a:t>所</a:t>
            </a:r>
            <a:r>
              <a:rPr lang="en-US" altLang="zh-CN" b="1"/>
              <a:t>+</a:t>
            </a:r>
            <a:r>
              <a:rPr lang="zh-CN" altLang="en-US" b="1"/>
              <a:t>动</a:t>
            </a:r>
            <a:r>
              <a:rPr lang="en-US" altLang="zh-CN" b="1"/>
              <a:t>+</a:t>
            </a:r>
            <a:r>
              <a:rPr lang="zh-CN" altLang="en-US" b="1"/>
              <a:t>的</a:t>
            </a:r>
            <a:r>
              <a:rPr lang="en-US" altLang="zh-CN" b="1"/>
              <a:t>+[</a:t>
            </a:r>
            <a:r>
              <a:rPr lang="zh-CN" altLang="en-US" b="1"/>
              <a:t>名</a:t>
            </a:r>
            <a:r>
              <a:rPr lang="en-US" altLang="zh-CN" b="1"/>
              <a:t>]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b="1" dirty="0" smtClean="0"/>
              <a:t>课文：第</a:t>
            </a:r>
            <a:r>
              <a:rPr lang="en-US" altLang="zh-CN" b="1" dirty="0" smtClean="0"/>
              <a:t>1-2</a:t>
            </a:r>
            <a:r>
              <a:rPr lang="zh-CN" altLang="en-US" b="1" dirty="0" smtClean="0"/>
              <a:t>段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2875" y="1558925"/>
            <a:ext cx="9001125" cy="38862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zh-CN" altLang="en-US" b="1" dirty="0" smtClean="0"/>
              <a:t>甜甜现在在上海买得起房子吗？她所关心的是什么？为什么跟人合租？</a:t>
            </a:r>
            <a:endParaRPr lang="en-US" altLang="zh-CN" b="1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en-US" altLang="zh-CN" sz="2800" b="1" dirty="0" smtClean="0"/>
          </a:p>
          <a:p>
            <a:pPr>
              <a:defRPr/>
            </a:pPr>
            <a:r>
              <a:rPr lang="zh-CN" altLang="en-US" b="1" dirty="0" smtClean="0">
                <a:solidFill>
                  <a:srgbClr val="0000FF"/>
                </a:solidFill>
              </a:rPr>
              <a:t>对</a:t>
            </a:r>
            <a:r>
              <a:rPr lang="en-US" altLang="zh-CN" b="1" dirty="0" smtClean="0">
                <a:solidFill>
                  <a:srgbClr val="0000FF"/>
                </a:solidFill>
              </a:rPr>
              <a:t>……</a:t>
            </a:r>
            <a:r>
              <a:rPr lang="zh-CN" altLang="en-US" b="1" dirty="0" smtClean="0">
                <a:solidFill>
                  <a:srgbClr val="0000FF"/>
                </a:solidFill>
              </a:rPr>
              <a:t>来说，遥不可及，</a:t>
            </a:r>
            <a:r>
              <a:rPr lang="zh-CN" altLang="en-US" b="1" dirty="0" smtClean="0">
                <a:solidFill>
                  <a:srgbClr val="FF0000"/>
                </a:solidFill>
              </a:rPr>
              <a:t>所</a:t>
            </a:r>
            <a:r>
              <a:rPr lang="en-US" altLang="zh-CN" b="1" dirty="0" smtClean="0">
                <a:solidFill>
                  <a:srgbClr val="0000FF"/>
                </a:solidFill>
              </a:rPr>
              <a:t>+</a:t>
            </a:r>
            <a:r>
              <a:rPr lang="zh-CN" altLang="en-US" b="1" dirty="0" smtClean="0">
                <a:solidFill>
                  <a:srgbClr val="0000FF"/>
                </a:solidFill>
              </a:rPr>
              <a:t>动</a:t>
            </a:r>
            <a:r>
              <a:rPr lang="en-US" altLang="zh-CN" b="1" dirty="0" smtClean="0">
                <a:solidFill>
                  <a:srgbClr val="0000FF"/>
                </a:solidFill>
              </a:rPr>
              <a:t>+</a:t>
            </a:r>
            <a:r>
              <a:rPr lang="zh-CN" altLang="en-US" b="1" dirty="0" smtClean="0">
                <a:solidFill>
                  <a:srgbClr val="0000FF"/>
                </a:solidFill>
              </a:rPr>
              <a:t>的</a:t>
            </a:r>
            <a:endParaRPr lang="en-US" altLang="zh-CN" b="1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zh-CN" altLang="en-US" b="1" dirty="0" smtClean="0">
                <a:solidFill>
                  <a:srgbClr val="0000FF"/>
                </a:solidFill>
              </a:rPr>
              <a:t>即使</a:t>
            </a:r>
            <a:r>
              <a:rPr lang="en-US" altLang="zh-CN" b="1" dirty="0" smtClean="0">
                <a:solidFill>
                  <a:srgbClr val="0000FF"/>
                </a:solidFill>
              </a:rPr>
              <a:t>……</a:t>
            </a:r>
            <a:r>
              <a:rPr lang="zh-CN" altLang="en-US" b="1" dirty="0" smtClean="0">
                <a:solidFill>
                  <a:srgbClr val="0000FF"/>
                </a:solidFill>
              </a:rPr>
              <a:t>也</a:t>
            </a:r>
            <a:r>
              <a:rPr lang="en-US" altLang="zh-CN" b="1" dirty="0" smtClean="0">
                <a:solidFill>
                  <a:srgbClr val="0000FF"/>
                </a:solidFill>
              </a:rPr>
              <a:t>……</a:t>
            </a:r>
            <a:r>
              <a:rPr lang="zh-CN" altLang="en-US" b="1" dirty="0" smtClean="0">
                <a:solidFill>
                  <a:srgbClr val="0000FF"/>
                </a:solidFill>
              </a:rPr>
              <a:t>（掰开，</a:t>
            </a:r>
            <a:r>
              <a:rPr lang="zh-CN" altLang="en-US" b="1" dirty="0" smtClean="0">
                <a:solidFill>
                  <a:srgbClr val="FF0000"/>
                </a:solidFill>
              </a:rPr>
              <a:t>负担</a:t>
            </a:r>
            <a:r>
              <a:rPr lang="zh-CN" altLang="en-US" b="1" dirty="0" smtClean="0">
                <a:solidFill>
                  <a:srgbClr val="0000FF"/>
                </a:solidFill>
              </a:rPr>
              <a:t>），跟</a:t>
            </a:r>
            <a:r>
              <a:rPr lang="en-US" altLang="zh-CN" b="1" dirty="0" smtClean="0">
                <a:solidFill>
                  <a:srgbClr val="0000FF"/>
                </a:solidFill>
              </a:rPr>
              <a:t>……</a:t>
            </a:r>
            <a:r>
              <a:rPr lang="zh-CN" altLang="en-US" b="1" dirty="0" smtClean="0">
                <a:solidFill>
                  <a:srgbClr val="0000FF"/>
                </a:solidFill>
              </a:rPr>
              <a:t>合租</a:t>
            </a:r>
          </a:p>
          <a:p>
            <a:pPr marL="609600" indent="-609600">
              <a:buFont typeface="Wingdings" pitchFamily="2" charset="2"/>
              <a:buNone/>
              <a:defRPr/>
            </a:pPr>
            <a:endParaRPr lang="zh-CN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dirty="0" smtClean="0"/>
              <a:t>课文：第</a:t>
            </a:r>
            <a:r>
              <a:rPr lang="en-US" altLang="zh-CN" dirty="0" smtClean="0"/>
              <a:t>3-4</a:t>
            </a:r>
            <a:r>
              <a:rPr lang="zh-CN" altLang="en-US" dirty="0" smtClean="0"/>
              <a:t>段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60848"/>
            <a:ext cx="9253538" cy="2486025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zh-CN" altLang="en-US" b="1" dirty="0" smtClean="0"/>
              <a:t>网上是怎么介绍第一套房子的？实际情况怎样？</a:t>
            </a:r>
            <a:endParaRPr lang="en-US" altLang="zh-CN" b="1" dirty="0" smtClean="0"/>
          </a:p>
          <a:p>
            <a:pPr>
              <a:defRPr/>
            </a:pPr>
            <a:r>
              <a:rPr lang="zh-CN" altLang="en-US" sz="2800" b="1" dirty="0" smtClean="0"/>
              <a:t>网上介绍：</a:t>
            </a:r>
            <a:endParaRPr lang="en-US" altLang="zh-CN" sz="28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zh-CN" altLang="en-US" sz="2800" b="1" dirty="0" smtClean="0">
                <a:solidFill>
                  <a:srgbClr val="0000FF"/>
                </a:solidFill>
              </a:rPr>
              <a:t>   新式</a:t>
            </a:r>
            <a:r>
              <a:rPr lang="zh-CN" altLang="en-US" sz="2800" b="1" dirty="0">
                <a:solidFill>
                  <a:srgbClr val="0000FF"/>
                </a:solidFill>
              </a:rPr>
              <a:t>，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动心，负责，供应，环境幽雅，白领公寓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pPr>
              <a:defRPr/>
            </a:pPr>
            <a:r>
              <a:rPr lang="zh-CN" altLang="en-US" sz="2800" b="1" dirty="0" smtClean="0"/>
              <a:t>实际情况：</a:t>
            </a:r>
            <a:endParaRPr lang="en-US" altLang="zh-CN" sz="2800" b="1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en-US" altLang="zh-CN" sz="2800" b="1" dirty="0">
                <a:solidFill>
                  <a:srgbClr val="0000FF"/>
                </a:solidFill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被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……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用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……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分成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……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，装修，铺（塑料），朝北</a:t>
            </a:r>
            <a:endParaRPr lang="en-US" altLang="zh-CN" sz="28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小结：</a:t>
            </a:r>
            <a:endParaRPr lang="en-US" altLang="zh-CN" b="1" smtClean="0"/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762000" y="1981200"/>
            <a:ext cx="7696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kumimoji="1" lang="zh-CN" altLang="en-US" sz="4000">
              <a:ea typeface="楷体_GB2312" pitchFamily="49" charset="-122"/>
            </a:endParaRPr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323850" y="1773238"/>
            <a:ext cx="8353425" cy="40322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kumimoji="1" lang="zh-CN" altLang="en-US" sz="3200" b="1" dirty="0" smtClean="0">
                <a:latin typeface="Tahoma" pitchFamily="34" charset="0"/>
                <a:ea typeface="楷体_GB2312" pitchFamily="49" charset="-122"/>
              </a:rPr>
              <a:t>重点词：</a:t>
            </a:r>
            <a:r>
              <a:rPr kumimoji="1" lang="zh-CN" altLang="en-US" sz="3200" b="1" dirty="0" smtClean="0">
                <a:solidFill>
                  <a:srgbClr val="3333FF"/>
                </a:solidFill>
              </a:rPr>
              <a:t>负担</a:t>
            </a:r>
          </a:p>
          <a:p>
            <a:pPr marL="457200" indent="-457200"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kumimoji="1" lang="zh-CN" altLang="en-US" sz="3200" b="1" dirty="0" smtClean="0">
                <a:latin typeface="Tahoma" pitchFamily="34" charset="0"/>
                <a:ea typeface="楷体_GB2312" pitchFamily="49" charset="-122"/>
              </a:rPr>
              <a:t>语言点</a:t>
            </a:r>
            <a:r>
              <a:rPr kumimoji="1" lang="zh-CN" altLang="en-US" sz="3200" b="1" dirty="0" smtClean="0"/>
              <a:t>：</a:t>
            </a:r>
            <a:r>
              <a:rPr kumimoji="1" lang="zh-CN" altLang="en-US" sz="3200" b="1" dirty="0" smtClean="0">
                <a:solidFill>
                  <a:srgbClr val="3333FF"/>
                </a:solidFill>
              </a:rPr>
              <a:t>自</a:t>
            </a:r>
            <a:r>
              <a:rPr kumimoji="1" lang="en-US" altLang="zh-CN" sz="3200" b="1" dirty="0" smtClean="0">
                <a:solidFill>
                  <a:srgbClr val="3333FF"/>
                </a:solidFill>
              </a:rPr>
              <a:t>……</a:t>
            </a:r>
            <a:r>
              <a:rPr kumimoji="1" lang="zh-CN" altLang="en-US" sz="3200" b="1" dirty="0" smtClean="0">
                <a:solidFill>
                  <a:srgbClr val="3333FF"/>
                </a:solidFill>
              </a:rPr>
              <a:t>以来、所</a:t>
            </a:r>
            <a:r>
              <a:rPr kumimoji="1" lang="en-US" altLang="zh-CN" sz="3200" b="1" dirty="0" smtClean="0">
                <a:solidFill>
                  <a:srgbClr val="3333FF"/>
                </a:solidFill>
              </a:rPr>
              <a:t>+</a:t>
            </a:r>
            <a:r>
              <a:rPr kumimoji="1" lang="zh-CN" altLang="en-US" sz="3200" b="1" dirty="0" smtClean="0">
                <a:solidFill>
                  <a:srgbClr val="3333FF"/>
                </a:solidFill>
              </a:rPr>
              <a:t>动</a:t>
            </a:r>
            <a:r>
              <a:rPr kumimoji="1" lang="en-US" altLang="zh-CN" sz="3200" b="1" dirty="0" smtClean="0">
                <a:solidFill>
                  <a:srgbClr val="3333FF"/>
                </a:solidFill>
              </a:rPr>
              <a:t>+</a:t>
            </a:r>
            <a:r>
              <a:rPr kumimoji="1" lang="zh-CN" altLang="en-US" sz="3200" b="1" dirty="0" smtClean="0">
                <a:solidFill>
                  <a:srgbClr val="3333FF"/>
                </a:solidFill>
              </a:rPr>
              <a:t>的</a:t>
            </a:r>
          </a:p>
          <a:p>
            <a:pPr marL="457200" indent="-457200" eaLnBrk="1" hangingPunct="1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kumimoji="1" lang="zh-CN" altLang="en-US" sz="3200" b="1" dirty="0" smtClean="0">
                <a:latin typeface="Tahoma" pitchFamily="34" charset="0"/>
                <a:ea typeface="楷体_GB2312" pitchFamily="49" charset="-122"/>
              </a:rPr>
              <a:t>课文</a:t>
            </a:r>
            <a:r>
              <a:rPr kumimoji="1" lang="zh-CN" altLang="en-US" sz="3200" b="1" dirty="0" smtClean="0"/>
              <a:t>：</a:t>
            </a:r>
          </a:p>
          <a:p>
            <a:pPr eaLnBrk="1" hangingPunct="1">
              <a:defRPr/>
            </a:pPr>
            <a:r>
              <a:rPr kumimoji="1" lang="zh-CN" altLang="en-US" sz="3200" b="1" dirty="0" smtClean="0"/>
              <a:t>甜甜所关心的是什么？为什么？</a:t>
            </a:r>
          </a:p>
          <a:p>
            <a:pPr eaLnBrk="1" hangingPunct="1">
              <a:defRPr/>
            </a:pPr>
            <a:r>
              <a:rPr kumimoji="1" lang="zh-CN" altLang="en-US" sz="3200" b="1" dirty="0" smtClean="0"/>
              <a:t>网上是怎么介绍第一套房子的？实际情况怎么样？</a:t>
            </a:r>
          </a:p>
          <a:p>
            <a:pPr eaLnBrk="1" hangingPunct="1">
              <a:defRPr/>
            </a:pPr>
            <a:endParaRPr kumimoji="1" lang="zh-CN" altLang="en-US" sz="3200" b="1" dirty="0" smtClean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224837" cy="1163637"/>
          </a:xfrm>
        </p:spPr>
        <p:txBody>
          <a:bodyPr/>
          <a:lstStyle/>
          <a:p>
            <a:pPr eaLnBrk="1" hangingPunct="1"/>
            <a:r>
              <a:rPr lang="zh-CN" altLang="en-US" sz="4800" b="1" smtClean="0"/>
              <a:t>预习</a:t>
            </a:r>
            <a:r>
              <a:rPr lang="zh-CN" altLang="en-US" sz="3600" b="1" smtClean="0"/>
              <a:t>：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916113"/>
            <a:ext cx="8964612" cy="4826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zh-CN" altLang="en-US" b="1" dirty="0" smtClean="0"/>
              <a:t>生词</a:t>
            </a:r>
            <a:r>
              <a:rPr lang="en-US" altLang="zh-CN" b="1" dirty="0" smtClean="0"/>
              <a:t>36-51</a:t>
            </a:r>
            <a:r>
              <a:rPr lang="zh-CN" altLang="en-US" b="1" dirty="0" smtClean="0"/>
              <a:t>（重点词： 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剧烈  迅速  教训  乐意</a:t>
            </a:r>
            <a:r>
              <a:rPr lang="zh-CN" altLang="en-US" b="1" dirty="0" smtClean="0"/>
              <a:t>）</a:t>
            </a:r>
            <a:endParaRPr lang="en-US" altLang="zh-CN" b="1" dirty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zh-CN" altLang="en-US" b="1" dirty="0" smtClean="0"/>
              <a:t>语法：</a:t>
            </a:r>
            <a:r>
              <a:rPr lang="zh-CN" altLang="en-US" b="1" dirty="0" smtClean="0">
                <a:solidFill>
                  <a:srgbClr val="0000FF"/>
                </a:solidFill>
              </a:rPr>
              <a:t>明明，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因为</a:t>
            </a:r>
            <a:r>
              <a:rPr lang="en-US" altLang="zh-CN" b="1" dirty="0" smtClean="0">
                <a:solidFill>
                  <a:srgbClr val="0000FF"/>
                </a:solidFill>
                <a:ea typeface="楷体_GB2312" pitchFamily="49" charset="-122"/>
              </a:rPr>
              <a:t>……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的缘故，万一</a:t>
            </a:r>
            <a:endParaRPr lang="en-US" altLang="zh-CN" b="1" dirty="0" smtClean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课文（</a:t>
            </a:r>
            <a:r>
              <a:rPr lang="en-US" altLang="zh-CN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6-9</a:t>
            </a:r>
            <a:r>
              <a:rPr lang="zh-CN" altLang="en-US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lang="en-US" altLang="zh-CN" b="1" dirty="0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甜</a:t>
            </a:r>
            <a:r>
              <a:rPr lang="zh-CN" altLang="en-US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甜觉得群租房有什么问题？</a:t>
            </a:r>
            <a:endParaRPr lang="en-US" altLang="zh-CN" sz="2800" b="1" dirty="0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zh-CN" altLang="en-US" sz="2800" b="1" dirty="0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她租的第二套房子怎么样？她为什么要搬出来？</a:t>
            </a:r>
            <a:endParaRPr lang="en-US" altLang="zh-CN" sz="2800" b="1" dirty="0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3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（2）坐在时光上ppt1</Template>
  <TotalTime>6852</TotalTime>
  <Words>806</Words>
  <Application>Microsoft Office PowerPoint</Application>
  <PresentationFormat>全屏显示(4:3)</PresentationFormat>
  <Paragraphs>123</Paragraphs>
  <Slides>12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18</vt:i4>
      </vt:variant>
      <vt:variant>
        <vt:lpstr>幻灯片标题</vt:lpstr>
      </vt:variant>
      <vt:variant>
        <vt:i4>12</vt:i4>
      </vt:variant>
    </vt:vector>
  </HeadingPairs>
  <TitlesOfParts>
    <vt:vector size="30" baseType="lpstr">
      <vt:lpstr>Blends</vt:lpstr>
      <vt:lpstr>1_Blends</vt:lpstr>
      <vt:lpstr>2_Blends</vt:lpstr>
      <vt:lpstr>9_Blends</vt:lpstr>
      <vt:lpstr>3_Blends</vt:lpstr>
      <vt:lpstr>7_Blends</vt:lpstr>
      <vt:lpstr>8_Blends</vt:lpstr>
      <vt:lpstr>10_Blends</vt:lpstr>
      <vt:lpstr>11_Blends</vt:lpstr>
      <vt:lpstr>12_Blends</vt:lpstr>
      <vt:lpstr>13_Blends</vt:lpstr>
      <vt:lpstr>14_Blends</vt:lpstr>
      <vt:lpstr>4_Blends</vt:lpstr>
      <vt:lpstr>5_Blends</vt:lpstr>
      <vt:lpstr>6_Blends</vt:lpstr>
      <vt:lpstr>15_Blends</vt:lpstr>
      <vt:lpstr>17_Blends</vt:lpstr>
      <vt:lpstr>16_Blends</vt:lpstr>
      <vt:lpstr>PowerPoint 演示文稿</vt:lpstr>
      <vt:lpstr>老式</vt:lpstr>
      <vt:lpstr>负担</vt:lpstr>
      <vt:lpstr>生词</vt:lpstr>
      <vt:lpstr>语言点1：自……以来</vt:lpstr>
      <vt:lpstr>用“自……以来”完成句子：</vt:lpstr>
      <vt:lpstr>语言点2：所+动</vt:lpstr>
      <vt:lpstr>用“所+动（句后括号中的动词）”完成句子：</vt:lpstr>
      <vt:lpstr>课文：第1-2段</vt:lpstr>
      <vt:lpstr>课文：第3-4段</vt:lpstr>
      <vt:lpstr>小结：</vt:lpstr>
      <vt:lpstr>预习：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第六课</dc:title>
  <dc:creator>雨林木风</dc:creator>
  <cp:lastModifiedBy>N</cp:lastModifiedBy>
  <cp:revision>402</cp:revision>
  <dcterms:created xsi:type="dcterms:W3CDTF">2011-10-16T07:10:07Z</dcterms:created>
  <dcterms:modified xsi:type="dcterms:W3CDTF">2015-05-29T10:21:48Z</dcterms:modified>
</cp:coreProperties>
</file>