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4" r:id="rId4"/>
    <p:sldId id="265" r:id="rId5"/>
    <p:sldId id="266" r:id="rId6"/>
    <p:sldId id="269" r:id="rId7"/>
    <p:sldId id="258" r:id="rId8"/>
    <p:sldId id="267" r:id="rId9"/>
    <p:sldId id="26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6" autoAdjust="0"/>
    <p:restoredTop sz="94660"/>
  </p:normalViewPr>
  <p:slideViewPr>
    <p:cSldViewPr snapToGrid="0">
      <p:cViewPr varScale="1">
        <p:scale>
          <a:sx n="74" d="100"/>
          <a:sy n="74" d="100"/>
        </p:scale>
        <p:origin x="22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tıklayın</a:t>
            </a:r>
            <a:endParaRPr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045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302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2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930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732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193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031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314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305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592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042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F3D7D-A345-4520-B4F7-754BDB9B8893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A60D-190D-497C-89FF-1E6B415F11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366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 smtClean="0"/>
              <a:t>JPN 202</a:t>
            </a:r>
            <a:br>
              <a:rPr lang="tr-TR" dirty="0" smtClean="0"/>
            </a:br>
            <a:r>
              <a:rPr lang="tr-TR" dirty="0" smtClean="0"/>
              <a:t>Sözlü Anlatım</a:t>
            </a:r>
            <a:endParaRPr lang="en-US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9. </a:t>
            </a:r>
            <a:r>
              <a:rPr lang="en-US" dirty="0" err="1" smtClean="0"/>
              <a:t>Hafta</a:t>
            </a:r>
            <a:endParaRPr lang="tr-TR" dirty="0" smtClean="0"/>
          </a:p>
          <a:p>
            <a:r>
              <a:rPr lang="ja-JP" altLang="en-US" dirty="0"/>
              <a:t>レ</a:t>
            </a:r>
            <a:r>
              <a:rPr lang="ja-JP" altLang="en-US" dirty="0" smtClean="0"/>
              <a:t>シピ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29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トマ</a:t>
            </a:r>
            <a:r>
              <a:rPr lang="ja-JP" altLang="en-US" dirty="0" smtClean="0"/>
              <a:t>ト焼きそば</a:t>
            </a:r>
            <a:endParaRPr lang="en-US" dirty="0"/>
          </a:p>
        </p:txBody>
      </p:sp>
      <p:pic>
        <p:nvPicPr>
          <p:cNvPr id="5" name="トマト焼きそば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27263" y="1825625"/>
            <a:ext cx="7735887" cy="4351338"/>
          </a:xfrm>
        </p:spPr>
      </p:pic>
    </p:spTree>
    <p:extLst>
      <p:ext uri="{BB962C8B-B14F-4D97-AF65-F5344CB8AC3E}">
        <p14:creationId xmlns:p14="http://schemas.microsoft.com/office/powerpoint/2010/main" val="3173637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新</a:t>
            </a:r>
            <a:r>
              <a:rPr lang="ja-JP" altLang="en-US" dirty="0" smtClean="0"/>
              <a:t>しい</a:t>
            </a:r>
            <a:r>
              <a:rPr lang="ja-JP" altLang="en-US" dirty="0"/>
              <a:t>言葉</a:t>
            </a:r>
            <a:endParaRPr lang="en-US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ja-JP" altLang="en-US" dirty="0" smtClean="0"/>
              <a:t>具</a:t>
            </a:r>
            <a:endParaRPr lang="en-US" dirty="0"/>
          </a:p>
          <a:p>
            <a:r>
              <a:rPr lang="ja-JP" altLang="en-US" dirty="0" smtClean="0"/>
              <a:t>火を通す</a:t>
            </a:r>
            <a:endParaRPr lang="en-US" dirty="0"/>
          </a:p>
          <a:p>
            <a:r>
              <a:rPr lang="ja-JP" altLang="en-US" dirty="0"/>
              <a:t>短時</a:t>
            </a:r>
            <a:r>
              <a:rPr lang="ja-JP" altLang="en-US" dirty="0" smtClean="0"/>
              <a:t>間</a:t>
            </a:r>
            <a:endParaRPr lang="en-US" altLang="ja-JP" dirty="0" smtClean="0"/>
          </a:p>
          <a:p>
            <a:r>
              <a:rPr lang="ja-JP" altLang="en-US" dirty="0" smtClean="0"/>
              <a:t>さ</a:t>
            </a:r>
            <a:r>
              <a:rPr lang="ja-JP" altLang="en-US" dirty="0"/>
              <a:t>っ</a:t>
            </a:r>
            <a:r>
              <a:rPr lang="ja-JP" altLang="en-US" dirty="0" smtClean="0"/>
              <a:t>と</a:t>
            </a:r>
            <a:endParaRPr lang="en-US" altLang="ja-JP" dirty="0" smtClean="0"/>
          </a:p>
          <a:p>
            <a:r>
              <a:rPr lang="ja-JP" altLang="en-US" dirty="0" smtClean="0"/>
              <a:t>串</a:t>
            </a:r>
            <a:r>
              <a:rPr lang="ja-JP" altLang="en-US" dirty="0"/>
              <a:t>切</a:t>
            </a:r>
            <a:r>
              <a:rPr lang="ja-JP" altLang="en-US" dirty="0" smtClean="0"/>
              <a:t>り</a:t>
            </a:r>
            <a:endParaRPr lang="en-US" altLang="ja-JP" dirty="0" smtClean="0"/>
          </a:p>
          <a:p>
            <a:r>
              <a:rPr lang="ja-JP" altLang="en-US" dirty="0" smtClean="0"/>
              <a:t>溶き卵</a:t>
            </a:r>
            <a:endParaRPr lang="en-US" altLang="ja-JP" dirty="0" smtClean="0"/>
          </a:p>
          <a:p>
            <a:r>
              <a:rPr lang="ja-JP" altLang="en-US" dirty="0"/>
              <a:t>中</a:t>
            </a:r>
            <a:r>
              <a:rPr lang="ja-JP" altLang="en-US" dirty="0" smtClean="0"/>
              <a:t>火</a:t>
            </a:r>
            <a:endParaRPr lang="en-US" altLang="ja-JP" dirty="0" smtClean="0"/>
          </a:p>
          <a:p>
            <a:r>
              <a:rPr lang="ja-JP" altLang="en-US" dirty="0"/>
              <a:t>炒り卵</a:t>
            </a:r>
            <a:endParaRPr lang="en-US" altLang="ja-JP" dirty="0"/>
          </a:p>
          <a:p>
            <a:r>
              <a:rPr lang="ja-JP" altLang="en-US" dirty="0"/>
              <a:t>ほぐす</a:t>
            </a:r>
            <a:endParaRPr lang="en-US" altLang="ja-JP" dirty="0"/>
          </a:p>
          <a:p>
            <a:r>
              <a:rPr lang="ja-JP" altLang="en-US" dirty="0"/>
              <a:t>出来ぎ</a:t>
            </a: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95388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ja-JP" altLang="en-US" dirty="0" smtClean="0"/>
              <a:t>弱</a:t>
            </a:r>
            <a:r>
              <a:rPr lang="ja-JP" altLang="en-US" dirty="0"/>
              <a:t>火</a:t>
            </a:r>
            <a:endParaRPr lang="en-US" altLang="ja-JP" dirty="0"/>
          </a:p>
          <a:p>
            <a:r>
              <a:rPr lang="ja-JP" altLang="en-US" dirty="0"/>
              <a:t>焼きあがる</a:t>
            </a:r>
            <a:endParaRPr lang="en-US" altLang="ja-JP" dirty="0"/>
          </a:p>
          <a:p>
            <a:r>
              <a:rPr lang="ja-JP" altLang="en-US" dirty="0"/>
              <a:t>取り出す</a:t>
            </a:r>
            <a:endParaRPr lang="en-US" altLang="ja-JP" dirty="0"/>
          </a:p>
          <a:p>
            <a:r>
              <a:rPr lang="ja-JP" altLang="en-US" dirty="0" smtClean="0"/>
              <a:t>弱めの中火</a:t>
            </a:r>
            <a:endParaRPr lang="en-US" altLang="ja-JP" dirty="0" smtClean="0"/>
          </a:p>
          <a:p>
            <a:r>
              <a:rPr lang="ja-JP" altLang="en-US" dirty="0"/>
              <a:t>炒</a:t>
            </a:r>
            <a:r>
              <a:rPr lang="ja-JP" altLang="en-US" dirty="0" smtClean="0"/>
              <a:t>める</a:t>
            </a:r>
            <a:endParaRPr lang="en-US" altLang="ja-JP" dirty="0" smtClean="0"/>
          </a:p>
          <a:p>
            <a:r>
              <a:rPr lang="ja-JP" altLang="en-US" dirty="0" smtClean="0"/>
              <a:t>ひ</a:t>
            </a:r>
            <a:r>
              <a:rPr lang="ja-JP" altLang="en-US" dirty="0"/>
              <a:t>っ</a:t>
            </a:r>
            <a:r>
              <a:rPr lang="ja-JP" altLang="en-US" dirty="0" smtClean="0"/>
              <a:t>くり</a:t>
            </a:r>
            <a:r>
              <a:rPr lang="ja-JP" altLang="en-US" dirty="0"/>
              <a:t>返</a:t>
            </a:r>
            <a:r>
              <a:rPr lang="ja-JP" altLang="en-US" dirty="0" smtClean="0"/>
              <a:t>す</a:t>
            </a:r>
            <a:endParaRPr lang="en-US" altLang="ja-JP" dirty="0" smtClean="0"/>
          </a:p>
          <a:p>
            <a:r>
              <a:rPr lang="ja-JP" altLang="en-US" dirty="0"/>
              <a:t>取り出</a:t>
            </a:r>
            <a:r>
              <a:rPr lang="ja-JP" altLang="en-US" dirty="0" smtClean="0"/>
              <a:t>す</a:t>
            </a:r>
            <a:endParaRPr lang="en-US" altLang="ja-JP" dirty="0" smtClean="0"/>
          </a:p>
          <a:p>
            <a:r>
              <a:rPr lang="ja-JP" altLang="en-US" dirty="0" smtClean="0"/>
              <a:t>戻しいれる</a:t>
            </a:r>
            <a:endParaRPr lang="en-US" altLang="ja-JP" dirty="0" smtClean="0"/>
          </a:p>
          <a:p>
            <a:r>
              <a:rPr lang="ja-JP" altLang="en-US" dirty="0"/>
              <a:t>味</a:t>
            </a:r>
            <a:r>
              <a:rPr lang="ja-JP" altLang="en-US" dirty="0" smtClean="0"/>
              <a:t>を整う</a:t>
            </a:r>
            <a:endParaRPr lang="en-US" altLang="ja-JP" dirty="0" smtClean="0"/>
          </a:p>
          <a:p>
            <a:r>
              <a:rPr lang="ja-JP" altLang="en-US" dirty="0"/>
              <a:t>盛り付</a:t>
            </a:r>
            <a:r>
              <a:rPr lang="ja-JP" altLang="en-US" dirty="0" smtClean="0"/>
              <a:t>ける</a:t>
            </a:r>
            <a:endParaRPr lang="en-US" altLang="ja-JP" dirty="0" smtClean="0"/>
          </a:p>
          <a:p>
            <a:r>
              <a:rPr lang="ja-JP" altLang="en-US" dirty="0"/>
              <a:t>散</a:t>
            </a:r>
            <a:r>
              <a:rPr lang="ja-JP" altLang="en-US" dirty="0" smtClean="0"/>
              <a:t>らす</a:t>
            </a:r>
            <a:endParaRPr lang="en-US" altLang="ja-JP" dirty="0" smtClean="0"/>
          </a:p>
          <a:p>
            <a:r>
              <a:rPr lang="ja-JP" altLang="en-US" dirty="0"/>
              <a:t>出来上</a:t>
            </a:r>
            <a:r>
              <a:rPr lang="ja-JP" altLang="en-US" dirty="0" smtClean="0"/>
              <a:t>が</a:t>
            </a:r>
            <a:r>
              <a:rPr lang="ja-JP" altLang="en-US" dirty="0"/>
              <a:t>る</a:t>
            </a:r>
            <a:endParaRPr lang="en-US" altLang="ja-JP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134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ビデオを見て質問に答えましょう</a:t>
            </a:r>
            <a:endParaRPr lang="en-US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ja-JP" altLang="en-US" dirty="0" smtClean="0"/>
              <a:t>トマトはどんな料理に会いますか。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今回なんの具になりましたか。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トマトをどう切りますか。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ト</a:t>
            </a:r>
            <a:r>
              <a:rPr lang="ja-JP" altLang="en-US" dirty="0"/>
              <a:t>マト</a:t>
            </a:r>
            <a:r>
              <a:rPr lang="ja-JP" altLang="en-US" dirty="0" smtClean="0"/>
              <a:t>をどうしますか。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フ</a:t>
            </a:r>
            <a:r>
              <a:rPr lang="ja-JP" altLang="en-US" dirty="0"/>
              <a:t>ライパン</a:t>
            </a:r>
            <a:r>
              <a:rPr lang="ja-JP" altLang="en-US" dirty="0" smtClean="0"/>
              <a:t>でどれくらいの油を多々あたためますか。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3980924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ビデオを見て質問に答えましょう</a:t>
            </a:r>
            <a:endParaRPr lang="en-US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ja-JP" altLang="en-US" dirty="0"/>
              <a:t>面をどうやって入れますか</a:t>
            </a:r>
            <a:r>
              <a:rPr lang="ja-JP" altLang="en-US" dirty="0" smtClean="0"/>
              <a:t>。</a:t>
            </a:r>
            <a:endParaRPr lang="en-US" altLang="ja-JP" dirty="0" smtClean="0"/>
          </a:p>
          <a:p>
            <a:endParaRPr lang="en-US" altLang="ja-JP" dirty="0"/>
          </a:p>
          <a:p>
            <a:r>
              <a:rPr lang="ja-JP" altLang="en-US" dirty="0"/>
              <a:t>焼きあがったら面をどうしますか</a:t>
            </a:r>
            <a:r>
              <a:rPr lang="ja-JP" altLang="en-US" dirty="0" smtClean="0"/>
              <a:t>。</a:t>
            </a:r>
            <a:endParaRPr lang="en-US" altLang="ja-JP" dirty="0" smtClean="0"/>
          </a:p>
          <a:p>
            <a:endParaRPr lang="en-US" altLang="ja-JP" dirty="0"/>
          </a:p>
          <a:p>
            <a:r>
              <a:rPr lang="ja-JP" altLang="en-US" dirty="0"/>
              <a:t>しょうがをどのような比で、どれくらい炒めますか</a:t>
            </a:r>
            <a:r>
              <a:rPr lang="ja-JP" altLang="en-US" dirty="0" smtClean="0"/>
              <a:t>。</a:t>
            </a:r>
            <a:endParaRPr lang="en-US" altLang="ja-JP" dirty="0" smtClean="0"/>
          </a:p>
          <a:p>
            <a:endParaRPr lang="en-US" altLang="ja-JP" dirty="0"/>
          </a:p>
          <a:p>
            <a:r>
              <a:rPr lang="ja-JP" altLang="en-US" dirty="0"/>
              <a:t>しょうがを炒めてから何を入れてどれくらい炒めますか。</a:t>
            </a:r>
            <a:endParaRPr lang="en-US" dirty="0"/>
          </a:p>
          <a:p>
            <a:endParaRPr lang="en-US" dirty="0" smtClean="0"/>
          </a:p>
          <a:p>
            <a:r>
              <a:rPr lang="ja-JP" altLang="en-US" dirty="0"/>
              <a:t>トマト</a:t>
            </a:r>
            <a:r>
              <a:rPr lang="ja-JP" altLang="en-US" dirty="0" smtClean="0"/>
              <a:t>をひっくり返してからどれくらい炒めますか。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50506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～になる</a:t>
            </a:r>
            <a:endParaRPr lang="en-US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ja-JP" altLang="en-US" dirty="0" smtClean="0"/>
              <a:t>～ちゃった</a:t>
            </a:r>
            <a:r>
              <a:rPr lang="en-US" altLang="ja-JP" dirty="0" smtClean="0"/>
              <a:t>	</a:t>
            </a:r>
            <a:r>
              <a:rPr lang="ja-JP" altLang="en-US" dirty="0" smtClean="0"/>
              <a:t>→</a:t>
            </a:r>
            <a:r>
              <a:rPr lang="en-US" altLang="ja-JP" dirty="0" smtClean="0"/>
              <a:t>	</a:t>
            </a:r>
            <a:r>
              <a:rPr lang="ja-JP" altLang="en-US" dirty="0" smtClean="0"/>
              <a:t>～しまった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聞</a:t>
            </a:r>
            <a:r>
              <a:rPr lang="ja-JP" altLang="en-US" dirty="0" smtClean="0"/>
              <a:t>い</a:t>
            </a:r>
            <a:r>
              <a:rPr lang="ja-JP" altLang="en-US" dirty="0">
                <a:solidFill>
                  <a:srgbClr val="FF0000"/>
                </a:solidFill>
              </a:rPr>
              <a:t>ち</a:t>
            </a:r>
            <a:r>
              <a:rPr lang="ja-JP" altLang="en-US" dirty="0" smtClean="0">
                <a:solidFill>
                  <a:srgbClr val="FF0000"/>
                </a:solidFill>
              </a:rPr>
              <a:t>ゃ</a:t>
            </a:r>
            <a:r>
              <a:rPr lang="ja-JP" altLang="en-US" dirty="0"/>
              <a:t>っ</a:t>
            </a:r>
            <a:r>
              <a:rPr lang="ja-JP" altLang="en-US" dirty="0" smtClean="0"/>
              <a:t>た</a:t>
            </a:r>
            <a:r>
              <a:rPr lang="en-US" altLang="ja-JP" dirty="0" smtClean="0"/>
              <a:t>	</a:t>
            </a:r>
            <a:r>
              <a:rPr lang="ja-JP" altLang="en-US" dirty="0" smtClean="0"/>
              <a:t>→</a:t>
            </a:r>
            <a:r>
              <a:rPr lang="en-US" altLang="ja-JP" dirty="0" smtClean="0"/>
              <a:t>	</a:t>
            </a:r>
            <a:r>
              <a:rPr lang="ja-JP" altLang="en-US" dirty="0" smtClean="0"/>
              <a:t>聞い</a:t>
            </a:r>
            <a:r>
              <a:rPr lang="ja-JP" altLang="en-US" dirty="0" smtClean="0">
                <a:solidFill>
                  <a:srgbClr val="FF0000"/>
                </a:solidFill>
              </a:rPr>
              <a:t>てしま</a:t>
            </a:r>
            <a:r>
              <a:rPr lang="ja-JP" altLang="en-US" dirty="0" smtClean="0"/>
              <a:t>った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て</a:t>
            </a:r>
            <a:r>
              <a:rPr lang="tr-TR" altLang="ja-JP" dirty="0" smtClean="0"/>
              <a:t> çekimi</a:t>
            </a:r>
            <a:r>
              <a:rPr lang="ja-JP" altLang="en-US" dirty="0" smtClean="0"/>
              <a:t>＋ちゃった　→</a:t>
            </a:r>
            <a:r>
              <a:rPr lang="en-US" altLang="ja-JP" dirty="0" smtClean="0"/>
              <a:t>	</a:t>
            </a:r>
            <a:r>
              <a:rPr lang="ja-JP" altLang="en-US" dirty="0" smtClean="0"/>
              <a:t>て</a:t>
            </a:r>
            <a:r>
              <a:rPr lang="tr-TR" altLang="ja-JP" dirty="0" smtClean="0"/>
              <a:t>biçimi</a:t>
            </a:r>
            <a:r>
              <a:rPr lang="ja-JP" altLang="en-US" dirty="0" smtClean="0"/>
              <a:t>＋しまった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lang="ja-JP" altLang="en-US" dirty="0" smtClean="0"/>
              <a:t>～しまう　</a:t>
            </a:r>
            <a:r>
              <a:rPr lang="en-US" altLang="ja-JP" dirty="0" smtClean="0"/>
              <a:t>	</a:t>
            </a:r>
            <a:r>
              <a:rPr lang="ja-JP" altLang="en-US" dirty="0" smtClean="0"/>
              <a:t>→</a:t>
            </a:r>
            <a:r>
              <a:rPr lang="en-US" altLang="ja-JP" dirty="0" smtClean="0"/>
              <a:t>	</a:t>
            </a:r>
            <a:r>
              <a:rPr lang="ja-JP" altLang="en-US" dirty="0" smtClean="0"/>
              <a:t>～</a:t>
            </a:r>
            <a:r>
              <a:rPr lang="ja-JP" altLang="en-US" dirty="0">
                <a:solidFill>
                  <a:srgbClr val="FF0000"/>
                </a:solidFill>
              </a:rPr>
              <a:t>ち</a:t>
            </a:r>
            <a:r>
              <a:rPr lang="ja-JP" altLang="en-US" dirty="0" smtClean="0">
                <a:solidFill>
                  <a:srgbClr val="FF0000"/>
                </a:solidFill>
              </a:rPr>
              <a:t>ゃ</a:t>
            </a:r>
            <a:r>
              <a:rPr lang="ja-JP" altLang="en-US" dirty="0">
                <a:solidFill>
                  <a:srgbClr val="FF0000"/>
                </a:solidFill>
              </a:rPr>
              <a:t>う</a:t>
            </a:r>
            <a:endParaRPr lang="en-US" altLang="ja-JP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ja-JP" dirty="0">
              <a:solidFill>
                <a:srgbClr val="FF0000"/>
              </a:solidFill>
            </a:endParaRPr>
          </a:p>
          <a:p>
            <a:r>
              <a:rPr lang="ja-JP" altLang="en-US" dirty="0"/>
              <a:t>～らし</a:t>
            </a:r>
            <a:r>
              <a:rPr lang="ja-JP" altLang="en-US" dirty="0" smtClean="0"/>
              <a:t>い　（客観的）</a:t>
            </a:r>
            <a:endParaRPr lang="en-US" altLang="ja-JP" dirty="0" smtClean="0"/>
          </a:p>
          <a:p>
            <a:pPr marL="0" indent="0">
              <a:buNone/>
            </a:pPr>
            <a:r>
              <a:rPr lang="en-US" altLang="ja-JP" dirty="0"/>
              <a:t>(</a:t>
            </a:r>
            <a:r>
              <a:rPr lang="ja-JP" altLang="en-US" dirty="0"/>
              <a:t>私の</a:t>
            </a:r>
            <a:r>
              <a:rPr lang="en-US" altLang="ja-JP" dirty="0"/>
              <a:t>)</a:t>
            </a:r>
            <a:r>
              <a:rPr lang="ja-JP" altLang="en-US" dirty="0"/>
              <a:t>目の　中</a:t>
            </a:r>
            <a:r>
              <a:rPr lang="en-US" altLang="ja-JP" dirty="0"/>
              <a:t>(</a:t>
            </a:r>
            <a:r>
              <a:rPr lang="ja-JP" altLang="en-US" dirty="0"/>
              <a:t>なか</a:t>
            </a:r>
            <a:r>
              <a:rPr lang="en-US" altLang="ja-JP" dirty="0"/>
              <a:t>)</a:t>
            </a:r>
            <a:r>
              <a:rPr lang="ja-JP" altLang="en-US" dirty="0"/>
              <a:t>に　ごみが　入</a:t>
            </a:r>
            <a:r>
              <a:rPr lang="en-US" altLang="ja-JP" dirty="0"/>
              <a:t>(</a:t>
            </a:r>
            <a:r>
              <a:rPr lang="ja-JP" altLang="en-US" dirty="0"/>
              <a:t>はい</a:t>
            </a:r>
            <a:r>
              <a:rPr lang="en-US" altLang="ja-JP" dirty="0"/>
              <a:t>)</a:t>
            </a:r>
            <a:r>
              <a:rPr lang="ja-JP" altLang="en-US" dirty="0"/>
              <a:t>ったようです。　</a:t>
            </a:r>
            <a:r>
              <a:rPr lang="en-US" altLang="ja-JP" b="1" dirty="0"/>
              <a:t>(○</a:t>
            </a:r>
            <a:r>
              <a:rPr lang="ja-JP" altLang="en-US" b="1" dirty="0"/>
              <a:t>）</a:t>
            </a:r>
            <a:endParaRPr lang="ja-JP" altLang="en-US" dirty="0"/>
          </a:p>
          <a:p>
            <a:pPr marL="0" indent="0">
              <a:buNone/>
            </a:pPr>
            <a:r>
              <a:rPr lang="en-US" altLang="ja-JP" dirty="0"/>
              <a:t>(</a:t>
            </a:r>
            <a:r>
              <a:rPr lang="ja-JP" altLang="en-US" dirty="0"/>
              <a:t>私の</a:t>
            </a:r>
            <a:r>
              <a:rPr lang="en-US" altLang="ja-JP" dirty="0"/>
              <a:t>)</a:t>
            </a:r>
            <a:r>
              <a:rPr lang="ja-JP" altLang="en-US" dirty="0"/>
              <a:t>目の　中</a:t>
            </a:r>
            <a:r>
              <a:rPr lang="en-US" altLang="ja-JP" dirty="0"/>
              <a:t>(</a:t>
            </a:r>
            <a:r>
              <a:rPr lang="ja-JP" altLang="en-US" dirty="0"/>
              <a:t>なか</a:t>
            </a:r>
            <a:r>
              <a:rPr lang="en-US" altLang="ja-JP" dirty="0"/>
              <a:t>)</a:t>
            </a:r>
            <a:r>
              <a:rPr lang="ja-JP" altLang="en-US" dirty="0"/>
              <a:t>に　ごみが　入</a:t>
            </a:r>
            <a:r>
              <a:rPr lang="en-US" altLang="ja-JP" dirty="0"/>
              <a:t>(</a:t>
            </a:r>
            <a:r>
              <a:rPr lang="ja-JP" altLang="en-US" dirty="0"/>
              <a:t>はい</a:t>
            </a:r>
            <a:r>
              <a:rPr lang="en-US" altLang="ja-JP" dirty="0"/>
              <a:t>)</a:t>
            </a:r>
            <a:r>
              <a:rPr lang="ja-JP" altLang="en-US" dirty="0"/>
              <a:t>ったらしいです。</a:t>
            </a:r>
            <a:r>
              <a:rPr lang="en-US" altLang="ja-JP" b="1" dirty="0"/>
              <a:t>(×</a:t>
            </a:r>
            <a:r>
              <a:rPr lang="ja-JP" altLang="en-US" b="1" dirty="0" smtClean="0"/>
              <a:t>）</a:t>
            </a:r>
            <a:endParaRPr lang="en-US" altLang="ja-JP" b="1" dirty="0" smtClean="0"/>
          </a:p>
          <a:p>
            <a:pPr marL="0" indent="0">
              <a:buNone/>
            </a:pPr>
            <a:endParaRPr lang="ja-JP" altLang="en-US" dirty="0"/>
          </a:p>
          <a:p>
            <a:endParaRPr lang="en-US" altLang="ja-JP" dirty="0" smtClean="0"/>
          </a:p>
          <a:p>
            <a:endParaRPr lang="en-US" altLang="ja-JP" dirty="0"/>
          </a:p>
          <a:p>
            <a:pPr marL="0" indent="0">
              <a:buNone/>
            </a:pPr>
            <a:endParaRPr lang="en-US" altLang="ja-JP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7553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～にする（状態を変える）</a:t>
            </a:r>
            <a:endParaRPr lang="en-US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みじん切り</a:t>
            </a:r>
            <a:r>
              <a:rPr lang="ja-JP" altLang="en-US" dirty="0" smtClean="0">
                <a:solidFill>
                  <a:srgbClr val="0070C0"/>
                </a:solidFill>
              </a:rPr>
              <a:t>にする</a:t>
            </a:r>
            <a:endParaRPr lang="en-US" altLang="ja-JP" dirty="0" smtClean="0">
              <a:solidFill>
                <a:srgbClr val="0070C0"/>
              </a:solidFill>
            </a:endParaRPr>
          </a:p>
          <a:p>
            <a:endParaRPr lang="en-US" altLang="ja-JP" dirty="0" smtClean="0">
              <a:solidFill>
                <a:srgbClr val="0070C0"/>
              </a:solidFill>
            </a:endParaRPr>
          </a:p>
          <a:p>
            <a:r>
              <a:rPr lang="ja-JP" altLang="en-US" dirty="0"/>
              <a:t>横</a:t>
            </a:r>
            <a:r>
              <a:rPr lang="ja-JP" altLang="en-US" dirty="0" smtClean="0">
                <a:solidFill>
                  <a:srgbClr val="0070C0"/>
                </a:solidFill>
              </a:rPr>
              <a:t>にする</a:t>
            </a:r>
            <a:endParaRPr lang="en-US" altLang="ja-JP" dirty="0" smtClean="0">
              <a:solidFill>
                <a:srgbClr val="0070C0"/>
              </a:solidFill>
            </a:endParaRPr>
          </a:p>
          <a:p>
            <a:endParaRPr lang="en-US" altLang="ja-JP" dirty="0">
              <a:solidFill>
                <a:srgbClr val="0070C0"/>
              </a:solidFill>
            </a:endParaRPr>
          </a:p>
          <a:p>
            <a:r>
              <a:rPr lang="ja-JP" altLang="en-US" dirty="0" smtClean="0"/>
              <a:t>塩味</a:t>
            </a:r>
            <a:r>
              <a:rPr lang="ja-JP" altLang="en-US" dirty="0" smtClean="0">
                <a:solidFill>
                  <a:srgbClr val="0070C0"/>
                </a:solidFill>
              </a:rPr>
              <a:t>にする</a:t>
            </a:r>
            <a:endParaRPr lang="en-US" altLang="ja-JP" dirty="0" smtClean="0">
              <a:solidFill>
                <a:srgbClr val="0070C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2828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適宜</a:t>
            </a:r>
            <a:endParaRPr lang="en-US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ja-JP" altLang="en-US" dirty="0" smtClean="0"/>
              <a:t>意味：</a:t>
            </a:r>
            <a:r>
              <a:rPr lang="ja-JP" altLang="en-US" dirty="0"/>
              <a:t>その場の状況や状態に適している様</a:t>
            </a:r>
            <a:r>
              <a:rPr lang="ja-JP" altLang="en-US" dirty="0" smtClean="0"/>
              <a:t>子</a:t>
            </a:r>
            <a:endParaRPr lang="en-US" altLang="ja-JP" dirty="0" smtClean="0"/>
          </a:p>
          <a:p>
            <a:pPr marL="0" indent="0">
              <a:buNone/>
            </a:pPr>
            <a:endParaRPr lang="en-US" dirty="0"/>
          </a:p>
          <a:p>
            <a:r>
              <a:rPr lang="ja-JP" altLang="en-US" dirty="0"/>
              <a:t>昼休みを</a:t>
            </a:r>
            <a:r>
              <a:rPr lang="ja-JP" altLang="en-US" dirty="0">
                <a:solidFill>
                  <a:srgbClr val="0070C0"/>
                </a:solidFill>
              </a:rPr>
              <a:t>適宜</a:t>
            </a:r>
            <a:r>
              <a:rPr lang="ja-JP" altLang="en-US" dirty="0"/>
              <a:t>とるようにして下さ</a:t>
            </a:r>
            <a:r>
              <a:rPr lang="ja-JP" altLang="en-US" dirty="0" smtClean="0"/>
              <a:t>い。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ja-JP" altLang="en-US" dirty="0"/>
              <a:t>胡椒を</a:t>
            </a:r>
            <a:r>
              <a:rPr lang="ja-JP" altLang="en-US" dirty="0">
                <a:solidFill>
                  <a:srgbClr val="0070C0"/>
                </a:solidFill>
              </a:rPr>
              <a:t>適宜</a:t>
            </a:r>
            <a:r>
              <a:rPr lang="ja-JP" altLang="en-US" dirty="0"/>
              <a:t>入れてくださ</a:t>
            </a:r>
            <a:r>
              <a:rPr lang="ja-JP" altLang="en-US" dirty="0" smtClean="0"/>
              <a:t>い。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22245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515</TotalTime>
  <Words>399</Words>
  <Application>Microsoft Office PowerPoint</Application>
  <PresentationFormat>Geniş ekran</PresentationFormat>
  <Paragraphs>73</Paragraphs>
  <Slides>9</Slides>
  <Notes>0</Notes>
  <HiddenSlides>0</HiddenSlides>
  <MMClips>1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9</vt:i4>
      </vt:variant>
    </vt:vector>
  </HeadingPairs>
  <TitlesOfParts>
    <vt:vector size="15" baseType="lpstr">
      <vt:lpstr>游ゴシック</vt:lpstr>
      <vt:lpstr>游ゴシック Light</vt:lpstr>
      <vt:lpstr>Arial</vt:lpstr>
      <vt:lpstr>Calibri</vt:lpstr>
      <vt:lpstr>Calibri Light</vt:lpstr>
      <vt:lpstr>Office Teması</vt:lpstr>
      <vt:lpstr>JPN 202 Sözlü Anlatım</vt:lpstr>
      <vt:lpstr>トマト焼きそば</vt:lpstr>
      <vt:lpstr>新しい言葉</vt:lpstr>
      <vt:lpstr>PowerPoint Sunusu</vt:lpstr>
      <vt:lpstr>ビデオを見て質問に答えましょう</vt:lpstr>
      <vt:lpstr>ビデオを見て質問に答えましょう</vt:lpstr>
      <vt:lpstr>～になる</vt:lpstr>
      <vt:lpstr>～にする（状態を変える）</vt:lpstr>
      <vt:lpstr>適宜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JPN  Sözlü Anlatım</dc:title>
  <dc:creator>Windows Kullanıcısı</dc:creator>
  <cp:lastModifiedBy>Windows Kullanıcısı</cp:lastModifiedBy>
  <cp:revision>20</cp:revision>
  <dcterms:created xsi:type="dcterms:W3CDTF">2020-03-23T09:48:20Z</dcterms:created>
  <dcterms:modified xsi:type="dcterms:W3CDTF">2020-05-10T23:37:37Z</dcterms:modified>
</cp:coreProperties>
</file>