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4" r:id="rId5"/>
    <p:sldId id="258" r:id="rId6"/>
    <p:sldId id="259" r:id="rId7"/>
    <p:sldId id="262" r:id="rId8"/>
    <p:sldId id="261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6" autoAdjust="0"/>
    <p:restoredTop sz="94660"/>
  </p:normalViewPr>
  <p:slideViewPr>
    <p:cSldViewPr snapToGrid="0">
      <p:cViewPr varScale="1">
        <p:scale>
          <a:sx n="74" d="100"/>
          <a:sy n="74" d="100"/>
        </p:scale>
        <p:origin x="2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045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02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2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930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732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193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031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314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305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592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042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366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smtClean="0"/>
              <a:t>JPN 202</a:t>
            </a:r>
            <a:br>
              <a:rPr lang="tr-TR" dirty="0" smtClean="0"/>
            </a:br>
            <a:r>
              <a:rPr lang="tr-TR" dirty="0" smtClean="0"/>
              <a:t>Sözlü Anlatım</a:t>
            </a:r>
            <a:endParaRPr lang="en-US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tr-TR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Hafta</a:t>
            </a:r>
            <a:endParaRPr lang="tr-TR" dirty="0" smtClean="0"/>
          </a:p>
          <a:p>
            <a:r>
              <a:rPr lang="ja-JP" altLang="en-US" dirty="0" smtClean="0"/>
              <a:t>うわさ</a:t>
            </a:r>
            <a:r>
              <a:rPr lang="ja-JP" altLang="en-US" dirty="0"/>
              <a:t>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9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授業の概念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本授業は日本語で自然にコミュニケーションができるよ</a:t>
            </a:r>
            <a:r>
              <a:rPr lang="ja-JP" altLang="en-US" dirty="0"/>
              <a:t>うに学習</a:t>
            </a:r>
            <a:r>
              <a:rPr lang="ja-JP" altLang="en-US" dirty="0" smtClean="0"/>
              <a:t>者の日本語力をあげ、コミュニケーション文化知識を深めることを目的にしています。</a:t>
            </a:r>
            <a:endParaRPr lang="en-US" altLang="ja-JP" dirty="0" smtClean="0"/>
          </a:p>
          <a:p>
            <a:r>
              <a:rPr lang="ja-JP" altLang="en-US" dirty="0"/>
              <a:t>日</a:t>
            </a:r>
            <a:r>
              <a:rPr lang="ja-JP" altLang="en-US" dirty="0" smtClean="0"/>
              <a:t>常</a:t>
            </a:r>
            <a:r>
              <a:rPr lang="ja-JP" altLang="en-US" dirty="0"/>
              <a:t>生活</a:t>
            </a:r>
            <a:r>
              <a:rPr lang="ja-JP" altLang="en-US" dirty="0" smtClean="0"/>
              <a:t>におけるコミュニケーションストラテジーに気づくこと、これらのストラテジーを身に着けることが大切です。</a:t>
            </a:r>
            <a:endParaRPr lang="en-US" altLang="ja-JP" dirty="0" smtClean="0"/>
          </a:p>
          <a:p>
            <a:r>
              <a:rPr lang="ja-JP" altLang="en-US" dirty="0"/>
              <a:t>学習者</a:t>
            </a:r>
            <a:r>
              <a:rPr lang="ja-JP" altLang="en-US" dirty="0" smtClean="0"/>
              <a:t>が自分を表現できるように心をかけ、自分に合った表現を身に着けることが大切です。</a:t>
            </a:r>
            <a:endParaRPr lang="en-US" altLang="ja-JP" dirty="0" smtClean="0"/>
          </a:p>
          <a:p>
            <a:r>
              <a:rPr lang="ja-JP" altLang="en-US" dirty="0" smtClean="0"/>
              <a:t>まずビデオを見てください。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90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うわさ話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27263" y="1825625"/>
            <a:ext cx="7735887" cy="4351338"/>
          </a:xfrm>
        </p:spPr>
      </p:pic>
    </p:spTree>
    <p:extLst>
      <p:ext uri="{BB962C8B-B14F-4D97-AF65-F5344CB8AC3E}">
        <p14:creationId xmlns:p14="http://schemas.microsoft.com/office/powerpoint/2010/main" val="317363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繰り返し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ねえねえ！</a:t>
            </a:r>
            <a:endParaRPr lang="en-US" altLang="ja-JP" dirty="0" smtClean="0"/>
          </a:p>
          <a:p>
            <a:endParaRPr lang="en-US" dirty="0"/>
          </a:p>
          <a:p>
            <a:r>
              <a:rPr lang="ja-JP" altLang="en-US" dirty="0" smtClean="0"/>
              <a:t>聞いて聞いて</a:t>
            </a:r>
            <a:endParaRPr lang="en-US" altLang="ja-JP" dirty="0" smtClean="0"/>
          </a:p>
          <a:p>
            <a:endParaRPr lang="en-US" dirty="0"/>
          </a:p>
          <a:p>
            <a:r>
              <a:rPr lang="ja-JP" altLang="en-US" dirty="0" smtClean="0"/>
              <a:t>なになに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538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文法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ja-JP" altLang="en-US" dirty="0" smtClean="0"/>
              <a:t>～ちゃった</a:t>
            </a:r>
            <a:r>
              <a:rPr lang="en-US" altLang="ja-JP" dirty="0" smtClean="0"/>
              <a:t>	</a:t>
            </a:r>
            <a:r>
              <a:rPr lang="ja-JP" altLang="en-US" dirty="0" smtClean="0"/>
              <a:t>→</a:t>
            </a:r>
            <a:r>
              <a:rPr lang="en-US" altLang="ja-JP" dirty="0" smtClean="0"/>
              <a:t>	</a:t>
            </a:r>
            <a:r>
              <a:rPr lang="ja-JP" altLang="en-US" dirty="0" smtClean="0"/>
              <a:t>～しまった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聞</a:t>
            </a:r>
            <a:r>
              <a:rPr lang="ja-JP" altLang="en-US" dirty="0" smtClean="0"/>
              <a:t>い</a:t>
            </a:r>
            <a:r>
              <a:rPr lang="ja-JP" altLang="en-US" dirty="0">
                <a:solidFill>
                  <a:srgbClr val="FF0000"/>
                </a:solidFill>
              </a:rPr>
              <a:t>ち</a:t>
            </a:r>
            <a:r>
              <a:rPr lang="ja-JP" altLang="en-US" dirty="0" smtClean="0">
                <a:solidFill>
                  <a:srgbClr val="FF0000"/>
                </a:solidFill>
              </a:rPr>
              <a:t>ゃ</a:t>
            </a:r>
            <a:r>
              <a:rPr lang="ja-JP" altLang="en-US" dirty="0"/>
              <a:t>っ</a:t>
            </a:r>
            <a:r>
              <a:rPr lang="ja-JP" altLang="en-US" dirty="0" smtClean="0"/>
              <a:t>た</a:t>
            </a:r>
            <a:r>
              <a:rPr lang="en-US" altLang="ja-JP" dirty="0" smtClean="0"/>
              <a:t>	</a:t>
            </a:r>
            <a:r>
              <a:rPr lang="ja-JP" altLang="en-US" dirty="0" smtClean="0"/>
              <a:t>→</a:t>
            </a:r>
            <a:r>
              <a:rPr lang="en-US" altLang="ja-JP" dirty="0" smtClean="0"/>
              <a:t>	</a:t>
            </a:r>
            <a:r>
              <a:rPr lang="ja-JP" altLang="en-US" dirty="0" smtClean="0"/>
              <a:t>聞い</a:t>
            </a:r>
            <a:r>
              <a:rPr lang="ja-JP" altLang="en-US" dirty="0" smtClean="0">
                <a:solidFill>
                  <a:srgbClr val="FF0000"/>
                </a:solidFill>
              </a:rPr>
              <a:t>てしま</a:t>
            </a:r>
            <a:r>
              <a:rPr lang="ja-JP" altLang="en-US" dirty="0" smtClean="0"/>
              <a:t>った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て</a:t>
            </a:r>
            <a:r>
              <a:rPr lang="tr-TR" altLang="ja-JP" dirty="0" smtClean="0"/>
              <a:t> çekimi</a:t>
            </a:r>
            <a:r>
              <a:rPr lang="ja-JP" altLang="en-US" dirty="0" smtClean="0"/>
              <a:t>＋ちゃった　→</a:t>
            </a:r>
            <a:r>
              <a:rPr lang="en-US" altLang="ja-JP" dirty="0" smtClean="0"/>
              <a:t>	</a:t>
            </a:r>
            <a:r>
              <a:rPr lang="ja-JP" altLang="en-US" dirty="0" smtClean="0"/>
              <a:t>て</a:t>
            </a:r>
            <a:r>
              <a:rPr lang="tr-TR" altLang="ja-JP" dirty="0" smtClean="0"/>
              <a:t>biçimi</a:t>
            </a:r>
            <a:r>
              <a:rPr lang="ja-JP" altLang="en-US" dirty="0" smtClean="0"/>
              <a:t>＋しまった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～しまう　</a:t>
            </a:r>
            <a:r>
              <a:rPr lang="en-US" altLang="ja-JP" dirty="0" smtClean="0"/>
              <a:t>	</a:t>
            </a:r>
            <a:r>
              <a:rPr lang="ja-JP" altLang="en-US" dirty="0" smtClean="0"/>
              <a:t>→</a:t>
            </a:r>
            <a:r>
              <a:rPr lang="en-US" altLang="ja-JP" dirty="0" smtClean="0"/>
              <a:t>	</a:t>
            </a:r>
            <a:r>
              <a:rPr lang="ja-JP" altLang="en-US" dirty="0" smtClean="0"/>
              <a:t>～</a:t>
            </a:r>
            <a:r>
              <a:rPr lang="ja-JP" altLang="en-US" dirty="0">
                <a:solidFill>
                  <a:srgbClr val="FF0000"/>
                </a:solidFill>
              </a:rPr>
              <a:t>ち</a:t>
            </a:r>
            <a:r>
              <a:rPr lang="ja-JP" altLang="en-US" dirty="0" smtClean="0">
                <a:solidFill>
                  <a:srgbClr val="FF0000"/>
                </a:solidFill>
              </a:rPr>
              <a:t>ゃ</a:t>
            </a:r>
            <a:r>
              <a:rPr lang="ja-JP" altLang="en-US" dirty="0">
                <a:solidFill>
                  <a:srgbClr val="FF0000"/>
                </a:solidFill>
              </a:rPr>
              <a:t>う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ja-JP" dirty="0">
              <a:solidFill>
                <a:srgbClr val="FF0000"/>
              </a:solidFill>
            </a:endParaRPr>
          </a:p>
          <a:p>
            <a:r>
              <a:rPr lang="ja-JP" altLang="en-US" dirty="0"/>
              <a:t>～らし</a:t>
            </a:r>
            <a:r>
              <a:rPr lang="ja-JP" altLang="en-US" dirty="0" smtClean="0"/>
              <a:t>い　（客観的）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/>
              <a:t>(</a:t>
            </a:r>
            <a:r>
              <a:rPr lang="ja-JP" altLang="en-US" dirty="0"/>
              <a:t>私の</a:t>
            </a:r>
            <a:r>
              <a:rPr lang="en-US" altLang="ja-JP" dirty="0"/>
              <a:t>)</a:t>
            </a:r>
            <a:r>
              <a:rPr lang="ja-JP" altLang="en-US" dirty="0"/>
              <a:t>目の　中</a:t>
            </a:r>
            <a:r>
              <a:rPr lang="en-US" altLang="ja-JP" dirty="0"/>
              <a:t>(</a:t>
            </a:r>
            <a:r>
              <a:rPr lang="ja-JP" altLang="en-US" dirty="0"/>
              <a:t>なか</a:t>
            </a:r>
            <a:r>
              <a:rPr lang="en-US" altLang="ja-JP" dirty="0"/>
              <a:t>)</a:t>
            </a:r>
            <a:r>
              <a:rPr lang="ja-JP" altLang="en-US" dirty="0"/>
              <a:t>に　ごみが　入</a:t>
            </a:r>
            <a:r>
              <a:rPr lang="en-US" altLang="ja-JP" dirty="0"/>
              <a:t>(</a:t>
            </a:r>
            <a:r>
              <a:rPr lang="ja-JP" altLang="en-US" dirty="0"/>
              <a:t>はい</a:t>
            </a:r>
            <a:r>
              <a:rPr lang="en-US" altLang="ja-JP" dirty="0"/>
              <a:t>)</a:t>
            </a:r>
            <a:r>
              <a:rPr lang="ja-JP" altLang="en-US" dirty="0"/>
              <a:t>ったようです。　</a:t>
            </a:r>
            <a:r>
              <a:rPr lang="en-US" altLang="ja-JP" b="1" dirty="0"/>
              <a:t>(○</a:t>
            </a:r>
            <a:r>
              <a:rPr lang="ja-JP" altLang="en-US" b="1" dirty="0"/>
              <a:t>）</a:t>
            </a:r>
            <a:endParaRPr lang="ja-JP" altLang="en-US" dirty="0"/>
          </a:p>
          <a:p>
            <a:pPr marL="0" indent="0">
              <a:buNone/>
            </a:pPr>
            <a:r>
              <a:rPr lang="en-US" altLang="ja-JP" dirty="0"/>
              <a:t>(</a:t>
            </a:r>
            <a:r>
              <a:rPr lang="ja-JP" altLang="en-US" dirty="0"/>
              <a:t>私の</a:t>
            </a:r>
            <a:r>
              <a:rPr lang="en-US" altLang="ja-JP" dirty="0"/>
              <a:t>)</a:t>
            </a:r>
            <a:r>
              <a:rPr lang="ja-JP" altLang="en-US" dirty="0"/>
              <a:t>目の　中</a:t>
            </a:r>
            <a:r>
              <a:rPr lang="en-US" altLang="ja-JP" dirty="0"/>
              <a:t>(</a:t>
            </a:r>
            <a:r>
              <a:rPr lang="ja-JP" altLang="en-US" dirty="0"/>
              <a:t>なか</a:t>
            </a:r>
            <a:r>
              <a:rPr lang="en-US" altLang="ja-JP" dirty="0"/>
              <a:t>)</a:t>
            </a:r>
            <a:r>
              <a:rPr lang="ja-JP" altLang="en-US" dirty="0"/>
              <a:t>に　ごみが　入</a:t>
            </a:r>
            <a:r>
              <a:rPr lang="en-US" altLang="ja-JP" dirty="0"/>
              <a:t>(</a:t>
            </a:r>
            <a:r>
              <a:rPr lang="ja-JP" altLang="en-US" dirty="0"/>
              <a:t>はい</a:t>
            </a:r>
            <a:r>
              <a:rPr lang="en-US" altLang="ja-JP" dirty="0"/>
              <a:t>)</a:t>
            </a:r>
            <a:r>
              <a:rPr lang="ja-JP" altLang="en-US" dirty="0"/>
              <a:t>ったらしいです。</a:t>
            </a:r>
            <a:r>
              <a:rPr lang="en-US" altLang="ja-JP" b="1" dirty="0"/>
              <a:t>(×</a:t>
            </a:r>
            <a:r>
              <a:rPr lang="ja-JP" altLang="en-US" b="1" dirty="0" smtClean="0"/>
              <a:t>）</a:t>
            </a:r>
            <a:endParaRPr lang="en-US" altLang="ja-JP" b="1" dirty="0" smtClean="0"/>
          </a:p>
          <a:p>
            <a:pPr marL="0" indent="0">
              <a:buNone/>
            </a:pPr>
            <a:endParaRPr lang="ja-JP" altLang="en-US" dirty="0"/>
          </a:p>
          <a:p>
            <a:endParaRPr lang="en-US" altLang="ja-JP" dirty="0" smtClean="0"/>
          </a:p>
          <a:p>
            <a:endParaRPr lang="en-US" altLang="ja-JP" dirty="0"/>
          </a:p>
          <a:p>
            <a:pPr marL="0" indent="0">
              <a:buNone/>
            </a:pPr>
            <a:endParaRPr lang="en-US" altLang="ja-JP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755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/>
              <a:t>～なき</a:t>
            </a:r>
            <a:r>
              <a:rPr lang="ja-JP" altLang="en-US" dirty="0" smtClean="0"/>
              <a:t>ゃ　→　～なければなりません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～なくちゃ　→　～　ないといけない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聞</a:t>
            </a:r>
            <a:r>
              <a:rPr lang="ja-JP" altLang="en-US" dirty="0" smtClean="0"/>
              <a:t>く</a:t>
            </a:r>
            <a:r>
              <a:rPr lang="en-US" altLang="ja-JP" dirty="0" smtClean="0"/>
              <a:t>	</a:t>
            </a:r>
            <a:r>
              <a:rPr lang="ja-JP" altLang="en-US" dirty="0" smtClean="0"/>
              <a:t>聞かな</a:t>
            </a:r>
            <a:r>
              <a:rPr lang="ja-JP" altLang="en-US" dirty="0"/>
              <a:t>き</a:t>
            </a:r>
            <a:r>
              <a:rPr lang="ja-JP" altLang="en-US" dirty="0" smtClean="0"/>
              <a:t>ゃ</a:t>
            </a:r>
            <a:r>
              <a:rPr lang="en-US" altLang="ja-JP" dirty="0" smtClean="0"/>
              <a:t>		</a:t>
            </a:r>
            <a:r>
              <a:rPr lang="ja-JP" altLang="en-US" dirty="0" smtClean="0"/>
              <a:t>聞かなくちゃ</a:t>
            </a:r>
            <a:endParaRPr lang="en-US" altLang="ja-JP" dirty="0" smtClean="0"/>
          </a:p>
          <a:p>
            <a:r>
              <a:rPr lang="ja-JP" altLang="en-US" dirty="0" smtClean="0"/>
              <a:t>いう</a:t>
            </a:r>
            <a:r>
              <a:rPr lang="en-US" altLang="ja-JP" dirty="0" smtClean="0"/>
              <a:t>	</a:t>
            </a:r>
            <a:r>
              <a:rPr lang="ja-JP" altLang="en-US" dirty="0" smtClean="0"/>
              <a:t>言わなきゃ</a:t>
            </a:r>
            <a:r>
              <a:rPr lang="en-US" altLang="ja-JP" dirty="0" smtClean="0"/>
              <a:t>		</a:t>
            </a:r>
            <a:r>
              <a:rPr lang="ja-JP" altLang="en-US" dirty="0" smtClean="0"/>
              <a:t>言わなくちゃ</a:t>
            </a:r>
            <a:endParaRPr lang="en-US" altLang="ja-JP" dirty="0" smtClean="0"/>
          </a:p>
          <a:p>
            <a:r>
              <a:rPr lang="ja-JP" altLang="en-US" dirty="0"/>
              <a:t>送</a:t>
            </a:r>
            <a:r>
              <a:rPr lang="ja-JP" altLang="en-US" dirty="0" smtClean="0"/>
              <a:t>る</a:t>
            </a:r>
            <a:r>
              <a:rPr lang="en-US" altLang="ja-JP" dirty="0" smtClean="0"/>
              <a:t>	</a:t>
            </a:r>
            <a:r>
              <a:rPr lang="ja-JP" altLang="en-US" dirty="0" smtClean="0"/>
              <a:t>送らなきゃ</a:t>
            </a:r>
            <a:r>
              <a:rPr lang="en-US" altLang="ja-JP" dirty="0" smtClean="0"/>
              <a:t>		</a:t>
            </a:r>
            <a:r>
              <a:rPr lang="ja-JP" altLang="en-US" dirty="0" smtClean="0"/>
              <a:t>送らなくちゃ</a:t>
            </a:r>
            <a:endParaRPr lang="en-US" altLang="ja-JP" dirty="0" smtClean="0"/>
          </a:p>
          <a:p>
            <a:endParaRPr lang="en-US" altLang="ja-JP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233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すごい</a:t>
            </a:r>
            <a:endParaRPr lang="en-US" altLang="ja-JP" dirty="0" smtClean="0"/>
          </a:p>
          <a:p>
            <a:r>
              <a:rPr lang="ja-JP" altLang="en-US" dirty="0" smtClean="0"/>
              <a:t>やばい</a:t>
            </a:r>
            <a:endParaRPr lang="en-US" altLang="ja-JP" dirty="0" smtClean="0"/>
          </a:p>
          <a:p>
            <a:r>
              <a:rPr lang="ja-JP" altLang="en-US" dirty="0" smtClean="0"/>
              <a:t>ま</a:t>
            </a:r>
            <a:r>
              <a:rPr lang="ja-JP" altLang="en-US" dirty="0"/>
              <a:t>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752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慣用句・ことわざ　→</a:t>
            </a:r>
            <a:r>
              <a:rPr lang="en-US" altLang="ja-JP" dirty="0" smtClean="0"/>
              <a:t>	</a:t>
            </a:r>
            <a:r>
              <a:rPr lang="ja-JP" altLang="en-US" dirty="0"/>
              <a:t>口が堅い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ja-JP" dirty="0" smtClean="0"/>
              <a:t>	</a:t>
            </a:r>
            <a:r>
              <a:rPr lang="ja-JP" altLang="en-US" dirty="0"/>
              <a:t>口が軽い</a:t>
            </a:r>
            <a:r>
              <a:rPr lang="en-US" altLang="ja-JP" dirty="0" smtClean="0"/>
              <a:t>		</a:t>
            </a:r>
            <a:r>
              <a:rPr lang="ja-JP" altLang="en-US" dirty="0" smtClean="0"/>
              <a:t>口がかかる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	</a:t>
            </a:r>
            <a:r>
              <a:rPr lang="ja-JP" altLang="en-US" dirty="0"/>
              <a:t>口が重い</a:t>
            </a:r>
            <a:r>
              <a:rPr lang="en-US" altLang="ja-JP" dirty="0" smtClean="0"/>
              <a:t>		</a:t>
            </a:r>
            <a:r>
              <a:rPr lang="ja-JP" altLang="en-US" dirty="0" smtClean="0"/>
              <a:t>口をはさむ</a:t>
            </a:r>
            <a:endParaRPr lang="en-US" altLang="ja-JP" dirty="0" smtClean="0"/>
          </a:p>
          <a:p>
            <a:pPr marL="0" indent="0">
              <a:buNone/>
            </a:pPr>
            <a:r>
              <a:rPr lang="tr-TR" altLang="ja-JP" dirty="0" smtClean="0"/>
              <a:t>	</a:t>
            </a:r>
            <a:r>
              <a:rPr lang="ja-JP" altLang="en-US" dirty="0" smtClean="0"/>
              <a:t>口が寂しい</a:t>
            </a:r>
            <a:r>
              <a:rPr lang="tr-TR" altLang="ja-JP" dirty="0" smtClean="0"/>
              <a:t>		</a:t>
            </a:r>
            <a:r>
              <a:rPr lang="ja-JP" altLang="en-US" dirty="0" smtClean="0"/>
              <a:t>口を酸っぱくする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708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慣用句・</a:t>
            </a:r>
            <a:r>
              <a:rPr lang="ja-JP" altLang="en-US" dirty="0" smtClean="0"/>
              <a:t>こと</a:t>
            </a:r>
            <a:r>
              <a:rPr lang="ja-JP" altLang="en-US" dirty="0"/>
              <a:t>わざ　→</a:t>
            </a:r>
            <a:r>
              <a:rPr lang="en-US" altLang="ja-JP" dirty="0"/>
              <a:t>	</a:t>
            </a:r>
            <a:r>
              <a:rPr lang="ja-JP" altLang="en-US" dirty="0" smtClean="0"/>
              <a:t>小耳にはさむ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耳が痛い</a:t>
            </a:r>
            <a:r>
              <a:rPr lang="en-US" altLang="ja-JP" dirty="0" smtClean="0"/>
              <a:t>			</a:t>
            </a:r>
            <a:r>
              <a:rPr lang="ja-JP" altLang="en-US" dirty="0" smtClean="0"/>
              <a:t>耳を疑う</a:t>
            </a:r>
            <a:endParaRPr lang="en-US" altLang="ja-JP" dirty="0" smtClean="0"/>
          </a:p>
          <a:p>
            <a:r>
              <a:rPr lang="ja-JP" altLang="en-US" dirty="0" smtClean="0"/>
              <a:t>寝耳に水</a:t>
            </a:r>
            <a:r>
              <a:rPr lang="en-US" altLang="ja-JP" dirty="0" smtClean="0"/>
              <a:t>			</a:t>
            </a:r>
            <a:r>
              <a:rPr lang="ja-JP" altLang="en-US" dirty="0" smtClean="0"/>
              <a:t>耳にたこができる</a:t>
            </a:r>
            <a:endParaRPr lang="en-US" altLang="ja-JP" dirty="0"/>
          </a:p>
          <a:p>
            <a:pPr marL="0" indent="0">
              <a:buNone/>
            </a:pPr>
            <a:r>
              <a:rPr lang="tr-TR" altLang="ja-JP" dirty="0"/>
              <a:t>	</a:t>
            </a:r>
            <a:r>
              <a:rPr lang="en-US" altLang="ja-JP" dirty="0" smtClean="0"/>
              <a:t>			</a:t>
            </a:r>
            <a:r>
              <a:rPr lang="ja-JP" altLang="en-US" dirty="0" smtClean="0"/>
              <a:t>耳をかたむける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542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247</Words>
  <Application>Microsoft Office PowerPoint</Application>
  <PresentationFormat>Geniş ekran</PresentationFormat>
  <Paragraphs>45</Paragraphs>
  <Slides>9</Slides>
  <Notes>0</Notes>
  <HiddenSlides>0</HiddenSlides>
  <MMClips>1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9</vt:i4>
      </vt:variant>
    </vt:vector>
  </HeadingPairs>
  <TitlesOfParts>
    <vt:vector size="15" baseType="lpstr">
      <vt:lpstr>游ゴシック</vt:lpstr>
      <vt:lpstr>游ゴシック Light</vt:lpstr>
      <vt:lpstr>Arial</vt:lpstr>
      <vt:lpstr>Calibri</vt:lpstr>
      <vt:lpstr>Calibri Light</vt:lpstr>
      <vt:lpstr>Office Teması</vt:lpstr>
      <vt:lpstr>JPN 202 Sözlü Anlatım</vt:lpstr>
      <vt:lpstr>授業の概念</vt:lpstr>
      <vt:lpstr>PowerPoint Sunusu</vt:lpstr>
      <vt:lpstr>繰り返し</vt:lpstr>
      <vt:lpstr>文法</vt:lpstr>
      <vt:lpstr> ～なきゃ　→　～なければなりません ～なくちゃ　→　～　ないといけない</vt:lpstr>
      <vt:lpstr>PowerPoint Sunusu</vt:lpstr>
      <vt:lpstr>慣用句・ことわざ　→ 口が堅い</vt:lpstr>
      <vt:lpstr>慣用句・ことわざ　→ 小耳にはさむ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JPN  Sözlü Anlatım</dc:title>
  <dc:creator>Windows Kullanıcısı</dc:creator>
  <cp:lastModifiedBy>Windows Kullanıcısı</cp:lastModifiedBy>
  <cp:revision>19</cp:revision>
  <dcterms:created xsi:type="dcterms:W3CDTF">2020-03-23T09:48:20Z</dcterms:created>
  <dcterms:modified xsi:type="dcterms:W3CDTF">2020-05-11T00:09:23Z</dcterms:modified>
</cp:coreProperties>
</file>