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9"/>
  </p:notesMasterIdLst>
  <p:sldIdLst>
    <p:sldId id="256" r:id="rId2"/>
    <p:sldId id="259" r:id="rId3"/>
    <p:sldId id="314" r:id="rId4"/>
    <p:sldId id="316" r:id="rId5"/>
    <p:sldId id="261" r:id="rId6"/>
    <p:sldId id="31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31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9" r:id="rId28"/>
    <p:sldId id="283" r:id="rId29"/>
    <p:sldId id="284" r:id="rId30"/>
    <p:sldId id="285" r:id="rId31"/>
    <p:sldId id="286" r:id="rId32"/>
    <p:sldId id="287" r:id="rId33"/>
    <p:sldId id="288" r:id="rId34"/>
    <p:sldId id="32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21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718"/>
  </p:normalViewPr>
  <p:slideViewPr>
    <p:cSldViewPr>
      <p:cViewPr varScale="1">
        <p:scale>
          <a:sx n="92" d="100"/>
          <a:sy n="92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9BAEE-3B87-47A8-9125-51871DE65247}" type="doc">
      <dgm:prSet loTypeId="urn:microsoft.com/office/officeart/2005/8/layout/balance1" loCatId="relationship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1EC9E2-33D9-4ACA-9625-D0FE0AD7AB75}">
      <dgm:prSet phldrT="[Metin]"/>
      <dgm:spPr/>
      <dgm:t>
        <a:bodyPr/>
        <a:lstStyle/>
        <a:p>
          <a:r>
            <a:rPr lang="tr-TR" dirty="0" smtClean="0"/>
            <a:t>Birey </a:t>
          </a:r>
          <a:endParaRPr lang="tr-TR" dirty="0"/>
        </a:p>
      </dgm:t>
    </dgm:pt>
    <dgm:pt modelId="{DEDD1C0A-AEEC-4D8B-AA1E-4264D7A08641}" type="parTrans" cxnId="{73E9EC02-AE90-404A-BD0C-93C5A588089C}">
      <dgm:prSet/>
      <dgm:spPr/>
      <dgm:t>
        <a:bodyPr/>
        <a:lstStyle/>
        <a:p>
          <a:endParaRPr lang="tr-TR"/>
        </a:p>
      </dgm:t>
    </dgm:pt>
    <dgm:pt modelId="{31741142-FB59-4D3D-8B0D-B854C5F98338}" type="sibTrans" cxnId="{73E9EC02-AE90-404A-BD0C-93C5A588089C}">
      <dgm:prSet/>
      <dgm:spPr/>
      <dgm:t>
        <a:bodyPr/>
        <a:lstStyle/>
        <a:p>
          <a:endParaRPr lang="tr-TR"/>
        </a:p>
      </dgm:t>
    </dgm:pt>
    <dgm:pt modelId="{92A6CEA3-3687-4B19-8A80-6D81AD66AFB9}">
      <dgm:prSet phldrT="[Metin]"/>
      <dgm:spPr/>
      <dgm:t>
        <a:bodyPr/>
        <a:lstStyle/>
        <a:p>
          <a:r>
            <a:rPr lang="tr-TR" dirty="0" smtClean="0"/>
            <a:t>Kişisel gereksinimler</a:t>
          </a:r>
          <a:endParaRPr lang="tr-TR" dirty="0"/>
        </a:p>
      </dgm:t>
    </dgm:pt>
    <dgm:pt modelId="{FFA1630F-A934-4731-968B-AE48EAC5D690}" type="parTrans" cxnId="{1B70177F-AD11-41ED-9C1E-2A0CF1328238}">
      <dgm:prSet/>
      <dgm:spPr/>
      <dgm:t>
        <a:bodyPr/>
        <a:lstStyle/>
        <a:p>
          <a:endParaRPr lang="tr-TR"/>
        </a:p>
      </dgm:t>
    </dgm:pt>
    <dgm:pt modelId="{D1A3DC96-5533-4728-92AE-0BBA51EF574C}" type="sibTrans" cxnId="{1B70177F-AD11-41ED-9C1E-2A0CF1328238}">
      <dgm:prSet/>
      <dgm:spPr/>
      <dgm:t>
        <a:bodyPr/>
        <a:lstStyle/>
        <a:p>
          <a:endParaRPr lang="tr-TR"/>
        </a:p>
      </dgm:t>
    </dgm:pt>
    <dgm:pt modelId="{01439A1B-D378-4773-8A51-F4DD6C019DC4}">
      <dgm:prSet phldrT="[Metin]"/>
      <dgm:spPr/>
      <dgm:t>
        <a:bodyPr/>
        <a:lstStyle/>
        <a:p>
          <a:r>
            <a:rPr lang="tr-TR" dirty="0" smtClean="0"/>
            <a:t>Diğerleri </a:t>
          </a:r>
          <a:endParaRPr lang="tr-TR" dirty="0"/>
        </a:p>
      </dgm:t>
    </dgm:pt>
    <dgm:pt modelId="{125EAA72-E3A4-4CB5-845D-0117A3065595}" type="parTrans" cxnId="{8DFB48DC-5860-46BD-A3F1-CAFE59AC9350}">
      <dgm:prSet/>
      <dgm:spPr/>
      <dgm:t>
        <a:bodyPr/>
        <a:lstStyle/>
        <a:p>
          <a:endParaRPr lang="tr-TR"/>
        </a:p>
      </dgm:t>
    </dgm:pt>
    <dgm:pt modelId="{C8E2CBC1-9CA4-4725-A579-81F859C6506B}" type="sibTrans" cxnId="{8DFB48DC-5860-46BD-A3F1-CAFE59AC9350}">
      <dgm:prSet/>
      <dgm:spPr/>
      <dgm:t>
        <a:bodyPr/>
        <a:lstStyle/>
        <a:p>
          <a:endParaRPr lang="tr-TR"/>
        </a:p>
      </dgm:t>
    </dgm:pt>
    <dgm:pt modelId="{346B18D9-A9B2-4B84-83E9-D305DE9E409D}">
      <dgm:prSet phldrT="[Metin]"/>
      <dgm:spPr/>
      <dgm:t>
        <a:bodyPr/>
        <a:lstStyle/>
        <a:p>
          <a:r>
            <a:rPr lang="tr-TR" dirty="0" smtClean="0"/>
            <a:t>Diğerlerine zaman ayırma</a:t>
          </a:r>
          <a:endParaRPr lang="tr-TR" dirty="0"/>
        </a:p>
      </dgm:t>
    </dgm:pt>
    <dgm:pt modelId="{5FBD2AA7-8F04-480D-B920-E4BE8FBEC3C1}" type="parTrans" cxnId="{4D46B2E0-0B4D-484C-98A7-33F432A3185C}">
      <dgm:prSet/>
      <dgm:spPr/>
      <dgm:t>
        <a:bodyPr/>
        <a:lstStyle/>
        <a:p>
          <a:endParaRPr lang="tr-TR"/>
        </a:p>
      </dgm:t>
    </dgm:pt>
    <dgm:pt modelId="{A09850E6-0392-4064-A34C-B7FA8CA1BE15}" type="sibTrans" cxnId="{4D46B2E0-0B4D-484C-98A7-33F432A3185C}">
      <dgm:prSet/>
      <dgm:spPr/>
      <dgm:t>
        <a:bodyPr/>
        <a:lstStyle/>
        <a:p>
          <a:endParaRPr lang="tr-TR"/>
        </a:p>
      </dgm:t>
    </dgm:pt>
    <dgm:pt modelId="{02E5FAF5-FA26-41DE-B7D0-5272EBB780F5}">
      <dgm:prSet phldrT="[Metin]"/>
      <dgm:spPr/>
      <dgm:t>
        <a:bodyPr/>
        <a:lstStyle/>
        <a:p>
          <a:r>
            <a:rPr lang="tr-TR" dirty="0" smtClean="0"/>
            <a:t>Diğerlerine yönelik sorumluluklar </a:t>
          </a:r>
          <a:endParaRPr lang="tr-TR" dirty="0"/>
        </a:p>
      </dgm:t>
    </dgm:pt>
    <dgm:pt modelId="{442DAA23-090C-430B-9BAD-6BA706CB0D95}" type="parTrans" cxnId="{9345A9AB-8C2A-46B9-9E2D-CD2D8ED56389}">
      <dgm:prSet/>
      <dgm:spPr/>
      <dgm:t>
        <a:bodyPr/>
        <a:lstStyle/>
        <a:p>
          <a:endParaRPr lang="tr-TR"/>
        </a:p>
      </dgm:t>
    </dgm:pt>
    <dgm:pt modelId="{630FBEC3-FC25-40B5-B998-D997E45F70B9}" type="sibTrans" cxnId="{9345A9AB-8C2A-46B9-9E2D-CD2D8ED56389}">
      <dgm:prSet/>
      <dgm:spPr/>
      <dgm:t>
        <a:bodyPr/>
        <a:lstStyle/>
        <a:p>
          <a:endParaRPr lang="tr-TR"/>
        </a:p>
      </dgm:t>
    </dgm:pt>
    <dgm:pt modelId="{F627C418-4DEF-4155-B92D-EC970EE4632B}" type="pres">
      <dgm:prSet presAssocID="{1CE9BAEE-3B87-47A8-9125-51871DE6524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58DCC2-06B1-4F8C-A0F2-4C77EBE1CD84}" type="pres">
      <dgm:prSet presAssocID="{1CE9BAEE-3B87-47A8-9125-51871DE65247}" presName="dummyMaxCanvas" presStyleCnt="0"/>
      <dgm:spPr/>
    </dgm:pt>
    <dgm:pt modelId="{0AE4E60D-799B-47D5-9877-FC59F477956D}" type="pres">
      <dgm:prSet presAssocID="{1CE9BAEE-3B87-47A8-9125-51871DE65247}" presName="parentComposite" presStyleCnt="0"/>
      <dgm:spPr/>
    </dgm:pt>
    <dgm:pt modelId="{D235C5B7-3F67-40F1-98F8-65BE2C142947}" type="pres">
      <dgm:prSet presAssocID="{1CE9BAEE-3B87-47A8-9125-51871DE6524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85D2D9B0-FB88-488B-BFA7-4108C2D882DD}" type="pres">
      <dgm:prSet presAssocID="{1CE9BAEE-3B87-47A8-9125-51871DE6524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6DB359D3-C965-4537-924D-B7EDD937CEE0}" type="pres">
      <dgm:prSet presAssocID="{1CE9BAEE-3B87-47A8-9125-51871DE65247}" presName="childrenComposite" presStyleCnt="0"/>
      <dgm:spPr/>
    </dgm:pt>
    <dgm:pt modelId="{0869E2E3-239C-4DFF-A4F4-770FFBA46FDC}" type="pres">
      <dgm:prSet presAssocID="{1CE9BAEE-3B87-47A8-9125-51871DE65247}" presName="dummyMaxCanvas_ChildArea" presStyleCnt="0"/>
      <dgm:spPr/>
    </dgm:pt>
    <dgm:pt modelId="{D4831FA0-EC41-437D-B3E3-B87A0E788F0D}" type="pres">
      <dgm:prSet presAssocID="{1CE9BAEE-3B87-47A8-9125-51871DE65247}" presName="fulcrum" presStyleLbl="alignAccFollowNode1" presStyleIdx="2" presStyleCnt="4"/>
      <dgm:spPr/>
    </dgm:pt>
    <dgm:pt modelId="{9139AB37-18D2-4686-84F7-539CD217B3CC}" type="pres">
      <dgm:prSet presAssocID="{1CE9BAEE-3B87-47A8-9125-51871DE65247}" presName="balance_12" presStyleLbl="alignAccFollowNode1" presStyleIdx="3" presStyleCnt="4">
        <dgm:presLayoutVars>
          <dgm:bulletEnabled val="1"/>
        </dgm:presLayoutVars>
      </dgm:prSet>
      <dgm:spPr/>
    </dgm:pt>
    <dgm:pt modelId="{CC6FE0DE-2FD8-48AD-A65D-3F44BBE2A83C}" type="pres">
      <dgm:prSet presAssocID="{1CE9BAEE-3B87-47A8-9125-51871DE65247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8884CD-A54A-43DF-9FB7-F38108989768}" type="pres">
      <dgm:prSet presAssocID="{1CE9BAEE-3B87-47A8-9125-51871DE65247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1E86B5-28DC-4ADF-8179-1142354E2C82}" type="pres">
      <dgm:prSet presAssocID="{1CE9BAEE-3B87-47A8-9125-51871DE65247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CCA163-23B3-4544-A5B9-070C4CFC9AE7}" type="presOf" srcId="{02E5FAF5-FA26-41DE-B7D0-5272EBB780F5}" destId="{7A8884CD-A54A-43DF-9FB7-F38108989768}" srcOrd="0" destOrd="0" presId="urn:microsoft.com/office/officeart/2005/8/layout/balance1"/>
    <dgm:cxn modelId="{4D46B2E0-0B4D-484C-98A7-33F432A3185C}" srcId="{01439A1B-D378-4773-8A51-F4DD6C019DC4}" destId="{346B18D9-A9B2-4B84-83E9-D305DE9E409D}" srcOrd="0" destOrd="0" parTransId="{5FBD2AA7-8F04-480D-B920-E4BE8FBEC3C1}" sibTransId="{A09850E6-0392-4064-A34C-B7FA8CA1BE15}"/>
    <dgm:cxn modelId="{9345A9AB-8C2A-46B9-9E2D-CD2D8ED56389}" srcId="{01439A1B-D378-4773-8A51-F4DD6C019DC4}" destId="{02E5FAF5-FA26-41DE-B7D0-5272EBB780F5}" srcOrd="1" destOrd="0" parTransId="{442DAA23-090C-430B-9BAD-6BA706CB0D95}" sibTransId="{630FBEC3-FC25-40B5-B998-D997E45F70B9}"/>
    <dgm:cxn modelId="{1B70177F-AD11-41ED-9C1E-2A0CF1328238}" srcId="{541EC9E2-33D9-4ACA-9625-D0FE0AD7AB75}" destId="{92A6CEA3-3687-4B19-8A80-6D81AD66AFB9}" srcOrd="0" destOrd="0" parTransId="{FFA1630F-A934-4731-968B-AE48EAC5D690}" sibTransId="{D1A3DC96-5533-4728-92AE-0BBA51EF574C}"/>
    <dgm:cxn modelId="{73E9EC02-AE90-404A-BD0C-93C5A588089C}" srcId="{1CE9BAEE-3B87-47A8-9125-51871DE65247}" destId="{541EC9E2-33D9-4ACA-9625-D0FE0AD7AB75}" srcOrd="0" destOrd="0" parTransId="{DEDD1C0A-AEEC-4D8B-AA1E-4264D7A08641}" sibTransId="{31741142-FB59-4D3D-8B0D-B854C5F98338}"/>
    <dgm:cxn modelId="{EA17822A-F3D3-4CB6-908B-1324078136FD}" type="presOf" srcId="{346B18D9-A9B2-4B84-83E9-D305DE9E409D}" destId="{CC6FE0DE-2FD8-48AD-A65D-3F44BBE2A83C}" srcOrd="0" destOrd="0" presId="urn:microsoft.com/office/officeart/2005/8/layout/balance1"/>
    <dgm:cxn modelId="{6F52ACC5-A7BC-43AF-BE53-F1BDF96F6937}" type="presOf" srcId="{1CE9BAEE-3B87-47A8-9125-51871DE65247}" destId="{F627C418-4DEF-4155-B92D-EC970EE4632B}" srcOrd="0" destOrd="0" presId="urn:microsoft.com/office/officeart/2005/8/layout/balance1"/>
    <dgm:cxn modelId="{BBA052B9-54D2-4C95-81A1-B6AD49405DAF}" type="presOf" srcId="{92A6CEA3-3687-4B19-8A80-6D81AD66AFB9}" destId="{0D1E86B5-28DC-4ADF-8179-1142354E2C82}" srcOrd="0" destOrd="0" presId="urn:microsoft.com/office/officeart/2005/8/layout/balance1"/>
    <dgm:cxn modelId="{47C96375-F78A-440B-8648-59AD50B5FE8B}" type="presOf" srcId="{01439A1B-D378-4773-8A51-F4DD6C019DC4}" destId="{85D2D9B0-FB88-488B-BFA7-4108C2D882DD}" srcOrd="0" destOrd="0" presId="urn:microsoft.com/office/officeart/2005/8/layout/balance1"/>
    <dgm:cxn modelId="{0FB56996-0BDF-4F95-9AB4-536A3706B965}" type="presOf" srcId="{541EC9E2-33D9-4ACA-9625-D0FE0AD7AB75}" destId="{D235C5B7-3F67-40F1-98F8-65BE2C142947}" srcOrd="0" destOrd="0" presId="urn:microsoft.com/office/officeart/2005/8/layout/balance1"/>
    <dgm:cxn modelId="{8DFB48DC-5860-46BD-A3F1-CAFE59AC9350}" srcId="{1CE9BAEE-3B87-47A8-9125-51871DE65247}" destId="{01439A1B-D378-4773-8A51-F4DD6C019DC4}" srcOrd="1" destOrd="0" parTransId="{125EAA72-E3A4-4CB5-845D-0117A3065595}" sibTransId="{C8E2CBC1-9CA4-4725-A579-81F859C6506B}"/>
    <dgm:cxn modelId="{C2E4D965-04B0-40AE-B526-C290F5BA4CBA}" type="presParOf" srcId="{F627C418-4DEF-4155-B92D-EC970EE4632B}" destId="{AE58DCC2-06B1-4F8C-A0F2-4C77EBE1CD84}" srcOrd="0" destOrd="0" presId="urn:microsoft.com/office/officeart/2005/8/layout/balance1"/>
    <dgm:cxn modelId="{DD2AAF4B-D2B8-4C72-8D06-D845F70B7C32}" type="presParOf" srcId="{F627C418-4DEF-4155-B92D-EC970EE4632B}" destId="{0AE4E60D-799B-47D5-9877-FC59F477956D}" srcOrd="1" destOrd="0" presId="urn:microsoft.com/office/officeart/2005/8/layout/balance1"/>
    <dgm:cxn modelId="{F861C9F7-711A-4177-BF38-C2DDA3C87F01}" type="presParOf" srcId="{0AE4E60D-799B-47D5-9877-FC59F477956D}" destId="{D235C5B7-3F67-40F1-98F8-65BE2C142947}" srcOrd="0" destOrd="0" presId="urn:microsoft.com/office/officeart/2005/8/layout/balance1"/>
    <dgm:cxn modelId="{A96AD67D-9293-45BB-8ED7-7379F5E3B066}" type="presParOf" srcId="{0AE4E60D-799B-47D5-9877-FC59F477956D}" destId="{85D2D9B0-FB88-488B-BFA7-4108C2D882DD}" srcOrd="1" destOrd="0" presId="urn:microsoft.com/office/officeart/2005/8/layout/balance1"/>
    <dgm:cxn modelId="{ACB8AA78-FA6B-4E20-B4BE-BE97EDD8251C}" type="presParOf" srcId="{F627C418-4DEF-4155-B92D-EC970EE4632B}" destId="{6DB359D3-C965-4537-924D-B7EDD937CEE0}" srcOrd="2" destOrd="0" presId="urn:microsoft.com/office/officeart/2005/8/layout/balance1"/>
    <dgm:cxn modelId="{84EC3A39-8470-44FE-AC5B-F4493A10F877}" type="presParOf" srcId="{6DB359D3-C965-4537-924D-B7EDD937CEE0}" destId="{0869E2E3-239C-4DFF-A4F4-770FFBA46FDC}" srcOrd="0" destOrd="0" presId="urn:microsoft.com/office/officeart/2005/8/layout/balance1"/>
    <dgm:cxn modelId="{924961C9-EC07-4A16-A8B2-537ABB08824A}" type="presParOf" srcId="{6DB359D3-C965-4537-924D-B7EDD937CEE0}" destId="{D4831FA0-EC41-437D-B3E3-B87A0E788F0D}" srcOrd="1" destOrd="0" presId="urn:microsoft.com/office/officeart/2005/8/layout/balance1"/>
    <dgm:cxn modelId="{D3AD8E34-F9E2-4C66-A8AD-3B1C9C1C0B78}" type="presParOf" srcId="{6DB359D3-C965-4537-924D-B7EDD937CEE0}" destId="{9139AB37-18D2-4686-84F7-539CD217B3CC}" srcOrd="2" destOrd="0" presId="urn:microsoft.com/office/officeart/2005/8/layout/balance1"/>
    <dgm:cxn modelId="{ADEA75A4-0890-45A2-8AE2-0D64824ED64B}" type="presParOf" srcId="{6DB359D3-C965-4537-924D-B7EDD937CEE0}" destId="{CC6FE0DE-2FD8-48AD-A65D-3F44BBE2A83C}" srcOrd="3" destOrd="0" presId="urn:microsoft.com/office/officeart/2005/8/layout/balance1"/>
    <dgm:cxn modelId="{7E93133B-A371-445A-A748-7D4DFCBA7B15}" type="presParOf" srcId="{6DB359D3-C965-4537-924D-B7EDD937CEE0}" destId="{7A8884CD-A54A-43DF-9FB7-F38108989768}" srcOrd="4" destOrd="0" presId="urn:microsoft.com/office/officeart/2005/8/layout/balance1"/>
    <dgm:cxn modelId="{FDF1335F-8A76-4A07-8CE6-31139AB521CE}" type="presParOf" srcId="{6DB359D3-C965-4537-924D-B7EDD937CEE0}" destId="{0D1E86B5-28DC-4ADF-8179-1142354E2C82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D9D845-F666-4477-8AA4-8C2B99B4A1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AD40F28-3BE0-434D-B4E4-25FDCC8E4956}">
      <dgm:prSet phldrT="[Metin]" custT="1"/>
      <dgm:spPr/>
      <dgm:t>
        <a:bodyPr/>
        <a:lstStyle/>
        <a:p>
          <a:r>
            <a:rPr lang="tr-TR" sz="2000"/>
            <a:t>yüz ifadesi</a:t>
          </a:r>
        </a:p>
      </dgm:t>
    </dgm:pt>
    <dgm:pt modelId="{690FC8F3-647A-4E11-8B07-4CF9C9159C0F}" type="parTrans" cxnId="{95B81614-DABB-445B-9EBC-6AC74C1D5100}">
      <dgm:prSet/>
      <dgm:spPr/>
      <dgm:t>
        <a:bodyPr/>
        <a:lstStyle/>
        <a:p>
          <a:endParaRPr lang="tr-TR"/>
        </a:p>
      </dgm:t>
    </dgm:pt>
    <dgm:pt modelId="{0192B4FE-D825-48D2-9086-7AD02A135714}" type="sibTrans" cxnId="{95B81614-DABB-445B-9EBC-6AC74C1D5100}">
      <dgm:prSet/>
      <dgm:spPr/>
      <dgm:t>
        <a:bodyPr/>
        <a:lstStyle/>
        <a:p>
          <a:endParaRPr lang="tr-TR"/>
        </a:p>
      </dgm:t>
    </dgm:pt>
    <dgm:pt modelId="{14C739BE-541D-482D-8E4C-075237F7813C}">
      <dgm:prSet phldrT="[Metin]" custT="1"/>
      <dgm:spPr/>
      <dgm:t>
        <a:bodyPr/>
        <a:lstStyle/>
        <a:p>
          <a:r>
            <a:rPr lang="tr-TR" sz="1800" dirty="0"/>
            <a:t>olumlu bir konuda görüşürken </a:t>
          </a:r>
          <a:r>
            <a:rPr lang="tr-TR" sz="1800" dirty="0" smtClean="0"/>
            <a:t>gülümseyin</a:t>
          </a:r>
          <a:endParaRPr lang="tr-TR" sz="1800" dirty="0"/>
        </a:p>
      </dgm:t>
    </dgm:pt>
    <dgm:pt modelId="{7EBCFDCD-83AC-46A4-995C-22719C60E4B4}" type="parTrans" cxnId="{8B6CD5B6-CDA6-4400-A1B8-BA1D7A0C5A89}">
      <dgm:prSet/>
      <dgm:spPr/>
      <dgm:t>
        <a:bodyPr/>
        <a:lstStyle/>
        <a:p>
          <a:endParaRPr lang="tr-TR"/>
        </a:p>
      </dgm:t>
    </dgm:pt>
    <dgm:pt modelId="{D26D2218-ACF0-4F42-B273-56FE60E3179A}" type="sibTrans" cxnId="{8B6CD5B6-CDA6-4400-A1B8-BA1D7A0C5A89}">
      <dgm:prSet/>
      <dgm:spPr/>
      <dgm:t>
        <a:bodyPr/>
        <a:lstStyle/>
        <a:p>
          <a:endParaRPr lang="tr-TR"/>
        </a:p>
      </dgm:t>
    </dgm:pt>
    <dgm:pt modelId="{FF4420A0-EF89-43E0-A45C-AEADDE703891}">
      <dgm:prSet phldrT="[Metin]" custT="1"/>
      <dgm:spPr/>
      <dgm:t>
        <a:bodyPr/>
        <a:lstStyle/>
        <a:p>
          <a:r>
            <a:rPr lang="tr-TR" sz="1800" dirty="0"/>
            <a:t>olumsuz bir konuda görüşürken nötr bir yüz ifadesini tercih edin ve hayal kırıklığı, üzüntü ya da kızgınlık gibi ifadelerden </a:t>
          </a:r>
          <a:r>
            <a:rPr lang="tr-TR" sz="1800" dirty="0" smtClean="0"/>
            <a:t>kaçının</a:t>
          </a:r>
          <a:endParaRPr lang="tr-TR" sz="1800" dirty="0"/>
        </a:p>
      </dgm:t>
    </dgm:pt>
    <dgm:pt modelId="{C9C82882-9766-4495-8635-666380026276}" type="parTrans" cxnId="{B14192B4-145D-4D0B-B741-6514B0AADFC1}">
      <dgm:prSet/>
      <dgm:spPr/>
      <dgm:t>
        <a:bodyPr/>
        <a:lstStyle/>
        <a:p>
          <a:endParaRPr lang="tr-TR"/>
        </a:p>
      </dgm:t>
    </dgm:pt>
    <dgm:pt modelId="{FF04664E-396A-4CC6-BED4-82A76357AD3B}" type="sibTrans" cxnId="{B14192B4-145D-4D0B-B741-6514B0AADFC1}">
      <dgm:prSet/>
      <dgm:spPr/>
      <dgm:t>
        <a:bodyPr/>
        <a:lstStyle/>
        <a:p>
          <a:endParaRPr lang="tr-TR"/>
        </a:p>
      </dgm:t>
    </dgm:pt>
    <dgm:pt modelId="{EA2BA826-5ABD-45DB-A0B6-73C92A36ED80}">
      <dgm:prSet phldrT="[Metin]" custT="1"/>
      <dgm:spPr/>
      <dgm:t>
        <a:bodyPr/>
        <a:lstStyle/>
        <a:p>
          <a:r>
            <a:rPr lang="tr-TR" sz="2000"/>
            <a:t>göz teması</a:t>
          </a:r>
        </a:p>
      </dgm:t>
    </dgm:pt>
    <dgm:pt modelId="{D87F88B9-5077-48E7-A099-C8584746CD80}" type="parTrans" cxnId="{B05B1158-A337-409F-9E1C-CC3F4FB48AC8}">
      <dgm:prSet/>
      <dgm:spPr/>
      <dgm:t>
        <a:bodyPr/>
        <a:lstStyle/>
        <a:p>
          <a:endParaRPr lang="tr-TR"/>
        </a:p>
      </dgm:t>
    </dgm:pt>
    <dgm:pt modelId="{7FCBDF2F-E31D-487C-AC06-3C31BCFDCA31}" type="sibTrans" cxnId="{B05B1158-A337-409F-9E1C-CC3F4FB48AC8}">
      <dgm:prSet/>
      <dgm:spPr/>
      <dgm:t>
        <a:bodyPr/>
        <a:lstStyle/>
        <a:p>
          <a:endParaRPr lang="tr-TR"/>
        </a:p>
      </dgm:t>
    </dgm:pt>
    <dgm:pt modelId="{34575654-8603-4F7F-B17E-ADAB19348B8E}">
      <dgm:prSet phldrT="[Metin]" custT="1"/>
      <dgm:spPr/>
      <dgm:t>
        <a:bodyPr/>
        <a:lstStyle/>
        <a:p>
          <a:r>
            <a:rPr lang="tr-TR" sz="1800" dirty="0"/>
            <a:t>konuşanın yüzüne </a:t>
          </a:r>
          <a:r>
            <a:rPr lang="tr-TR" sz="1800" dirty="0" smtClean="0"/>
            <a:t>bakın</a:t>
          </a:r>
          <a:endParaRPr lang="tr-TR" sz="1800" dirty="0"/>
        </a:p>
      </dgm:t>
    </dgm:pt>
    <dgm:pt modelId="{42832FFA-3F92-4086-8149-93918E7EFC8D}" type="parTrans" cxnId="{1B18238F-F0D4-45DB-95BA-950F26776007}">
      <dgm:prSet/>
      <dgm:spPr/>
      <dgm:t>
        <a:bodyPr/>
        <a:lstStyle/>
        <a:p>
          <a:endParaRPr lang="tr-TR"/>
        </a:p>
      </dgm:t>
    </dgm:pt>
    <dgm:pt modelId="{75EA4A46-9FBC-4669-8852-C4C81F94DE30}" type="sibTrans" cxnId="{1B18238F-F0D4-45DB-95BA-950F26776007}">
      <dgm:prSet/>
      <dgm:spPr/>
      <dgm:t>
        <a:bodyPr/>
        <a:lstStyle/>
        <a:p>
          <a:endParaRPr lang="tr-TR"/>
        </a:p>
      </dgm:t>
    </dgm:pt>
    <dgm:pt modelId="{438E442C-524B-49A6-9183-3B628539256E}">
      <dgm:prSet phldrT="[Metin]" custT="1"/>
      <dgm:spPr/>
      <dgm:t>
        <a:bodyPr/>
        <a:lstStyle/>
        <a:p>
          <a:r>
            <a:rPr lang="tr-TR" sz="1800" dirty="0"/>
            <a:t>anne babaya bir şey göstererek </a:t>
          </a:r>
          <a:r>
            <a:rPr lang="tr-TR" sz="1800" dirty="0" smtClean="0"/>
            <a:t>konuşmanız </a:t>
          </a:r>
          <a:r>
            <a:rPr lang="tr-TR" sz="1800" dirty="0"/>
            <a:t>gerektiğinde, </a:t>
          </a:r>
          <a:r>
            <a:rPr lang="tr-TR" sz="1800" dirty="0" smtClean="0"/>
            <a:t>sık </a:t>
          </a:r>
          <a:r>
            <a:rPr lang="tr-TR" sz="1800" dirty="0"/>
            <a:t>sık </a:t>
          </a:r>
          <a:r>
            <a:rPr lang="tr-TR" sz="1800" dirty="0" smtClean="0"/>
            <a:t>göz </a:t>
          </a:r>
          <a:r>
            <a:rPr lang="tr-TR" sz="1800" dirty="0"/>
            <a:t>teması </a:t>
          </a:r>
          <a:r>
            <a:rPr lang="tr-TR" sz="1800" dirty="0" smtClean="0"/>
            <a:t>kurun</a:t>
          </a:r>
          <a:endParaRPr lang="tr-TR" sz="1800" dirty="0"/>
        </a:p>
      </dgm:t>
    </dgm:pt>
    <dgm:pt modelId="{E48EFF69-BDE2-4C99-8EAF-F901BF4C4286}" type="parTrans" cxnId="{74B90884-CF28-4668-B417-EA170BF9EC0D}">
      <dgm:prSet/>
      <dgm:spPr/>
      <dgm:t>
        <a:bodyPr/>
        <a:lstStyle/>
        <a:p>
          <a:endParaRPr lang="tr-TR"/>
        </a:p>
      </dgm:t>
    </dgm:pt>
    <dgm:pt modelId="{778366B8-AD74-4C63-AE9F-2D9B19CFAAE6}" type="sibTrans" cxnId="{74B90884-CF28-4668-B417-EA170BF9EC0D}">
      <dgm:prSet/>
      <dgm:spPr/>
      <dgm:t>
        <a:bodyPr/>
        <a:lstStyle/>
        <a:p>
          <a:endParaRPr lang="tr-TR"/>
        </a:p>
      </dgm:t>
    </dgm:pt>
    <dgm:pt modelId="{F54BB650-0224-4BA8-970C-62DFF3C82D8E}">
      <dgm:prSet phldrT="[Metin]" custT="1"/>
      <dgm:spPr/>
      <dgm:t>
        <a:bodyPr/>
        <a:lstStyle/>
        <a:p>
          <a:r>
            <a:rPr lang="tr-TR" sz="2000"/>
            <a:t>jestler</a:t>
          </a:r>
        </a:p>
      </dgm:t>
    </dgm:pt>
    <dgm:pt modelId="{928640D7-50CA-4010-8349-B9BFBFEB7B73}" type="parTrans" cxnId="{1386F8BD-9D0C-46D8-8E8E-E6C91875944B}">
      <dgm:prSet/>
      <dgm:spPr/>
      <dgm:t>
        <a:bodyPr/>
        <a:lstStyle/>
        <a:p>
          <a:endParaRPr lang="tr-TR"/>
        </a:p>
      </dgm:t>
    </dgm:pt>
    <dgm:pt modelId="{6B16460E-0524-46B0-8711-FF392898E3E2}" type="sibTrans" cxnId="{1386F8BD-9D0C-46D8-8E8E-E6C91875944B}">
      <dgm:prSet/>
      <dgm:spPr/>
      <dgm:t>
        <a:bodyPr/>
        <a:lstStyle/>
        <a:p>
          <a:endParaRPr lang="tr-TR"/>
        </a:p>
      </dgm:t>
    </dgm:pt>
    <dgm:pt modelId="{D230C456-6790-445B-B88C-D0A8F42B416D}">
      <dgm:prSet phldrT="[Metin]" custT="1"/>
      <dgm:spPr/>
      <dgm:t>
        <a:bodyPr/>
        <a:lstStyle/>
        <a:p>
          <a:r>
            <a:rPr lang="tr-TR" sz="1800" dirty="0"/>
            <a:t>iletişimde jest kullanmanız, anne baba tarafından bir samimiyet göstergesi olarak </a:t>
          </a:r>
          <a:r>
            <a:rPr lang="tr-TR" sz="1800" dirty="0" smtClean="0"/>
            <a:t>algılanabilir, dolayısıyla </a:t>
          </a:r>
          <a:r>
            <a:rPr lang="tr-TR" sz="1800" dirty="0"/>
            <a:t>konuşma sırasında yapacağınız el hareketlerinden çekinmeyin ancak </a:t>
          </a:r>
          <a:r>
            <a:rPr lang="tr-TR" sz="1800" dirty="0" smtClean="0"/>
            <a:t>bunları keskin </a:t>
          </a:r>
          <a:r>
            <a:rPr lang="tr-TR" sz="1800" dirty="0"/>
            <a:t>ve ani </a:t>
          </a:r>
          <a:r>
            <a:rPr lang="tr-TR" sz="1800" dirty="0" smtClean="0"/>
            <a:t>kullanmayın</a:t>
          </a:r>
          <a:endParaRPr lang="tr-TR" sz="1800" dirty="0"/>
        </a:p>
      </dgm:t>
    </dgm:pt>
    <dgm:pt modelId="{34E1B843-8A20-453D-B9BF-0B986FAF2E1A}" type="parTrans" cxnId="{A719CA9B-A0DE-4AC1-842E-10570CC5B1D4}">
      <dgm:prSet/>
      <dgm:spPr/>
      <dgm:t>
        <a:bodyPr/>
        <a:lstStyle/>
        <a:p>
          <a:endParaRPr lang="tr-TR"/>
        </a:p>
      </dgm:t>
    </dgm:pt>
    <dgm:pt modelId="{35ACDE51-9DDF-4645-8698-D33C7A53FEBB}" type="sibTrans" cxnId="{A719CA9B-A0DE-4AC1-842E-10570CC5B1D4}">
      <dgm:prSet/>
      <dgm:spPr/>
      <dgm:t>
        <a:bodyPr/>
        <a:lstStyle/>
        <a:p>
          <a:endParaRPr lang="tr-TR"/>
        </a:p>
      </dgm:t>
    </dgm:pt>
    <dgm:pt modelId="{08CC8A30-29A2-4C17-8A32-1A4E226AC0DC}">
      <dgm:prSet phldrT="[Metin]" custT="1"/>
      <dgm:spPr/>
      <dgm:t>
        <a:bodyPr/>
        <a:lstStyle/>
        <a:p>
          <a:r>
            <a:rPr lang="tr-TR" sz="1800" dirty="0"/>
            <a:t>anne babanın yanında bir diğer kişi varsa </a:t>
          </a:r>
          <a:r>
            <a:rPr lang="tr-TR" sz="1800" dirty="0" smtClean="0"/>
            <a:t>ve </a:t>
          </a:r>
          <a:r>
            <a:rPr lang="tr-TR" sz="1800" dirty="0"/>
            <a:t>konuşmalara </a:t>
          </a:r>
          <a:r>
            <a:rPr lang="tr-TR" sz="1800" dirty="0" smtClean="0"/>
            <a:t>sık </a:t>
          </a:r>
          <a:r>
            <a:rPr lang="tr-TR" sz="1800" dirty="0"/>
            <a:t>katılıyorsa, nazikçe anne </a:t>
          </a:r>
          <a:r>
            <a:rPr lang="tr-TR" sz="1800" dirty="0" smtClean="0"/>
            <a:t>babaya yönelin</a:t>
          </a:r>
          <a:endParaRPr lang="tr-TR" sz="1800" dirty="0"/>
        </a:p>
      </dgm:t>
    </dgm:pt>
    <dgm:pt modelId="{67234D97-E4A0-4209-A9F8-61B06E0A1153}" type="parTrans" cxnId="{2C05BBF4-0953-44A6-9C12-53B6FB0FAC8C}">
      <dgm:prSet/>
      <dgm:spPr/>
      <dgm:t>
        <a:bodyPr/>
        <a:lstStyle/>
        <a:p>
          <a:endParaRPr lang="tr-TR"/>
        </a:p>
      </dgm:t>
    </dgm:pt>
    <dgm:pt modelId="{26F26C9D-C708-43CE-AECC-8BCC05BE742D}" type="sibTrans" cxnId="{2C05BBF4-0953-44A6-9C12-53B6FB0FAC8C}">
      <dgm:prSet/>
      <dgm:spPr/>
      <dgm:t>
        <a:bodyPr/>
        <a:lstStyle/>
        <a:p>
          <a:endParaRPr lang="tr-TR"/>
        </a:p>
      </dgm:t>
    </dgm:pt>
    <dgm:pt modelId="{971747E8-FC91-4135-A4EA-091CDBE4BFDA}">
      <dgm:prSet custT="1"/>
      <dgm:spPr/>
      <dgm:t>
        <a:bodyPr/>
        <a:lstStyle/>
        <a:p>
          <a:r>
            <a:rPr lang="tr-TR" sz="2000"/>
            <a:t>duruş</a:t>
          </a:r>
          <a:endParaRPr lang="tr-TR" sz="2400"/>
        </a:p>
      </dgm:t>
    </dgm:pt>
    <dgm:pt modelId="{7B40E0B4-4385-4A4C-9C4A-9F11380EA430}" type="parTrans" cxnId="{07D358B4-AAC5-4F39-B83D-6B938422BC0C}">
      <dgm:prSet/>
      <dgm:spPr/>
      <dgm:t>
        <a:bodyPr/>
        <a:lstStyle/>
        <a:p>
          <a:endParaRPr lang="tr-TR"/>
        </a:p>
      </dgm:t>
    </dgm:pt>
    <dgm:pt modelId="{F55384D9-109F-4C04-90E5-E15E28D62644}" type="sibTrans" cxnId="{07D358B4-AAC5-4F39-B83D-6B938422BC0C}">
      <dgm:prSet/>
      <dgm:spPr/>
      <dgm:t>
        <a:bodyPr/>
        <a:lstStyle/>
        <a:p>
          <a:endParaRPr lang="tr-TR"/>
        </a:p>
      </dgm:t>
    </dgm:pt>
    <dgm:pt modelId="{51A37B37-6630-4E66-9E04-C2CF8C32BF6B}">
      <dgm:prSet custT="1"/>
      <dgm:spPr/>
      <dgm:t>
        <a:bodyPr/>
        <a:lstStyle/>
        <a:p>
          <a:r>
            <a:rPr lang="tr-TR" sz="2000"/>
            <a:t>fiziksel temas</a:t>
          </a:r>
        </a:p>
      </dgm:t>
    </dgm:pt>
    <dgm:pt modelId="{1C2D768C-5979-4251-B0D4-65BAEC0222FE}" type="parTrans" cxnId="{932A2793-5230-4C11-AD87-2A7D4B22DD21}">
      <dgm:prSet/>
      <dgm:spPr/>
      <dgm:t>
        <a:bodyPr/>
        <a:lstStyle/>
        <a:p>
          <a:endParaRPr lang="tr-TR"/>
        </a:p>
      </dgm:t>
    </dgm:pt>
    <dgm:pt modelId="{8D044942-6CC4-445E-B09D-E87059C540F5}" type="sibTrans" cxnId="{932A2793-5230-4C11-AD87-2A7D4B22DD21}">
      <dgm:prSet/>
      <dgm:spPr/>
      <dgm:t>
        <a:bodyPr/>
        <a:lstStyle/>
        <a:p>
          <a:endParaRPr lang="tr-TR"/>
        </a:p>
      </dgm:t>
    </dgm:pt>
    <dgm:pt modelId="{D3421A9A-BA85-44CC-AC9E-57F2561FBAD4}">
      <dgm:prSet custT="1"/>
      <dgm:spPr/>
      <dgm:t>
        <a:bodyPr/>
        <a:lstStyle/>
        <a:p>
          <a:r>
            <a:rPr lang="tr-TR" sz="1800" dirty="0" smtClean="0"/>
            <a:t>iletişimde canlı, atak ve dik konumda olun</a:t>
          </a:r>
          <a:endParaRPr lang="tr-TR" sz="1800" dirty="0"/>
        </a:p>
      </dgm:t>
    </dgm:pt>
    <dgm:pt modelId="{47F3CD83-DE4B-4B05-8884-D6C3534798A1}" type="parTrans" cxnId="{350D4CA7-8585-4144-9B63-B5590792CE4A}">
      <dgm:prSet/>
      <dgm:spPr/>
      <dgm:t>
        <a:bodyPr/>
        <a:lstStyle/>
        <a:p>
          <a:endParaRPr lang="tr-TR"/>
        </a:p>
      </dgm:t>
    </dgm:pt>
    <dgm:pt modelId="{40599BFD-5571-44E5-8ECA-CEC492C27A67}" type="sibTrans" cxnId="{350D4CA7-8585-4144-9B63-B5590792CE4A}">
      <dgm:prSet/>
      <dgm:spPr/>
      <dgm:t>
        <a:bodyPr/>
        <a:lstStyle/>
        <a:p>
          <a:endParaRPr lang="tr-TR"/>
        </a:p>
      </dgm:t>
    </dgm:pt>
    <dgm:pt modelId="{5CC310DA-869F-4B5B-B22A-35D028389242}">
      <dgm:prSet custT="1"/>
      <dgm:spPr/>
      <dgm:t>
        <a:bodyPr/>
        <a:lstStyle/>
        <a:p>
          <a:r>
            <a:rPr lang="tr-TR" sz="1800" dirty="0"/>
            <a:t>aşırı dikkat çekmeyen, uyumlu ve rahat bir giyim stili tercih </a:t>
          </a:r>
          <a:r>
            <a:rPr lang="tr-TR" sz="1800" dirty="0" smtClean="0"/>
            <a:t>edin</a:t>
          </a:r>
          <a:endParaRPr lang="tr-TR" sz="1800" dirty="0"/>
        </a:p>
      </dgm:t>
    </dgm:pt>
    <dgm:pt modelId="{6D4AB71E-BA9A-408F-8C04-97519B0C28A3}" type="parTrans" cxnId="{36D1F76A-A2EA-49EC-B2F5-FDC9791E36AC}">
      <dgm:prSet/>
      <dgm:spPr/>
      <dgm:t>
        <a:bodyPr/>
        <a:lstStyle/>
        <a:p>
          <a:endParaRPr lang="tr-TR"/>
        </a:p>
      </dgm:t>
    </dgm:pt>
    <dgm:pt modelId="{D29F934C-ED70-4CA8-A095-2E689A414488}" type="sibTrans" cxnId="{36D1F76A-A2EA-49EC-B2F5-FDC9791E36AC}">
      <dgm:prSet/>
      <dgm:spPr/>
      <dgm:t>
        <a:bodyPr/>
        <a:lstStyle/>
        <a:p>
          <a:endParaRPr lang="tr-TR"/>
        </a:p>
      </dgm:t>
    </dgm:pt>
    <dgm:pt modelId="{DA92444B-50DC-49DD-AE28-110ACB12F166}">
      <dgm:prSet custT="1"/>
      <dgm:spPr/>
      <dgm:t>
        <a:bodyPr/>
        <a:lstStyle/>
        <a:p>
          <a:r>
            <a:rPr lang="tr-TR" sz="1800" dirty="0" smtClean="0"/>
            <a:t>anne </a:t>
          </a:r>
          <a:r>
            <a:rPr lang="tr-TR" sz="1800" dirty="0"/>
            <a:t>babanın tercih ettiği fiziksel temas düzeyini belirleyip, </a:t>
          </a:r>
          <a:r>
            <a:rPr lang="tr-TR" sz="1800" dirty="0" smtClean="0"/>
            <a:t>buna göre fiziksel </a:t>
          </a:r>
          <a:r>
            <a:rPr lang="tr-TR" sz="1800" dirty="0"/>
            <a:t>temas </a:t>
          </a:r>
          <a:r>
            <a:rPr lang="tr-TR" sz="1800" dirty="0" smtClean="0"/>
            <a:t>kurun</a:t>
          </a:r>
          <a:endParaRPr lang="tr-TR" sz="1800" dirty="0"/>
        </a:p>
      </dgm:t>
    </dgm:pt>
    <dgm:pt modelId="{E020417C-D3CD-4CFA-9342-CA38A1C51197}" type="parTrans" cxnId="{6049B60C-7E0D-4C20-ADA6-5FB6AB533B4D}">
      <dgm:prSet/>
      <dgm:spPr/>
      <dgm:t>
        <a:bodyPr/>
        <a:lstStyle/>
        <a:p>
          <a:endParaRPr lang="tr-TR"/>
        </a:p>
      </dgm:t>
    </dgm:pt>
    <dgm:pt modelId="{297C88F9-1211-4CB2-8898-A58AC333D73C}" type="sibTrans" cxnId="{6049B60C-7E0D-4C20-ADA6-5FB6AB533B4D}">
      <dgm:prSet/>
      <dgm:spPr/>
      <dgm:t>
        <a:bodyPr/>
        <a:lstStyle/>
        <a:p>
          <a:endParaRPr lang="tr-TR"/>
        </a:p>
      </dgm:t>
    </dgm:pt>
    <dgm:pt modelId="{4211367B-60AF-458B-97E7-1CD50472A1B4}" type="pres">
      <dgm:prSet presAssocID="{3CD9D845-F666-4477-8AA4-8C2B99B4A1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50F356-B0FF-4E7E-B72A-C870F533F5D2}" type="pres">
      <dgm:prSet presAssocID="{9AD40F28-3BE0-434D-B4E4-25FDCC8E4956}" presName="linNode" presStyleCnt="0"/>
      <dgm:spPr/>
    </dgm:pt>
    <dgm:pt modelId="{43E68198-DCF4-4A32-8531-41872C6228EA}" type="pres">
      <dgm:prSet presAssocID="{9AD40F28-3BE0-434D-B4E4-25FDCC8E4956}" presName="parentText" presStyleLbl="node1" presStyleIdx="0" presStyleCnt="5" custScaleX="64967" custLinFactNeighborX="-76" custLinFactNeighborY="390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6FDE01-404C-4F6C-842D-145A7CECA18B}" type="pres">
      <dgm:prSet presAssocID="{9AD40F28-3BE0-434D-B4E4-25FDCC8E4956}" presName="descendantText" presStyleLbl="alignAccFollowNode1" presStyleIdx="0" presStyleCnt="5" custScaleX="119976" custScaleY="2245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019FFC-FC25-4279-B9B0-9C20F9C93AFD}" type="pres">
      <dgm:prSet presAssocID="{0192B4FE-D825-48D2-9086-7AD02A135714}" presName="sp" presStyleCnt="0"/>
      <dgm:spPr/>
    </dgm:pt>
    <dgm:pt modelId="{6A89C6F3-74C9-4CE0-8584-851EDCDA7121}" type="pres">
      <dgm:prSet presAssocID="{EA2BA826-5ABD-45DB-A0B6-73C92A36ED80}" presName="linNode" presStyleCnt="0"/>
      <dgm:spPr/>
    </dgm:pt>
    <dgm:pt modelId="{C823F2D2-7BBF-4ECA-89E6-B9007124E48A}" type="pres">
      <dgm:prSet presAssocID="{EA2BA826-5ABD-45DB-A0B6-73C92A36ED80}" presName="parentText" presStyleLbl="node1" presStyleIdx="1" presStyleCnt="5" custScaleX="64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988D69-0623-4122-8D5C-825A543B797F}" type="pres">
      <dgm:prSet presAssocID="{EA2BA826-5ABD-45DB-A0B6-73C92A36ED80}" presName="descendantText" presStyleLbl="alignAccFollowNode1" presStyleIdx="1" presStyleCnt="5" custScaleX="123904" custScaleY="4052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6814CD-497C-4F2B-8E1C-455EDCB7CF20}" type="pres">
      <dgm:prSet presAssocID="{7FCBDF2F-E31D-487C-AC06-3C31BCFDCA31}" presName="sp" presStyleCnt="0"/>
      <dgm:spPr/>
    </dgm:pt>
    <dgm:pt modelId="{1E2C5BE7-3CAA-40BD-BEB3-6704292708AE}" type="pres">
      <dgm:prSet presAssocID="{F54BB650-0224-4BA8-970C-62DFF3C82D8E}" presName="linNode" presStyleCnt="0"/>
      <dgm:spPr/>
    </dgm:pt>
    <dgm:pt modelId="{FD68D48E-297C-48DF-A4BF-57194057D446}" type="pres">
      <dgm:prSet presAssocID="{F54BB650-0224-4BA8-970C-62DFF3C82D8E}" presName="parentText" presStyleLbl="node1" presStyleIdx="2" presStyleCnt="5" custScaleX="649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14A3C7-E613-404B-9FE8-F1F2A8853188}" type="pres">
      <dgm:prSet presAssocID="{F54BB650-0224-4BA8-970C-62DFF3C82D8E}" presName="descendantText" presStyleLbl="alignAccFollowNode1" presStyleIdx="2" presStyleCnt="5" custScaleX="124574" custScaleY="3144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58A3B4-D1CF-4974-8CE7-0E2DADE63742}" type="pres">
      <dgm:prSet presAssocID="{6B16460E-0524-46B0-8711-FF392898E3E2}" presName="sp" presStyleCnt="0"/>
      <dgm:spPr/>
    </dgm:pt>
    <dgm:pt modelId="{ABC1BDD3-075B-4224-8208-9D9216CABAD7}" type="pres">
      <dgm:prSet presAssocID="{971747E8-FC91-4135-A4EA-091CDBE4BFDA}" presName="linNode" presStyleCnt="0"/>
      <dgm:spPr/>
    </dgm:pt>
    <dgm:pt modelId="{40D1A431-C7E0-41F6-90DE-B493ADC58E1F}" type="pres">
      <dgm:prSet presAssocID="{971747E8-FC91-4135-A4EA-091CDBE4BFDA}" presName="parentText" presStyleLbl="node1" presStyleIdx="3" presStyleCnt="5" custScaleX="73207" custLinFactNeighborY="-381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1F329B-7666-4ED0-93BF-E403A640C7A4}" type="pres">
      <dgm:prSet presAssocID="{971747E8-FC91-4135-A4EA-091CDBE4BFDA}" presName="descendantText" presStyleLbl="alignAccFollowNode1" presStyleIdx="3" presStyleCnt="5" custScaleX="134412" custScaleY="3304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138E82-31A3-449C-9F7A-A6AD1CC5955D}" type="pres">
      <dgm:prSet presAssocID="{F55384D9-109F-4C04-90E5-E15E28D62644}" presName="sp" presStyleCnt="0"/>
      <dgm:spPr/>
    </dgm:pt>
    <dgm:pt modelId="{FB548572-61B3-466A-8BAF-EAB790458A0C}" type="pres">
      <dgm:prSet presAssocID="{51A37B37-6630-4E66-9E04-C2CF8C32BF6B}" presName="linNode" presStyleCnt="0"/>
      <dgm:spPr/>
    </dgm:pt>
    <dgm:pt modelId="{151CC51D-1099-49A5-8AAC-52C742387196}" type="pres">
      <dgm:prSet presAssocID="{51A37B37-6630-4E66-9E04-C2CF8C32BF6B}" presName="parentText" presStyleLbl="node1" presStyleIdx="4" presStyleCnt="5" custScaleX="639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52C806-1411-4A2D-B849-45470F6EA654}" type="pres">
      <dgm:prSet presAssocID="{51A37B37-6630-4E66-9E04-C2CF8C32BF6B}" presName="descendantText" presStyleLbl="alignAccFollowNode1" presStyleIdx="4" presStyleCnt="5" custScaleX="121648" custScaleY="17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19CA9B-A0DE-4AC1-842E-10570CC5B1D4}" srcId="{F54BB650-0224-4BA8-970C-62DFF3C82D8E}" destId="{D230C456-6790-445B-B88C-D0A8F42B416D}" srcOrd="0" destOrd="0" parTransId="{34E1B843-8A20-453D-B9BF-0B986FAF2E1A}" sibTransId="{35ACDE51-9DDF-4645-8698-D33C7A53FEBB}"/>
    <dgm:cxn modelId="{0AFB4949-BFEA-4156-8964-4807C929FE28}" type="presOf" srcId="{D3421A9A-BA85-44CC-AC9E-57F2561FBAD4}" destId="{8F1F329B-7666-4ED0-93BF-E403A640C7A4}" srcOrd="0" destOrd="0" presId="urn:microsoft.com/office/officeart/2005/8/layout/vList5"/>
    <dgm:cxn modelId="{3A6AD12A-7DE0-40A1-AAD1-7F58B4AD01C0}" type="presOf" srcId="{5CC310DA-869F-4B5B-B22A-35D028389242}" destId="{8F1F329B-7666-4ED0-93BF-E403A640C7A4}" srcOrd="0" destOrd="1" presId="urn:microsoft.com/office/officeart/2005/8/layout/vList5"/>
    <dgm:cxn modelId="{36D1F76A-A2EA-49EC-B2F5-FDC9791E36AC}" srcId="{971747E8-FC91-4135-A4EA-091CDBE4BFDA}" destId="{5CC310DA-869F-4B5B-B22A-35D028389242}" srcOrd="1" destOrd="0" parTransId="{6D4AB71E-BA9A-408F-8C04-97519B0C28A3}" sibTransId="{D29F934C-ED70-4CA8-A095-2E689A414488}"/>
    <dgm:cxn modelId="{1386F8BD-9D0C-46D8-8E8E-E6C91875944B}" srcId="{3CD9D845-F666-4477-8AA4-8C2B99B4A1E9}" destId="{F54BB650-0224-4BA8-970C-62DFF3C82D8E}" srcOrd="2" destOrd="0" parTransId="{928640D7-50CA-4010-8349-B9BFBFEB7B73}" sibTransId="{6B16460E-0524-46B0-8711-FF392898E3E2}"/>
    <dgm:cxn modelId="{95B81614-DABB-445B-9EBC-6AC74C1D5100}" srcId="{3CD9D845-F666-4477-8AA4-8C2B99B4A1E9}" destId="{9AD40F28-3BE0-434D-B4E4-25FDCC8E4956}" srcOrd="0" destOrd="0" parTransId="{690FC8F3-647A-4E11-8B07-4CF9C9159C0F}" sibTransId="{0192B4FE-D825-48D2-9086-7AD02A135714}"/>
    <dgm:cxn modelId="{B05B1158-A337-409F-9E1C-CC3F4FB48AC8}" srcId="{3CD9D845-F666-4477-8AA4-8C2B99B4A1E9}" destId="{EA2BA826-5ABD-45DB-A0B6-73C92A36ED80}" srcOrd="1" destOrd="0" parTransId="{D87F88B9-5077-48E7-A099-C8584746CD80}" sibTransId="{7FCBDF2F-E31D-487C-AC06-3C31BCFDCA31}"/>
    <dgm:cxn modelId="{1CD2BEEF-9D97-4CEB-99B2-2942938177FA}" type="presOf" srcId="{971747E8-FC91-4135-A4EA-091CDBE4BFDA}" destId="{40D1A431-C7E0-41F6-90DE-B493ADC58E1F}" srcOrd="0" destOrd="0" presId="urn:microsoft.com/office/officeart/2005/8/layout/vList5"/>
    <dgm:cxn modelId="{2C2F9167-4821-4919-9AC4-FC962000B205}" type="presOf" srcId="{438E442C-524B-49A6-9183-3B628539256E}" destId="{3F988D69-0623-4122-8D5C-825A543B797F}" srcOrd="0" destOrd="1" presId="urn:microsoft.com/office/officeart/2005/8/layout/vList5"/>
    <dgm:cxn modelId="{350D4CA7-8585-4144-9B63-B5590792CE4A}" srcId="{971747E8-FC91-4135-A4EA-091CDBE4BFDA}" destId="{D3421A9A-BA85-44CC-AC9E-57F2561FBAD4}" srcOrd="0" destOrd="0" parTransId="{47F3CD83-DE4B-4B05-8884-D6C3534798A1}" sibTransId="{40599BFD-5571-44E5-8ECA-CEC492C27A67}"/>
    <dgm:cxn modelId="{74B90884-CF28-4668-B417-EA170BF9EC0D}" srcId="{EA2BA826-5ABD-45DB-A0B6-73C92A36ED80}" destId="{438E442C-524B-49A6-9183-3B628539256E}" srcOrd="1" destOrd="0" parTransId="{E48EFF69-BDE2-4C99-8EAF-F901BF4C4286}" sibTransId="{778366B8-AD74-4C63-AE9F-2D9B19CFAAE6}"/>
    <dgm:cxn modelId="{1B18238F-F0D4-45DB-95BA-950F26776007}" srcId="{EA2BA826-5ABD-45DB-A0B6-73C92A36ED80}" destId="{34575654-8603-4F7F-B17E-ADAB19348B8E}" srcOrd="0" destOrd="0" parTransId="{42832FFA-3F92-4086-8149-93918E7EFC8D}" sibTransId="{75EA4A46-9FBC-4669-8852-C4C81F94DE30}"/>
    <dgm:cxn modelId="{B14192B4-145D-4D0B-B741-6514B0AADFC1}" srcId="{9AD40F28-3BE0-434D-B4E4-25FDCC8E4956}" destId="{FF4420A0-EF89-43E0-A45C-AEADDE703891}" srcOrd="1" destOrd="0" parTransId="{C9C82882-9766-4495-8635-666380026276}" sibTransId="{FF04664E-396A-4CC6-BED4-82A76357AD3B}"/>
    <dgm:cxn modelId="{0320F746-174E-482C-BD73-C41AE04CB8A3}" type="presOf" srcId="{9AD40F28-3BE0-434D-B4E4-25FDCC8E4956}" destId="{43E68198-DCF4-4A32-8531-41872C6228EA}" srcOrd="0" destOrd="0" presId="urn:microsoft.com/office/officeart/2005/8/layout/vList5"/>
    <dgm:cxn modelId="{571D7F9C-E269-45D3-B2D7-A262886321D8}" type="presOf" srcId="{EA2BA826-5ABD-45DB-A0B6-73C92A36ED80}" destId="{C823F2D2-7BBF-4ECA-89E6-B9007124E48A}" srcOrd="0" destOrd="0" presId="urn:microsoft.com/office/officeart/2005/8/layout/vList5"/>
    <dgm:cxn modelId="{98572E79-D2DB-4B72-BD9B-5C9B61AEB27F}" type="presOf" srcId="{14C739BE-541D-482D-8E4C-075237F7813C}" destId="{6E6FDE01-404C-4F6C-842D-145A7CECA18B}" srcOrd="0" destOrd="0" presId="urn:microsoft.com/office/officeart/2005/8/layout/vList5"/>
    <dgm:cxn modelId="{F2FD15A4-AC8C-49CA-98BE-8E7F889B7F51}" type="presOf" srcId="{08CC8A30-29A2-4C17-8A32-1A4E226AC0DC}" destId="{3F988D69-0623-4122-8D5C-825A543B797F}" srcOrd="0" destOrd="2" presId="urn:microsoft.com/office/officeart/2005/8/layout/vList5"/>
    <dgm:cxn modelId="{AB71C5BC-3E5B-4CCB-8356-6F6E8EF2B2D2}" type="presOf" srcId="{3CD9D845-F666-4477-8AA4-8C2B99B4A1E9}" destId="{4211367B-60AF-458B-97E7-1CD50472A1B4}" srcOrd="0" destOrd="0" presId="urn:microsoft.com/office/officeart/2005/8/layout/vList5"/>
    <dgm:cxn modelId="{07D358B4-AAC5-4F39-B83D-6B938422BC0C}" srcId="{3CD9D845-F666-4477-8AA4-8C2B99B4A1E9}" destId="{971747E8-FC91-4135-A4EA-091CDBE4BFDA}" srcOrd="3" destOrd="0" parTransId="{7B40E0B4-4385-4A4C-9C4A-9F11380EA430}" sibTransId="{F55384D9-109F-4C04-90E5-E15E28D62644}"/>
    <dgm:cxn modelId="{932A2793-5230-4C11-AD87-2A7D4B22DD21}" srcId="{3CD9D845-F666-4477-8AA4-8C2B99B4A1E9}" destId="{51A37B37-6630-4E66-9E04-C2CF8C32BF6B}" srcOrd="4" destOrd="0" parTransId="{1C2D768C-5979-4251-B0D4-65BAEC0222FE}" sibTransId="{8D044942-6CC4-445E-B09D-E87059C540F5}"/>
    <dgm:cxn modelId="{A9D52F91-FDF4-49A7-B81A-4AA39D5A76F1}" type="presOf" srcId="{34575654-8603-4F7F-B17E-ADAB19348B8E}" destId="{3F988D69-0623-4122-8D5C-825A543B797F}" srcOrd="0" destOrd="0" presId="urn:microsoft.com/office/officeart/2005/8/layout/vList5"/>
    <dgm:cxn modelId="{6554F053-AF97-434B-9212-AFF22C7A3335}" type="presOf" srcId="{DA92444B-50DC-49DD-AE28-110ACB12F166}" destId="{8852C806-1411-4A2D-B849-45470F6EA654}" srcOrd="0" destOrd="0" presId="urn:microsoft.com/office/officeart/2005/8/layout/vList5"/>
    <dgm:cxn modelId="{1FAC2456-F0C7-4E68-B34E-792899B52A80}" type="presOf" srcId="{FF4420A0-EF89-43E0-A45C-AEADDE703891}" destId="{6E6FDE01-404C-4F6C-842D-145A7CECA18B}" srcOrd="0" destOrd="1" presId="urn:microsoft.com/office/officeart/2005/8/layout/vList5"/>
    <dgm:cxn modelId="{46816B53-E803-40D1-8339-B08B57D63B8A}" type="presOf" srcId="{51A37B37-6630-4E66-9E04-C2CF8C32BF6B}" destId="{151CC51D-1099-49A5-8AAC-52C742387196}" srcOrd="0" destOrd="0" presId="urn:microsoft.com/office/officeart/2005/8/layout/vList5"/>
    <dgm:cxn modelId="{8B6CD5B6-CDA6-4400-A1B8-BA1D7A0C5A89}" srcId="{9AD40F28-3BE0-434D-B4E4-25FDCC8E4956}" destId="{14C739BE-541D-482D-8E4C-075237F7813C}" srcOrd="0" destOrd="0" parTransId="{7EBCFDCD-83AC-46A4-995C-22719C60E4B4}" sibTransId="{D26D2218-ACF0-4F42-B273-56FE60E3179A}"/>
    <dgm:cxn modelId="{6FD91126-5617-4DA0-B160-41C8420417B6}" type="presOf" srcId="{D230C456-6790-445B-B88C-D0A8F42B416D}" destId="{0014A3C7-E613-404B-9FE8-F1F2A8853188}" srcOrd="0" destOrd="0" presId="urn:microsoft.com/office/officeart/2005/8/layout/vList5"/>
    <dgm:cxn modelId="{2C05BBF4-0953-44A6-9C12-53B6FB0FAC8C}" srcId="{EA2BA826-5ABD-45DB-A0B6-73C92A36ED80}" destId="{08CC8A30-29A2-4C17-8A32-1A4E226AC0DC}" srcOrd="2" destOrd="0" parTransId="{67234D97-E4A0-4209-A9F8-61B06E0A1153}" sibTransId="{26F26C9D-C708-43CE-AECC-8BCC05BE742D}"/>
    <dgm:cxn modelId="{6049B60C-7E0D-4C20-ADA6-5FB6AB533B4D}" srcId="{51A37B37-6630-4E66-9E04-C2CF8C32BF6B}" destId="{DA92444B-50DC-49DD-AE28-110ACB12F166}" srcOrd="0" destOrd="0" parTransId="{E020417C-D3CD-4CFA-9342-CA38A1C51197}" sibTransId="{297C88F9-1211-4CB2-8898-A58AC333D73C}"/>
    <dgm:cxn modelId="{0C8B87FC-0C07-4AF5-A675-BD95765F2F16}" type="presOf" srcId="{F54BB650-0224-4BA8-970C-62DFF3C82D8E}" destId="{FD68D48E-297C-48DF-A4BF-57194057D446}" srcOrd="0" destOrd="0" presId="urn:microsoft.com/office/officeart/2005/8/layout/vList5"/>
    <dgm:cxn modelId="{FDC611C3-8950-4F83-BB9E-2B9802085BCB}" type="presParOf" srcId="{4211367B-60AF-458B-97E7-1CD50472A1B4}" destId="{B450F356-B0FF-4E7E-B72A-C870F533F5D2}" srcOrd="0" destOrd="0" presId="urn:microsoft.com/office/officeart/2005/8/layout/vList5"/>
    <dgm:cxn modelId="{0E12D791-EFC7-4A6C-97B0-B669F22A7888}" type="presParOf" srcId="{B450F356-B0FF-4E7E-B72A-C870F533F5D2}" destId="{43E68198-DCF4-4A32-8531-41872C6228EA}" srcOrd="0" destOrd="0" presId="urn:microsoft.com/office/officeart/2005/8/layout/vList5"/>
    <dgm:cxn modelId="{F7E592E4-E029-41BB-A114-48CF4D81239B}" type="presParOf" srcId="{B450F356-B0FF-4E7E-B72A-C870F533F5D2}" destId="{6E6FDE01-404C-4F6C-842D-145A7CECA18B}" srcOrd="1" destOrd="0" presId="urn:microsoft.com/office/officeart/2005/8/layout/vList5"/>
    <dgm:cxn modelId="{625BDFB5-C788-4FBB-820F-A2306CDFABE4}" type="presParOf" srcId="{4211367B-60AF-458B-97E7-1CD50472A1B4}" destId="{12019FFC-FC25-4279-B9B0-9C20F9C93AFD}" srcOrd="1" destOrd="0" presId="urn:microsoft.com/office/officeart/2005/8/layout/vList5"/>
    <dgm:cxn modelId="{09EF2BB4-93F5-4B08-8B34-01CE8853D6E0}" type="presParOf" srcId="{4211367B-60AF-458B-97E7-1CD50472A1B4}" destId="{6A89C6F3-74C9-4CE0-8584-851EDCDA7121}" srcOrd="2" destOrd="0" presId="urn:microsoft.com/office/officeart/2005/8/layout/vList5"/>
    <dgm:cxn modelId="{60750E44-1CF6-4DA0-B43E-9370FAF5A296}" type="presParOf" srcId="{6A89C6F3-74C9-4CE0-8584-851EDCDA7121}" destId="{C823F2D2-7BBF-4ECA-89E6-B9007124E48A}" srcOrd="0" destOrd="0" presId="urn:microsoft.com/office/officeart/2005/8/layout/vList5"/>
    <dgm:cxn modelId="{F5D81AAC-B506-4E0C-BAA3-812D95788FF8}" type="presParOf" srcId="{6A89C6F3-74C9-4CE0-8584-851EDCDA7121}" destId="{3F988D69-0623-4122-8D5C-825A543B797F}" srcOrd="1" destOrd="0" presId="urn:microsoft.com/office/officeart/2005/8/layout/vList5"/>
    <dgm:cxn modelId="{6834BD9B-4AEF-4147-A06C-619BD828DEA0}" type="presParOf" srcId="{4211367B-60AF-458B-97E7-1CD50472A1B4}" destId="{676814CD-497C-4F2B-8E1C-455EDCB7CF20}" srcOrd="3" destOrd="0" presId="urn:microsoft.com/office/officeart/2005/8/layout/vList5"/>
    <dgm:cxn modelId="{862ED9A6-A4E4-40B6-8BA0-5F2CC25AD9FD}" type="presParOf" srcId="{4211367B-60AF-458B-97E7-1CD50472A1B4}" destId="{1E2C5BE7-3CAA-40BD-BEB3-6704292708AE}" srcOrd="4" destOrd="0" presId="urn:microsoft.com/office/officeart/2005/8/layout/vList5"/>
    <dgm:cxn modelId="{821F2317-F81D-4871-B591-F3972AC56E25}" type="presParOf" srcId="{1E2C5BE7-3CAA-40BD-BEB3-6704292708AE}" destId="{FD68D48E-297C-48DF-A4BF-57194057D446}" srcOrd="0" destOrd="0" presId="urn:microsoft.com/office/officeart/2005/8/layout/vList5"/>
    <dgm:cxn modelId="{CD9D143B-931D-4232-AC68-A082DD1891D6}" type="presParOf" srcId="{1E2C5BE7-3CAA-40BD-BEB3-6704292708AE}" destId="{0014A3C7-E613-404B-9FE8-F1F2A8853188}" srcOrd="1" destOrd="0" presId="urn:microsoft.com/office/officeart/2005/8/layout/vList5"/>
    <dgm:cxn modelId="{8DF5B0DA-D98A-49C8-B321-75D0C44B07E3}" type="presParOf" srcId="{4211367B-60AF-458B-97E7-1CD50472A1B4}" destId="{8558A3B4-D1CF-4974-8CE7-0E2DADE63742}" srcOrd="5" destOrd="0" presId="urn:microsoft.com/office/officeart/2005/8/layout/vList5"/>
    <dgm:cxn modelId="{43E17C11-92EB-4C72-A1AE-55C38DDB96AD}" type="presParOf" srcId="{4211367B-60AF-458B-97E7-1CD50472A1B4}" destId="{ABC1BDD3-075B-4224-8208-9D9216CABAD7}" srcOrd="6" destOrd="0" presId="urn:microsoft.com/office/officeart/2005/8/layout/vList5"/>
    <dgm:cxn modelId="{7864B0CB-BEAF-4B41-9425-04C6D93D2DCE}" type="presParOf" srcId="{ABC1BDD3-075B-4224-8208-9D9216CABAD7}" destId="{40D1A431-C7E0-41F6-90DE-B493ADC58E1F}" srcOrd="0" destOrd="0" presId="urn:microsoft.com/office/officeart/2005/8/layout/vList5"/>
    <dgm:cxn modelId="{FC5FB37F-58A0-4A12-8DFB-5CE81C9B94A1}" type="presParOf" srcId="{ABC1BDD3-075B-4224-8208-9D9216CABAD7}" destId="{8F1F329B-7666-4ED0-93BF-E403A640C7A4}" srcOrd="1" destOrd="0" presId="urn:microsoft.com/office/officeart/2005/8/layout/vList5"/>
    <dgm:cxn modelId="{1EB9C7B4-7314-4C14-9920-E1192E1DAE92}" type="presParOf" srcId="{4211367B-60AF-458B-97E7-1CD50472A1B4}" destId="{26138E82-31A3-449C-9F7A-A6AD1CC5955D}" srcOrd="7" destOrd="0" presId="urn:microsoft.com/office/officeart/2005/8/layout/vList5"/>
    <dgm:cxn modelId="{CF541FF9-B959-4BD7-A79F-F10431EE6F57}" type="presParOf" srcId="{4211367B-60AF-458B-97E7-1CD50472A1B4}" destId="{FB548572-61B3-466A-8BAF-EAB790458A0C}" srcOrd="8" destOrd="0" presId="urn:microsoft.com/office/officeart/2005/8/layout/vList5"/>
    <dgm:cxn modelId="{FF4B5B90-1D31-4514-8AAD-B94F4EA77FED}" type="presParOf" srcId="{FB548572-61B3-466A-8BAF-EAB790458A0C}" destId="{151CC51D-1099-49A5-8AAC-52C742387196}" srcOrd="0" destOrd="0" presId="urn:microsoft.com/office/officeart/2005/8/layout/vList5"/>
    <dgm:cxn modelId="{7A3378A7-27A4-43A8-BCFA-41C08D381C12}" type="presParOf" srcId="{FB548572-61B3-466A-8BAF-EAB790458A0C}" destId="{8852C806-1411-4A2D-B849-45470F6EA6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DB2C5B-9BC5-4766-BDD7-4FCEC527E2B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7A08EF-7370-43D1-82AE-DEE94BEC0E43}">
      <dgm:prSet phldrT="[Metin]"/>
      <dgm:spPr/>
      <dgm:t>
        <a:bodyPr/>
        <a:lstStyle/>
        <a:p>
          <a:r>
            <a:rPr lang="tr-TR"/>
            <a:t>iletişim kanalları</a:t>
          </a:r>
        </a:p>
      </dgm:t>
    </dgm:pt>
    <dgm:pt modelId="{4E7E854D-E646-4E02-8A87-C26B2B2354B1}" type="parTrans" cxnId="{88CF32A2-44BC-4AD1-85A2-23D107282568}">
      <dgm:prSet/>
      <dgm:spPr/>
      <dgm:t>
        <a:bodyPr/>
        <a:lstStyle/>
        <a:p>
          <a:endParaRPr lang="tr-TR"/>
        </a:p>
      </dgm:t>
    </dgm:pt>
    <dgm:pt modelId="{D95536F6-2527-400C-BB59-7D84CA6D600F}" type="sibTrans" cxnId="{88CF32A2-44BC-4AD1-85A2-23D107282568}">
      <dgm:prSet/>
      <dgm:spPr/>
      <dgm:t>
        <a:bodyPr/>
        <a:lstStyle/>
        <a:p>
          <a:endParaRPr lang="tr-TR"/>
        </a:p>
      </dgm:t>
    </dgm:pt>
    <dgm:pt modelId="{36388C85-9FAA-42D4-9A14-F4E0AA7032E5}">
      <dgm:prSet phldrT="[Metin]"/>
      <dgm:spPr/>
      <dgm:t>
        <a:bodyPr/>
        <a:lstStyle/>
        <a:p>
          <a:r>
            <a:rPr lang="tr-TR" dirty="0" smtClean="0"/>
            <a:t>1. sözel </a:t>
          </a:r>
          <a:r>
            <a:rPr lang="tr-TR" dirty="0"/>
            <a:t>iletişim</a:t>
          </a:r>
        </a:p>
      </dgm:t>
    </dgm:pt>
    <dgm:pt modelId="{CAD98007-56A2-428F-B0A9-D3F7C0B9CA00}" type="parTrans" cxnId="{F505E4E6-1203-4080-BDD1-1B14206FA805}">
      <dgm:prSet/>
      <dgm:spPr/>
      <dgm:t>
        <a:bodyPr/>
        <a:lstStyle/>
        <a:p>
          <a:endParaRPr lang="tr-TR"/>
        </a:p>
      </dgm:t>
    </dgm:pt>
    <dgm:pt modelId="{421CDFEF-C0BE-44AD-A870-B45C1693261A}" type="sibTrans" cxnId="{F505E4E6-1203-4080-BDD1-1B14206FA805}">
      <dgm:prSet/>
      <dgm:spPr/>
      <dgm:t>
        <a:bodyPr/>
        <a:lstStyle/>
        <a:p>
          <a:endParaRPr lang="tr-TR"/>
        </a:p>
      </dgm:t>
    </dgm:pt>
    <dgm:pt modelId="{9A4D9A3B-F68D-4DBD-8854-DBEF1A495FB2}">
      <dgm:prSet phldrT="[Metin]"/>
      <dgm:spPr/>
      <dgm:t>
        <a:bodyPr/>
        <a:lstStyle/>
        <a:p>
          <a:r>
            <a:rPr lang="tr-TR"/>
            <a:t>yüz yüze görüşme</a:t>
          </a:r>
        </a:p>
      </dgm:t>
    </dgm:pt>
    <dgm:pt modelId="{8E0DD223-D393-48B4-BF53-734A8B2BCCEA}" type="parTrans" cxnId="{F1C629FD-E588-4F6B-9531-20B5B04AB439}">
      <dgm:prSet/>
      <dgm:spPr/>
      <dgm:t>
        <a:bodyPr/>
        <a:lstStyle/>
        <a:p>
          <a:endParaRPr lang="tr-TR"/>
        </a:p>
      </dgm:t>
    </dgm:pt>
    <dgm:pt modelId="{E2C21323-5495-4911-8C01-6640F808BC6C}" type="sibTrans" cxnId="{F1C629FD-E588-4F6B-9531-20B5B04AB439}">
      <dgm:prSet/>
      <dgm:spPr/>
      <dgm:t>
        <a:bodyPr/>
        <a:lstStyle/>
        <a:p>
          <a:endParaRPr lang="tr-TR"/>
        </a:p>
      </dgm:t>
    </dgm:pt>
    <dgm:pt modelId="{3E31CFFE-3EFD-4787-B0A2-AA56954E9198}">
      <dgm:prSet phldrT="[Metin]"/>
      <dgm:spPr/>
      <dgm:t>
        <a:bodyPr/>
        <a:lstStyle/>
        <a:p>
          <a:r>
            <a:rPr lang="tr-TR"/>
            <a:t>telefonla görüşme</a:t>
          </a:r>
        </a:p>
      </dgm:t>
    </dgm:pt>
    <dgm:pt modelId="{1FA79621-C4FE-4FCA-AD0D-F1D967C24238}" type="parTrans" cxnId="{89B00540-B888-440F-B8CC-DD18C5DB9BD2}">
      <dgm:prSet/>
      <dgm:spPr/>
      <dgm:t>
        <a:bodyPr/>
        <a:lstStyle/>
        <a:p>
          <a:endParaRPr lang="tr-TR"/>
        </a:p>
      </dgm:t>
    </dgm:pt>
    <dgm:pt modelId="{89F90463-3548-490E-8F5A-70E024180D2F}" type="sibTrans" cxnId="{89B00540-B888-440F-B8CC-DD18C5DB9BD2}">
      <dgm:prSet/>
      <dgm:spPr/>
      <dgm:t>
        <a:bodyPr/>
        <a:lstStyle/>
        <a:p>
          <a:endParaRPr lang="tr-TR"/>
        </a:p>
      </dgm:t>
    </dgm:pt>
    <dgm:pt modelId="{5AEED76A-47F6-429A-B1A0-2A33F4006320}">
      <dgm:prSet phldrT="[Metin]"/>
      <dgm:spPr/>
      <dgm:t>
        <a:bodyPr/>
        <a:lstStyle/>
        <a:p>
          <a:r>
            <a:rPr lang="tr-TR" dirty="0" smtClean="0"/>
            <a:t>2. yazılı </a:t>
          </a:r>
          <a:r>
            <a:rPr lang="tr-TR" dirty="0"/>
            <a:t>iletişim</a:t>
          </a:r>
        </a:p>
      </dgm:t>
    </dgm:pt>
    <dgm:pt modelId="{AE2CCE27-0499-4E01-B029-05766FE689BE}" type="parTrans" cxnId="{8C8C7BE6-E85A-41E2-9A67-9BB67C0E050C}">
      <dgm:prSet/>
      <dgm:spPr/>
      <dgm:t>
        <a:bodyPr/>
        <a:lstStyle/>
        <a:p>
          <a:endParaRPr lang="tr-TR"/>
        </a:p>
      </dgm:t>
    </dgm:pt>
    <dgm:pt modelId="{0F71E6DF-1FA9-42A1-ADC0-2793DEA5DF8A}" type="sibTrans" cxnId="{8C8C7BE6-E85A-41E2-9A67-9BB67C0E050C}">
      <dgm:prSet/>
      <dgm:spPr/>
      <dgm:t>
        <a:bodyPr/>
        <a:lstStyle/>
        <a:p>
          <a:endParaRPr lang="tr-TR"/>
        </a:p>
      </dgm:t>
    </dgm:pt>
    <dgm:pt modelId="{0B363CE8-66BA-4F64-AC53-F06FF8ABC8E4}">
      <dgm:prSet phldrT="[Metin]"/>
      <dgm:spPr/>
      <dgm:t>
        <a:bodyPr/>
        <a:lstStyle/>
        <a:p>
          <a:r>
            <a:rPr lang="tr-TR" dirty="0"/>
            <a:t>mesajlar</a:t>
          </a:r>
        </a:p>
      </dgm:t>
    </dgm:pt>
    <dgm:pt modelId="{4F4A607A-F43E-4FA3-8A4A-14AEA2163A1D}" type="parTrans" cxnId="{230240B3-DB25-4182-83A0-415F14F4519F}">
      <dgm:prSet/>
      <dgm:spPr/>
      <dgm:t>
        <a:bodyPr/>
        <a:lstStyle/>
        <a:p>
          <a:endParaRPr lang="tr-TR"/>
        </a:p>
      </dgm:t>
    </dgm:pt>
    <dgm:pt modelId="{E2387891-6112-4DEC-B89A-3A89B2556595}" type="sibTrans" cxnId="{230240B3-DB25-4182-83A0-415F14F4519F}">
      <dgm:prSet/>
      <dgm:spPr/>
      <dgm:t>
        <a:bodyPr/>
        <a:lstStyle/>
        <a:p>
          <a:endParaRPr lang="tr-TR"/>
        </a:p>
      </dgm:t>
    </dgm:pt>
    <dgm:pt modelId="{80CE2459-6551-47E5-8FAF-EE686DD4F200}">
      <dgm:prSet/>
      <dgm:spPr/>
      <dgm:t>
        <a:bodyPr/>
        <a:lstStyle/>
        <a:p>
          <a:r>
            <a:rPr lang="tr-TR"/>
            <a:t>iletişim defteri</a:t>
          </a:r>
        </a:p>
      </dgm:t>
    </dgm:pt>
    <dgm:pt modelId="{0AD04577-5F14-4592-B7EE-CC8B8178B8B6}" type="parTrans" cxnId="{6A75E687-94BB-47A3-8E75-F13EF77D8B4C}">
      <dgm:prSet/>
      <dgm:spPr/>
      <dgm:t>
        <a:bodyPr/>
        <a:lstStyle/>
        <a:p>
          <a:endParaRPr lang="tr-TR"/>
        </a:p>
      </dgm:t>
    </dgm:pt>
    <dgm:pt modelId="{D87A5C90-2E98-43C1-9048-B72ED02C3895}" type="sibTrans" cxnId="{6A75E687-94BB-47A3-8E75-F13EF77D8B4C}">
      <dgm:prSet/>
      <dgm:spPr/>
      <dgm:t>
        <a:bodyPr/>
        <a:lstStyle/>
        <a:p>
          <a:endParaRPr lang="tr-TR"/>
        </a:p>
      </dgm:t>
    </dgm:pt>
    <dgm:pt modelId="{2E844558-834C-4357-B618-66E3BD5A26D4}">
      <dgm:prSet/>
      <dgm:spPr/>
      <dgm:t>
        <a:bodyPr/>
        <a:lstStyle/>
        <a:p>
          <a:r>
            <a:rPr lang="tr-TR"/>
            <a:t>sınıf gazetesi</a:t>
          </a:r>
        </a:p>
      </dgm:t>
    </dgm:pt>
    <dgm:pt modelId="{9015F0C5-D0EF-4DC8-A1F7-1BDD4CBAD229}" type="parTrans" cxnId="{5A209BCE-5740-43EC-919C-9B38F27377AD}">
      <dgm:prSet/>
      <dgm:spPr/>
      <dgm:t>
        <a:bodyPr/>
        <a:lstStyle/>
        <a:p>
          <a:endParaRPr lang="tr-TR"/>
        </a:p>
      </dgm:t>
    </dgm:pt>
    <dgm:pt modelId="{F49B1E27-3FA2-49A7-8B61-E3C83C11004A}" type="sibTrans" cxnId="{5A209BCE-5740-43EC-919C-9B38F27377AD}">
      <dgm:prSet/>
      <dgm:spPr/>
      <dgm:t>
        <a:bodyPr/>
        <a:lstStyle/>
        <a:p>
          <a:endParaRPr lang="tr-TR"/>
        </a:p>
      </dgm:t>
    </dgm:pt>
    <dgm:pt modelId="{1F3061AF-4934-45DB-BF3E-FB7BB8D50F73}">
      <dgm:prSet/>
      <dgm:spPr/>
      <dgm:t>
        <a:bodyPr/>
        <a:lstStyle/>
        <a:p>
          <a:r>
            <a:rPr lang="tr-TR"/>
            <a:t>e-posta</a:t>
          </a:r>
        </a:p>
      </dgm:t>
    </dgm:pt>
    <dgm:pt modelId="{A81F23ED-BACF-4108-8A9D-C8C5C7C2A6ED}" type="parTrans" cxnId="{8205CC45-DE80-4A80-9E86-E826A1931C2B}">
      <dgm:prSet/>
      <dgm:spPr/>
      <dgm:t>
        <a:bodyPr/>
        <a:lstStyle/>
        <a:p>
          <a:endParaRPr lang="tr-TR"/>
        </a:p>
      </dgm:t>
    </dgm:pt>
    <dgm:pt modelId="{34CABB87-A7E1-4063-8B55-9C14E15FE4DD}" type="sibTrans" cxnId="{8205CC45-DE80-4A80-9E86-E826A1931C2B}">
      <dgm:prSet/>
      <dgm:spPr/>
      <dgm:t>
        <a:bodyPr/>
        <a:lstStyle/>
        <a:p>
          <a:endParaRPr lang="tr-TR"/>
        </a:p>
      </dgm:t>
    </dgm:pt>
    <dgm:pt modelId="{ADF34E91-1A90-4BD0-80AE-242A6314949A}">
      <dgm:prSet/>
      <dgm:spPr/>
      <dgm:t>
        <a:bodyPr/>
        <a:lstStyle/>
        <a:p>
          <a:r>
            <a:rPr lang="tr-TR"/>
            <a:t>yapılandırılmış</a:t>
          </a:r>
        </a:p>
      </dgm:t>
    </dgm:pt>
    <dgm:pt modelId="{CFD1514B-763D-4437-9311-3688F6F6BB7E}" type="parTrans" cxnId="{52DF8958-76B7-4DFA-9653-2FB262F93BC3}">
      <dgm:prSet/>
      <dgm:spPr/>
      <dgm:t>
        <a:bodyPr/>
        <a:lstStyle/>
        <a:p>
          <a:endParaRPr lang="tr-TR"/>
        </a:p>
      </dgm:t>
    </dgm:pt>
    <dgm:pt modelId="{0E0626D6-EEB4-4808-B53B-8E821E277D50}" type="sibTrans" cxnId="{52DF8958-76B7-4DFA-9653-2FB262F93BC3}">
      <dgm:prSet/>
      <dgm:spPr/>
      <dgm:t>
        <a:bodyPr/>
        <a:lstStyle/>
        <a:p>
          <a:endParaRPr lang="tr-TR"/>
        </a:p>
      </dgm:t>
    </dgm:pt>
    <dgm:pt modelId="{444E4EC1-F64D-452B-819C-4F6AFA33ED46}">
      <dgm:prSet/>
      <dgm:spPr/>
      <dgm:t>
        <a:bodyPr/>
        <a:lstStyle/>
        <a:p>
          <a:r>
            <a:rPr lang="tr-TR"/>
            <a:t>yapılandırılmamış</a:t>
          </a:r>
        </a:p>
      </dgm:t>
    </dgm:pt>
    <dgm:pt modelId="{74B1C4EE-8385-4E74-BB35-6BE907E8EFA5}" type="parTrans" cxnId="{5CD41ADE-0957-4AAE-82D8-E544DF509056}">
      <dgm:prSet/>
      <dgm:spPr/>
      <dgm:t>
        <a:bodyPr/>
        <a:lstStyle/>
        <a:p>
          <a:endParaRPr lang="tr-TR"/>
        </a:p>
      </dgm:t>
    </dgm:pt>
    <dgm:pt modelId="{F8533E14-2088-4B86-BB7A-AD4134FAB03A}" type="sibTrans" cxnId="{5CD41ADE-0957-4AAE-82D8-E544DF509056}">
      <dgm:prSet/>
      <dgm:spPr/>
      <dgm:t>
        <a:bodyPr/>
        <a:lstStyle/>
        <a:p>
          <a:endParaRPr lang="tr-TR"/>
        </a:p>
      </dgm:t>
    </dgm:pt>
    <dgm:pt modelId="{EA0923E2-245D-4134-BA39-FFCE7BBEAA93}">
      <dgm:prSet/>
      <dgm:spPr/>
      <dgm:t>
        <a:bodyPr/>
        <a:lstStyle/>
        <a:p>
          <a:r>
            <a:rPr lang="tr-TR"/>
            <a:t>günlük</a:t>
          </a:r>
        </a:p>
      </dgm:t>
    </dgm:pt>
    <dgm:pt modelId="{22ABC131-C647-4AA7-B526-9F3C94CF327D}" type="parTrans" cxnId="{5DA652BC-CF03-42C6-8A81-40E527674C4C}">
      <dgm:prSet/>
      <dgm:spPr/>
      <dgm:t>
        <a:bodyPr/>
        <a:lstStyle/>
        <a:p>
          <a:endParaRPr lang="tr-TR"/>
        </a:p>
      </dgm:t>
    </dgm:pt>
    <dgm:pt modelId="{77B0AB51-1B31-4F3F-9524-65B660A1DC20}" type="sibTrans" cxnId="{5DA652BC-CF03-42C6-8A81-40E527674C4C}">
      <dgm:prSet/>
      <dgm:spPr/>
      <dgm:t>
        <a:bodyPr/>
        <a:lstStyle/>
        <a:p>
          <a:endParaRPr lang="tr-TR"/>
        </a:p>
      </dgm:t>
    </dgm:pt>
    <dgm:pt modelId="{D71F9E12-810D-42B7-B221-2C48B8A52F4F}">
      <dgm:prSet/>
      <dgm:spPr/>
      <dgm:t>
        <a:bodyPr/>
        <a:lstStyle/>
        <a:p>
          <a:r>
            <a:rPr lang="tr-TR"/>
            <a:t>haftalık</a:t>
          </a:r>
        </a:p>
      </dgm:t>
    </dgm:pt>
    <dgm:pt modelId="{6C40C73B-9542-4097-839C-497708B3E9D3}" type="parTrans" cxnId="{CAA8EFE4-7ADC-4168-8128-0A6CB7A164E7}">
      <dgm:prSet/>
      <dgm:spPr/>
      <dgm:t>
        <a:bodyPr/>
        <a:lstStyle/>
        <a:p>
          <a:endParaRPr lang="tr-TR"/>
        </a:p>
      </dgm:t>
    </dgm:pt>
    <dgm:pt modelId="{62AAB9C9-1754-4651-A19C-50B544C33C9E}" type="sibTrans" cxnId="{CAA8EFE4-7ADC-4168-8128-0A6CB7A164E7}">
      <dgm:prSet/>
      <dgm:spPr/>
      <dgm:t>
        <a:bodyPr/>
        <a:lstStyle/>
        <a:p>
          <a:endParaRPr lang="tr-TR"/>
        </a:p>
      </dgm:t>
    </dgm:pt>
    <dgm:pt modelId="{472A4E6E-DA29-4513-AF06-5CC248297D98}" type="pres">
      <dgm:prSet presAssocID="{CCDB2C5B-9BC5-4766-BDD7-4FCEC527E2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FF77CA-57E9-43B2-8452-9098D3FA2110}" type="pres">
      <dgm:prSet presAssocID="{9D7A08EF-7370-43D1-82AE-DEE94BEC0E43}" presName="root1" presStyleCnt="0"/>
      <dgm:spPr/>
    </dgm:pt>
    <dgm:pt modelId="{402982B6-6A18-4F09-9D3B-921E703284F6}" type="pres">
      <dgm:prSet presAssocID="{9D7A08EF-7370-43D1-82AE-DEE94BEC0E43}" presName="LevelOneTextNode" presStyleLbl="node0" presStyleIdx="0" presStyleCnt="1" custLinFactNeighborX="-5085" custLinFactNeighborY="9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A02EA05-7D84-4824-AA9C-BD52325DA290}" type="pres">
      <dgm:prSet presAssocID="{9D7A08EF-7370-43D1-82AE-DEE94BEC0E43}" presName="level2hierChild" presStyleCnt="0"/>
      <dgm:spPr/>
    </dgm:pt>
    <dgm:pt modelId="{65FD51EC-41EF-4C30-A3AD-56E62262CF22}" type="pres">
      <dgm:prSet presAssocID="{CAD98007-56A2-428F-B0A9-D3F7C0B9CA00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98D2B83C-8DDF-42BF-8D17-A6377AD398B3}" type="pres">
      <dgm:prSet presAssocID="{CAD98007-56A2-428F-B0A9-D3F7C0B9CA00}" presName="connTx" presStyleLbl="parChTrans1D2" presStyleIdx="0" presStyleCnt="2"/>
      <dgm:spPr/>
      <dgm:t>
        <a:bodyPr/>
        <a:lstStyle/>
        <a:p>
          <a:endParaRPr lang="tr-TR"/>
        </a:p>
      </dgm:t>
    </dgm:pt>
    <dgm:pt modelId="{DBAD6C20-F291-4143-8228-DF6DB0E47B4F}" type="pres">
      <dgm:prSet presAssocID="{36388C85-9FAA-42D4-9A14-F4E0AA7032E5}" presName="root2" presStyleCnt="0"/>
      <dgm:spPr/>
    </dgm:pt>
    <dgm:pt modelId="{758FE936-E432-448E-88B6-41772DED1C0E}" type="pres">
      <dgm:prSet presAssocID="{36388C85-9FAA-42D4-9A14-F4E0AA7032E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3EE3EE-34B1-48E7-BC45-869CF9F8152C}" type="pres">
      <dgm:prSet presAssocID="{36388C85-9FAA-42D4-9A14-F4E0AA7032E5}" presName="level3hierChild" presStyleCnt="0"/>
      <dgm:spPr/>
    </dgm:pt>
    <dgm:pt modelId="{08F42137-D135-41C3-A6B8-E06B266F1430}" type="pres">
      <dgm:prSet presAssocID="{8E0DD223-D393-48B4-BF53-734A8B2BCCEA}" presName="conn2-1" presStyleLbl="parChTrans1D3" presStyleIdx="0" presStyleCnt="6"/>
      <dgm:spPr/>
      <dgm:t>
        <a:bodyPr/>
        <a:lstStyle/>
        <a:p>
          <a:endParaRPr lang="tr-TR"/>
        </a:p>
      </dgm:t>
    </dgm:pt>
    <dgm:pt modelId="{59946451-7F4D-4627-9422-A4EC398E303A}" type="pres">
      <dgm:prSet presAssocID="{8E0DD223-D393-48B4-BF53-734A8B2BCCEA}" presName="connTx" presStyleLbl="parChTrans1D3" presStyleIdx="0" presStyleCnt="6"/>
      <dgm:spPr/>
      <dgm:t>
        <a:bodyPr/>
        <a:lstStyle/>
        <a:p>
          <a:endParaRPr lang="tr-TR"/>
        </a:p>
      </dgm:t>
    </dgm:pt>
    <dgm:pt modelId="{CAEF3A5C-8B8B-4C92-BF25-83752087D149}" type="pres">
      <dgm:prSet presAssocID="{9A4D9A3B-F68D-4DBD-8854-DBEF1A495FB2}" presName="root2" presStyleCnt="0"/>
      <dgm:spPr/>
    </dgm:pt>
    <dgm:pt modelId="{069E4192-41C5-4942-AE50-FA8331F1A8F5}" type="pres">
      <dgm:prSet presAssocID="{9A4D9A3B-F68D-4DBD-8854-DBEF1A495FB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B8B915-2920-4516-9D5B-B7578D5F8E69}" type="pres">
      <dgm:prSet presAssocID="{9A4D9A3B-F68D-4DBD-8854-DBEF1A495FB2}" presName="level3hierChild" presStyleCnt="0"/>
      <dgm:spPr/>
    </dgm:pt>
    <dgm:pt modelId="{4B6134F1-1EBC-47F7-BFDA-1019CAC52AD3}" type="pres">
      <dgm:prSet presAssocID="{CFD1514B-763D-4437-9311-3688F6F6BB7E}" presName="conn2-1" presStyleLbl="parChTrans1D4" presStyleIdx="0" presStyleCnt="4"/>
      <dgm:spPr/>
      <dgm:t>
        <a:bodyPr/>
        <a:lstStyle/>
        <a:p>
          <a:endParaRPr lang="tr-TR"/>
        </a:p>
      </dgm:t>
    </dgm:pt>
    <dgm:pt modelId="{3300B366-8479-43A6-B877-F091BCBF36AE}" type="pres">
      <dgm:prSet presAssocID="{CFD1514B-763D-4437-9311-3688F6F6BB7E}" presName="connTx" presStyleLbl="parChTrans1D4" presStyleIdx="0" presStyleCnt="4"/>
      <dgm:spPr/>
      <dgm:t>
        <a:bodyPr/>
        <a:lstStyle/>
        <a:p>
          <a:endParaRPr lang="tr-TR"/>
        </a:p>
      </dgm:t>
    </dgm:pt>
    <dgm:pt modelId="{5F4A1E9C-68C9-44A5-A9FE-9B26A262B49C}" type="pres">
      <dgm:prSet presAssocID="{ADF34E91-1A90-4BD0-80AE-242A6314949A}" presName="root2" presStyleCnt="0"/>
      <dgm:spPr/>
    </dgm:pt>
    <dgm:pt modelId="{51876759-34BC-421D-B73D-74871CE96836}" type="pres">
      <dgm:prSet presAssocID="{ADF34E91-1A90-4BD0-80AE-242A6314949A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1568656-DEAC-496E-AF56-06FC8C86491E}" type="pres">
      <dgm:prSet presAssocID="{ADF34E91-1A90-4BD0-80AE-242A6314949A}" presName="level3hierChild" presStyleCnt="0"/>
      <dgm:spPr/>
    </dgm:pt>
    <dgm:pt modelId="{C8D8B6F5-09A4-4087-A79E-199F5D3B056C}" type="pres">
      <dgm:prSet presAssocID="{74B1C4EE-8385-4E74-BB35-6BE907E8EFA5}" presName="conn2-1" presStyleLbl="parChTrans1D4" presStyleIdx="1" presStyleCnt="4"/>
      <dgm:spPr/>
      <dgm:t>
        <a:bodyPr/>
        <a:lstStyle/>
        <a:p>
          <a:endParaRPr lang="tr-TR"/>
        </a:p>
      </dgm:t>
    </dgm:pt>
    <dgm:pt modelId="{C5928982-1A05-4060-AE84-258F1CAE283A}" type="pres">
      <dgm:prSet presAssocID="{74B1C4EE-8385-4E74-BB35-6BE907E8EFA5}" presName="connTx" presStyleLbl="parChTrans1D4" presStyleIdx="1" presStyleCnt="4"/>
      <dgm:spPr/>
      <dgm:t>
        <a:bodyPr/>
        <a:lstStyle/>
        <a:p>
          <a:endParaRPr lang="tr-TR"/>
        </a:p>
      </dgm:t>
    </dgm:pt>
    <dgm:pt modelId="{43D099F3-B861-4B71-AB6F-FD6C3421D23E}" type="pres">
      <dgm:prSet presAssocID="{444E4EC1-F64D-452B-819C-4F6AFA33ED46}" presName="root2" presStyleCnt="0"/>
      <dgm:spPr/>
    </dgm:pt>
    <dgm:pt modelId="{1272D849-428C-4973-9523-3AE877A9B02B}" type="pres">
      <dgm:prSet presAssocID="{444E4EC1-F64D-452B-819C-4F6AFA33ED46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040D405-62D7-4BC7-BAE3-B3A6E10CE5A7}" type="pres">
      <dgm:prSet presAssocID="{444E4EC1-F64D-452B-819C-4F6AFA33ED46}" presName="level3hierChild" presStyleCnt="0"/>
      <dgm:spPr/>
    </dgm:pt>
    <dgm:pt modelId="{FBFF2FDF-AD8C-4D09-988C-8E06C753295F}" type="pres">
      <dgm:prSet presAssocID="{1FA79621-C4FE-4FCA-AD0D-F1D967C24238}" presName="conn2-1" presStyleLbl="parChTrans1D3" presStyleIdx="1" presStyleCnt="6"/>
      <dgm:spPr/>
      <dgm:t>
        <a:bodyPr/>
        <a:lstStyle/>
        <a:p>
          <a:endParaRPr lang="tr-TR"/>
        </a:p>
      </dgm:t>
    </dgm:pt>
    <dgm:pt modelId="{9FEBFF20-5EF5-43E7-A05F-C6FB51B50DF7}" type="pres">
      <dgm:prSet presAssocID="{1FA79621-C4FE-4FCA-AD0D-F1D967C24238}" presName="connTx" presStyleLbl="parChTrans1D3" presStyleIdx="1" presStyleCnt="6"/>
      <dgm:spPr/>
      <dgm:t>
        <a:bodyPr/>
        <a:lstStyle/>
        <a:p>
          <a:endParaRPr lang="tr-TR"/>
        </a:p>
      </dgm:t>
    </dgm:pt>
    <dgm:pt modelId="{6A37B5F1-0D1D-455E-BBE3-A0F676FB41F9}" type="pres">
      <dgm:prSet presAssocID="{3E31CFFE-3EFD-4787-B0A2-AA56954E9198}" presName="root2" presStyleCnt="0"/>
      <dgm:spPr/>
    </dgm:pt>
    <dgm:pt modelId="{90E0CD38-0D39-4D07-B48E-4B0E726415E2}" type="pres">
      <dgm:prSet presAssocID="{3E31CFFE-3EFD-4787-B0A2-AA56954E919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3CE817-74DD-4FF0-A7FB-72080E022518}" type="pres">
      <dgm:prSet presAssocID="{3E31CFFE-3EFD-4787-B0A2-AA56954E9198}" presName="level3hierChild" presStyleCnt="0"/>
      <dgm:spPr/>
    </dgm:pt>
    <dgm:pt modelId="{CFBA0FC7-8133-4ED6-B2A9-75B2990DB502}" type="pres">
      <dgm:prSet presAssocID="{AE2CCE27-0499-4E01-B029-05766FE689BE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54EB17C2-E567-4B01-A4C2-B98968EBCC91}" type="pres">
      <dgm:prSet presAssocID="{AE2CCE27-0499-4E01-B029-05766FE689BE}" presName="connTx" presStyleLbl="parChTrans1D2" presStyleIdx="1" presStyleCnt="2"/>
      <dgm:spPr/>
      <dgm:t>
        <a:bodyPr/>
        <a:lstStyle/>
        <a:p>
          <a:endParaRPr lang="tr-TR"/>
        </a:p>
      </dgm:t>
    </dgm:pt>
    <dgm:pt modelId="{A87E756B-CB60-4A2C-956E-6F2E52C18876}" type="pres">
      <dgm:prSet presAssocID="{5AEED76A-47F6-429A-B1A0-2A33F4006320}" presName="root2" presStyleCnt="0"/>
      <dgm:spPr/>
    </dgm:pt>
    <dgm:pt modelId="{DE013341-6A6B-4A78-8771-EF94C1068214}" type="pres">
      <dgm:prSet presAssocID="{5AEED76A-47F6-429A-B1A0-2A33F400632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4BDFE8-6854-4F53-84D8-8C8329F8942D}" type="pres">
      <dgm:prSet presAssocID="{5AEED76A-47F6-429A-B1A0-2A33F4006320}" presName="level3hierChild" presStyleCnt="0"/>
      <dgm:spPr/>
    </dgm:pt>
    <dgm:pt modelId="{D21FFFD8-8C06-47AD-9A88-8D2CAD5D30DE}" type="pres">
      <dgm:prSet presAssocID="{4F4A607A-F43E-4FA3-8A4A-14AEA2163A1D}" presName="conn2-1" presStyleLbl="parChTrans1D3" presStyleIdx="2" presStyleCnt="6"/>
      <dgm:spPr/>
      <dgm:t>
        <a:bodyPr/>
        <a:lstStyle/>
        <a:p>
          <a:endParaRPr lang="tr-TR"/>
        </a:p>
      </dgm:t>
    </dgm:pt>
    <dgm:pt modelId="{9F59C028-A852-4ED2-9120-CD2AE5F55BD9}" type="pres">
      <dgm:prSet presAssocID="{4F4A607A-F43E-4FA3-8A4A-14AEA2163A1D}" presName="connTx" presStyleLbl="parChTrans1D3" presStyleIdx="2" presStyleCnt="6"/>
      <dgm:spPr/>
      <dgm:t>
        <a:bodyPr/>
        <a:lstStyle/>
        <a:p>
          <a:endParaRPr lang="tr-TR"/>
        </a:p>
      </dgm:t>
    </dgm:pt>
    <dgm:pt modelId="{F8D7C8F9-51E2-4454-9173-3B1A6BC5BCC2}" type="pres">
      <dgm:prSet presAssocID="{0B363CE8-66BA-4F64-AC53-F06FF8ABC8E4}" presName="root2" presStyleCnt="0"/>
      <dgm:spPr/>
    </dgm:pt>
    <dgm:pt modelId="{95931D9D-6C56-4540-A414-2F1ED52069A9}" type="pres">
      <dgm:prSet presAssocID="{0B363CE8-66BA-4F64-AC53-F06FF8ABC8E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715EEA1-63F2-4573-B4BD-AB49FCCDDB40}" type="pres">
      <dgm:prSet presAssocID="{0B363CE8-66BA-4F64-AC53-F06FF8ABC8E4}" presName="level3hierChild" presStyleCnt="0"/>
      <dgm:spPr/>
    </dgm:pt>
    <dgm:pt modelId="{2C8CD8C0-4ECC-4A43-BA37-B721D05F1EF3}" type="pres">
      <dgm:prSet presAssocID="{22ABC131-C647-4AA7-B526-9F3C94CF327D}" presName="conn2-1" presStyleLbl="parChTrans1D4" presStyleIdx="2" presStyleCnt="4"/>
      <dgm:spPr/>
      <dgm:t>
        <a:bodyPr/>
        <a:lstStyle/>
        <a:p>
          <a:endParaRPr lang="tr-TR"/>
        </a:p>
      </dgm:t>
    </dgm:pt>
    <dgm:pt modelId="{B7478EC7-687C-4BB7-8176-1481C031BBAA}" type="pres">
      <dgm:prSet presAssocID="{22ABC131-C647-4AA7-B526-9F3C94CF327D}" presName="connTx" presStyleLbl="parChTrans1D4" presStyleIdx="2" presStyleCnt="4"/>
      <dgm:spPr/>
      <dgm:t>
        <a:bodyPr/>
        <a:lstStyle/>
        <a:p>
          <a:endParaRPr lang="tr-TR"/>
        </a:p>
      </dgm:t>
    </dgm:pt>
    <dgm:pt modelId="{44D4CA1C-CD26-4897-A610-6DD02B646B78}" type="pres">
      <dgm:prSet presAssocID="{EA0923E2-245D-4134-BA39-FFCE7BBEAA93}" presName="root2" presStyleCnt="0"/>
      <dgm:spPr/>
    </dgm:pt>
    <dgm:pt modelId="{C3F21AD1-8A7A-4252-AFD2-B32B9EE4A99B}" type="pres">
      <dgm:prSet presAssocID="{EA0923E2-245D-4134-BA39-FFCE7BBEAA93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0C3208-72FA-43EF-A914-B5352102FB01}" type="pres">
      <dgm:prSet presAssocID="{EA0923E2-245D-4134-BA39-FFCE7BBEAA93}" presName="level3hierChild" presStyleCnt="0"/>
      <dgm:spPr/>
    </dgm:pt>
    <dgm:pt modelId="{EECDA582-931B-4F87-B062-457A46DFC0E8}" type="pres">
      <dgm:prSet presAssocID="{6C40C73B-9542-4097-839C-497708B3E9D3}" presName="conn2-1" presStyleLbl="parChTrans1D4" presStyleIdx="3" presStyleCnt="4"/>
      <dgm:spPr/>
      <dgm:t>
        <a:bodyPr/>
        <a:lstStyle/>
        <a:p>
          <a:endParaRPr lang="tr-TR"/>
        </a:p>
      </dgm:t>
    </dgm:pt>
    <dgm:pt modelId="{D6D653E3-A230-4BBD-AC6D-3C814D9C1558}" type="pres">
      <dgm:prSet presAssocID="{6C40C73B-9542-4097-839C-497708B3E9D3}" presName="connTx" presStyleLbl="parChTrans1D4" presStyleIdx="3" presStyleCnt="4"/>
      <dgm:spPr/>
      <dgm:t>
        <a:bodyPr/>
        <a:lstStyle/>
        <a:p>
          <a:endParaRPr lang="tr-TR"/>
        </a:p>
      </dgm:t>
    </dgm:pt>
    <dgm:pt modelId="{2EF364A4-D75C-4099-874A-BFA82E3BCC75}" type="pres">
      <dgm:prSet presAssocID="{D71F9E12-810D-42B7-B221-2C48B8A52F4F}" presName="root2" presStyleCnt="0"/>
      <dgm:spPr/>
    </dgm:pt>
    <dgm:pt modelId="{3B4DCDEF-79D4-4F3D-BFAA-96592AD53B99}" type="pres">
      <dgm:prSet presAssocID="{D71F9E12-810D-42B7-B221-2C48B8A52F4F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25C50AB-FCB7-479A-8F8C-6AA00FD0195A}" type="pres">
      <dgm:prSet presAssocID="{D71F9E12-810D-42B7-B221-2C48B8A52F4F}" presName="level3hierChild" presStyleCnt="0"/>
      <dgm:spPr/>
    </dgm:pt>
    <dgm:pt modelId="{5B02D6D2-1E38-409B-B545-0190BEA9C4E8}" type="pres">
      <dgm:prSet presAssocID="{0AD04577-5F14-4592-B7EE-CC8B8178B8B6}" presName="conn2-1" presStyleLbl="parChTrans1D3" presStyleIdx="3" presStyleCnt="6"/>
      <dgm:spPr/>
      <dgm:t>
        <a:bodyPr/>
        <a:lstStyle/>
        <a:p>
          <a:endParaRPr lang="tr-TR"/>
        </a:p>
      </dgm:t>
    </dgm:pt>
    <dgm:pt modelId="{7473E60B-B934-410C-86B9-402E1742B43C}" type="pres">
      <dgm:prSet presAssocID="{0AD04577-5F14-4592-B7EE-CC8B8178B8B6}" presName="connTx" presStyleLbl="parChTrans1D3" presStyleIdx="3" presStyleCnt="6"/>
      <dgm:spPr/>
      <dgm:t>
        <a:bodyPr/>
        <a:lstStyle/>
        <a:p>
          <a:endParaRPr lang="tr-TR"/>
        </a:p>
      </dgm:t>
    </dgm:pt>
    <dgm:pt modelId="{AA354C32-B984-4E7E-AAA6-24541D1E0368}" type="pres">
      <dgm:prSet presAssocID="{80CE2459-6551-47E5-8FAF-EE686DD4F200}" presName="root2" presStyleCnt="0"/>
      <dgm:spPr/>
    </dgm:pt>
    <dgm:pt modelId="{7DD3A576-9FAD-469F-B2EA-DAFFC39D59FF}" type="pres">
      <dgm:prSet presAssocID="{80CE2459-6551-47E5-8FAF-EE686DD4F200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E6B15E-CF1D-4E91-8E69-18C53EDAC6C8}" type="pres">
      <dgm:prSet presAssocID="{80CE2459-6551-47E5-8FAF-EE686DD4F200}" presName="level3hierChild" presStyleCnt="0"/>
      <dgm:spPr/>
    </dgm:pt>
    <dgm:pt modelId="{B00A41DE-D895-4D2E-976A-F374099C2BAD}" type="pres">
      <dgm:prSet presAssocID="{9015F0C5-D0EF-4DC8-A1F7-1BDD4CBAD229}" presName="conn2-1" presStyleLbl="parChTrans1D3" presStyleIdx="4" presStyleCnt="6"/>
      <dgm:spPr/>
      <dgm:t>
        <a:bodyPr/>
        <a:lstStyle/>
        <a:p>
          <a:endParaRPr lang="tr-TR"/>
        </a:p>
      </dgm:t>
    </dgm:pt>
    <dgm:pt modelId="{3FE20706-D34D-431A-8704-D48309886F3C}" type="pres">
      <dgm:prSet presAssocID="{9015F0C5-D0EF-4DC8-A1F7-1BDD4CBAD229}" presName="connTx" presStyleLbl="parChTrans1D3" presStyleIdx="4" presStyleCnt="6"/>
      <dgm:spPr/>
      <dgm:t>
        <a:bodyPr/>
        <a:lstStyle/>
        <a:p>
          <a:endParaRPr lang="tr-TR"/>
        </a:p>
      </dgm:t>
    </dgm:pt>
    <dgm:pt modelId="{5DC40190-1DCB-4007-A623-B914EEB70844}" type="pres">
      <dgm:prSet presAssocID="{2E844558-834C-4357-B618-66E3BD5A26D4}" presName="root2" presStyleCnt="0"/>
      <dgm:spPr/>
    </dgm:pt>
    <dgm:pt modelId="{877364D6-696D-4D37-9023-1EC9E7483D2A}" type="pres">
      <dgm:prSet presAssocID="{2E844558-834C-4357-B618-66E3BD5A26D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AD23A5-8E83-4744-B4C1-542338F75EAF}" type="pres">
      <dgm:prSet presAssocID="{2E844558-834C-4357-B618-66E3BD5A26D4}" presName="level3hierChild" presStyleCnt="0"/>
      <dgm:spPr/>
    </dgm:pt>
    <dgm:pt modelId="{482549B3-7676-4500-9AF5-06F6A3B3EE2B}" type="pres">
      <dgm:prSet presAssocID="{A81F23ED-BACF-4108-8A9D-C8C5C7C2A6ED}" presName="conn2-1" presStyleLbl="parChTrans1D3" presStyleIdx="5" presStyleCnt="6"/>
      <dgm:spPr/>
      <dgm:t>
        <a:bodyPr/>
        <a:lstStyle/>
        <a:p>
          <a:endParaRPr lang="tr-TR"/>
        </a:p>
      </dgm:t>
    </dgm:pt>
    <dgm:pt modelId="{F9ECDB07-3FAC-4240-BE0E-E873D3038951}" type="pres">
      <dgm:prSet presAssocID="{A81F23ED-BACF-4108-8A9D-C8C5C7C2A6ED}" presName="connTx" presStyleLbl="parChTrans1D3" presStyleIdx="5" presStyleCnt="6"/>
      <dgm:spPr/>
      <dgm:t>
        <a:bodyPr/>
        <a:lstStyle/>
        <a:p>
          <a:endParaRPr lang="tr-TR"/>
        </a:p>
      </dgm:t>
    </dgm:pt>
    <dgm:pt modelId="{5DBD0B92-2156-443B-8A54-DC81D6887100}" type="pres">
      <dgm:prSet presAssocID="{1F3061AF-4934-45DB-BF3E-FB7BB8D50F73}" presName="root2" presStyleCnt="0"/>
      <dgm:spPr/>
    </dgm:pt>
    <dgm:pt modelId="{F0484169-E615-4C29-A5E9-1E2472A3E5DF}" type="pres">
      <dgm:prSet presAssocID="{1F3061AF-4934-45DB-BF3E-FB7BB8D50F73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F04E34-0610-43ED-8260-A19ACA91D048}" type="pres">
      <dgm:prSet presAssocID="{1F3061AF-4934-45DB-BF3E-FB7BB8D50F73}" presName="level3hierChild" presStyleCnt="0"/>
      <dgm:spPr/>
    </dgm:pt>
  </dgm:ptLst>
  <dgm:cxnLst>
    <dgm:cxn modelId="{87E33798-A155-431F-BC9A-152F75847EFD}" type="presOf" srcId="{A81F23ED-BACF-4108-8A9D-C8C5C7C2A6ED}" destId="{482549B3-7676-4500-9AF5-06F6A3B3EE2B}" srcOrd="0" destOrd="0" presId="urn:microsoft.com/office/officeart/2005/8/layout/hierarchy2"/>
    <dgm:cxn modelId="{7F69AE01-A87E-4DF8-9AAB-D57D77AE5EFD}" type="presOf" srcId="{1FA79621-C4FE-4FCA-AD0D-F1D967C24238}" destId="{FBFF2FDF-AD8C-4D09-988C-8E06C753295F}" srcOrd="0" destOrd="0" presId="urn:microsoft.com/office/officeart/2005/8/layout/hierarchy2"/>
    <dgm:cxn modelId="{8257E9A8-4545-42A9-AB53-BCF69CE4BEAE}" type="presOf" srcId="{9015F0C5-D0EF-4DC8-A1F7-1BDD4CBAD229}" destId="{3FE20706-D34D-431A-8704-D48309886F3C}" srcOrd="1" destOrd="0" presId="urn:microsoft.com/office/officeart/2005/8/layout/hierarchy2"/>
    <dgm:cxn modelId="{0BE8819C-AC9B-4654-B95F-E37193A19C06}" type="presOf" srcId="{A81F23ED-BACF-4108-8A9D-C8C5C7C2A6ED}" destId="{F9ECDB07-3FAC-4240-BE0E-E873D3038951}" srcOrd="1" destOrd="0" presId="urn:microsoft.com/office/officeart/2005/8/layout/hierarchy2"/>
    <dgm:cxn modelId="{4E6E208C-B44D-47B4-B696-537F2768DFE3}" type="presOf" srcId="{9015F0C5-D0EF-4DC8-A1F7-1BDD4CBAD229}" destId="{B00A41DE-D895-4D2E-976A-F374099C2BAD}" srcOrd="0" destOrd="0" presId="urn:microsoft.com/office/officeart/2005/8/layout/hierarchy2"/>
    <dgm:cxn modelId="{C5DEA382-FC4E-454C-B742-46A2E16D4B56}" type="presOf" srcId="{CAD98007-56A2-428F-B0A9-D3F7C0B9CA00}" destId="{65FD51EC-41EF-4C30-A3AD-56E62262CF22}" srcOrd="0" destOrd="0" presId="urn:microsoft.com/office/officeart/2005/8/layout/hierarchy2"/>
    <dgm:cxn modelId="{E261C137-B986-4378-BBDE-05D8ADC4324C}" type="presOf" srcId="{74B1C4EE-8385-4E74-BB35-6BE907E8EFA5}" destId="{C8D8B6F5-09A4-4087-A79E-199F5D3B056C}" srcOrd="0" destOrd="0" presId="urn:microsoft.com/office/officeart/2005/8/layout/hierarchy2"/>
    <dgm:cxn modelId="{8205CC45-DE80-4A80-9E86-E826A1931C2B}" srcId="{5AEED76A-47F6-429A-B1A0-2A33F4006320}" destId="{1F3061AF-4934-45DB-BF3E-FB7BB8D50F73}" srcOrd="3" destOrd="0" parTransId="{A81F23ED-BACF-4108-8A9D-C8C5C7C2A6ED}" sibTransId="{34CABB87-A7E1-4063-8B55-9C14E15FE4DD}"/>
    <dgm:cxn modelId="{D760DD24-085E-449B-8EE8-03374985FEF9}" type="presOf" srcId="{D71F9E12-810D-42B7-B221-2C48B8A52F4F}" destId="{3B4DCDEF-79D4-4F3D-BFAA-96592AD53B99}" srcOrd="0" destOrd="0" presId="urn:microsoft.com/office/officeart/2005/8/layout/hierarchy2"/>
    <dgm:cxn modelId="{758F2292-EBBA-4078-8BF0-7F30662089A2}" type="presOf" srcId="{4F4A607A-F43E-4FA3-8A4A-14AEA2163A1D}" destId="{D21FFFD8-8C06-47AD-9A88-8D2CAD5D30DE}" srcOrd="0" destOrd="0" presId="urn:microsoft.com/office/officeart/2005/8/layout/hierarchy2"/>
    <dgm:cxn modelId="{1E4330C0-C843-4CB1-B65C-78EA498A999D}" type="presOf" srcId="{2E844558-834C-4357-B618-66E3BD5A26D4}" destId="{877364D6-696D-4D37-9023-1EC9E7483D2A}" srcOrd="0" destOrd="0" presId="urn:microsoft.com/office/officeart/2005/8/layout/hierarchy2"/>
    <dgm:cxn modelId="{5CD41ADE-0957-4AAE-82D8-E544DF509056}" srcId="{9A4D9A3B-F68D-4DBD-8854-DBEF1A495FB2}" destId="{444E4EC1-F64D-452B-819C-4F6AFA33ED46}" srcOrd="1" destOrd="0" parTransId="{74B1C4EE-8385-4E74-BB35-6BE907E8EFA5}" sibTransId="{F8533E14-2088-4B86-BB7A-AD4134FAB03A}"/>
    <dgm:cxn modelId="{7DB1FE4B-5A39-494D-884D-D3EBCE990648}" type="presOf" srcId="{0B363CE8-66BA-4F64-AC53-F06FF8ABC8E4}" destId="{95931D9D-6C56-4540-A414-2F1ED52069A9}" srcOrd="0" destOrd="0" presId="urn:microsoft.com/office/officeart/2005/8/layout/hierarchy2"/>
    <dgm:cxn modelId="{E3BAE9AA-7858-4BC9-89D3-7BA3858101BB}" type="presOf" srcId="{4F4A607A-F43E-4FA3-8A4A-14AEA2163A1D}" destId="{9F59C028-A852-4ED2-9120-CD2AE5F55BD9}" srcOrd="1" destOrd="0" presId="urn:microsoft.com/office/officeart/2005/8/layout/hierarchy2"/>
    <dgm:cxn modelId="{5B55A87F-A79C-4077-8FF0-F799FA15A908}" type="presOf" srcId="{AE2CCE27-0499-4E01-B029-05766FE689BE}" destId="{54EB17C2-E567-4B01-A4C2-B98968EBCC91}" srcOrd="1" destOrd="0" presId="urn:microsoft.com/office/officeart/2005/8/layout/hierarchy2"/>
    <dgm:cxn modelId="{C8165DBC-69A6-4D95-908B-04B862F59D6D}" type="presOf" srcId="{22ABC131-C647-4AA7-B526-9F3C94CF327D}" destId="{2C8CD8C0-4ECC-4A43-BA37-B721D05F1EF3}" srcOrd="0" destOrd="0" presId="urn:microsoft.com/office/officeart/2005/8/layout/hierarchy2"/>
    <dgm:cxn modelId="{1731B581-3F58-4AEE-98B3-6A0CDEB26D49}" type="presOf" srcId="{1FA79621-C4FE-4FCA-AD0D-F1D967C24238}" destId="{9FEBFF20-5EF5-43E7-A05F-C6FB51B50DF7}" srcOrd="1" destOrd="0" presId="urn:microsoft.com/office/officeart/2005/8/layout/hierarchy2"/>
    <dgm:cxn modelId="{40A58ED8-8602-4C02-86C4-63B047C8445B}" type="presOf" srcId="{6C40C73B-9542-4097-839C-497708B3E9D3}" destId="{D6D653E3-A230-4BBD-AC6D-3C814D9C1558}" srcOrd="1" destOrd="0" presId="urn:microsoft.com/office/officeart/2005/8/layout/hierarchy2"/>
    <dgm:cxn modelId="{230240B3-DB25-4182-83A0-415F14F4519F}" srcId="{5AEED76A-47F6-429A-B1A0-2A33F4006320}" destId="{0B363CE8-66BA-4F64-AC53-F06FF8ABC8E4}" srcOrd="0" destOrd="0" parTransId="{4F4A607A-F43E-4FA3-8A4A-14AEA2163A1D}" sibTransId="{E2387891-6112-4DEC-B89A-3A89B2556595}"/>
    <dgm:cxn modelId="{5165199E-16C2-4064-B9FC-13DAF36B744E}" type="presOf" srcId="{AE2CCE27-0499-4E01-B029-05766FE689BE}" destId="{CFBA0FC7-8133-4ED6-B2A9-75B2990DB502}" srcOrd="0" destOrd="0" presId="urn:microsoft.com/office/officeart/2005/8/layout/hierarchy2"/>
    <dgm:cxn modelId="{26E6610D-4632-4F0A-A65A-DC5EAE67B653}" type="presOf" srcId="{CAD98007-56A2-428F-B0A9-D3F7C0B9CA00}" destId="{98D2B83C-8DDF-42BF-8D17-A6377AD398B3}" srcOrd="1" destOrd="0" presId="urn:microsoft.com/office/officeart/2005/8/layout/hierarchy2"/>
    <dgm:cxn modelId="{E92E4740-3FBA-48EB-B4EB-65318EC93334}" type="presOf" srcId="{22ABC131-C647-4AA7-B526-9F3C94CF327D}" destId="{B7478EC7-687C-4BB7-8176-1481C031BBAA}" srcOrd="1" destOrd="0" presId="urn:microsoft.com/office/officeart/2005/8/layout/hierarchy2"/>
    <dgm:cxn modelId="{A19E8C1B-58D4-4802-8253-18FB605BA7D9}" type="presOf" srcId="{CFD1514B-763D-4437-9311-3688F6F6BB7E}" destId="{3300B366-8479-43A6-B877-F091BCBF36AE}" srcOrd="1" destOrd="0" presId="urn:microsoft.com/office/officeart/2005/8/layout/hierarchy2"/>
    <dgm:cxn modelId="{A02BD2DE-612D-4CF5-BBCA-F01E12B89FA7}" type="presOf" srcId="{9D7A08EF-7370-43D1-82AE-DEE94BEC0E43}" destId="{402982B6-6A18-4F09-9D3B-921E703284F6}" srcOrd="0" destOrd="0" presId="urn:microsoft.com/office/officeart/2005/8/layout/hierarchy2"/>
    <dgm:cxn modelId="{7B82BEFE-A4AB-46E1-BA78-F24784BEFC57}" type="presOf" srcId="{74B1C4EE-8385-4E74-BB35-6BE907E8EFA5}" destId="{C5928982-1A05-4060-AE84-258F1CAE283A}" srcOrd="1" destOrd="0" presId="urn:microsoft.com/office/officeart/2005/8/layout/hierarchy2"/>
    <dgm:cxn modelId="{8C8C7BE6-E85A-41E2-9A67-9BB67C0E050C}" srcId="{9D7A08EF-7370-43D1-82AE-DEE94BEC0E43}" destId="{5AEED76A-47F6-429A-B1A0-2A33F4006320}" srcOrd="1" destOrd="0" parTransId="{AE2CCE27-0499-4E01-B029-05766FE689BE}" sibTransId="{0F71E6DF-1FA9-42A1-ADC0-2793DEA5DF8A}"/>
    <dgm:cxn modelId="{8E416212-F91C-4F5B-BF09-D4D88ED03D4D}" type="presOf" srcId="{ADF34E91-1A90-4BD0-80AE-242A6314949A}" destId="{51876759-34BC-421D-B73D-74871CE96836}" srcOrd="0" destOrd="0" presId="urn:microsoft.com/office/officeart/2005/8/layout/hierarchy2"/>
    <dgm:cxn modelId="{863CE526-66BC-4E3A-BC6A-3733A0BA5C16}" type="presOf" srcId="{0AD04577-5F14-4592-B7EE-CC8B8178B8B6}" destId="{5B02D6D2-1E38-409B-B545-0190BEA9C4E8}" srcOrd="0" destOrd="0" presId="urn:microsoft.com/office/officeart/2005/8/layout/hierarchy2"/>
    <dgm:cxn modelId="{7A3B2C5C-C970-4ADF-B3ED-1019897A07C7}" type="presOf" srcId="{CFD1514B-763D-4437-9311-3688F6F6BB7E}" destId="{4B6134F1-1EBC-47F7-BFDA-1019CAC52AD3}" srcOrd="0" destOrd="0" presId="urn:microsoft.com/office/officeart/2005/8/layout/hierarchy2"/>
    <dgm:cxn modelId="{FA64A9AC-A328-4172-A575-D9A9B7E7E2BC}" type="presOf" srcId="{1F3061AF-4934-45DB-BF3E-FB7BB8D50F73}" destId="{F0484169-E615-4C29-A5E9-1E2472A3E5DF}" srcOrd="0" destOrd="0" presId="urn:microsoft.com/office/officeart/2005/8/layout/hierarchy2"/>
    <dgm:cxn modelId="{FEDE69DF-9F36-410A-8D99-9BA5E4379FF8}" type="presOf" srcId="{9A4D9A3B-F68D-4DBD-8854-DBEF1A495FB2}" destId="{069E4192-41C5-4942-AE50-FA8331F1A8F5}" srcOrd="0" destOrd="0" presId="urn:microsoft.com/office/officeart/2005/8/layout/hierarchy2"/>
    <dgm:cxn modelId="{BB9271AA-441A-4F24-8196-BBDD5E8E6F3F}" type="presOf" srcId="{6C40C73B-9542-4097-839C-497708B3E9D3}" destId="{EECDA582-931B-4F87-B062-457A46DFC0E8}" srcOrd="0" destOrd="0" presId="urn:microsoft.com/office/officeart/2005/8/layout/hierarchy2"/>
    <dgm:cxn modelId="{D514C3F5-DD06-4336-8CC6-DB6BA4770E8A}" type="presOf" srcId="{80CE2459-6551-47E5-8FAF-EE686DD4F200}" destId="{7DD3A576-9FAD-469F-B2EA-DAFFC39D59FF}" srcOrd="0" destOrd="0" presId="urn:microsoft.com/office/officeart/2005/8/layout/hierarchy2"/>
    <dgm:cxn modelId="{88CF32A2-44BC-4AD1-85A2-23D107282568}" srcId="{CCDB2C5B-9BC5-4766-BDD7-4FCEC527E2BC}" destId="{9D7A08EF-7370-43D1-82AE-DEE94BEC0E43}" srcOrd="0" destOrd="0" parTransId="{4E7E854D-E646-4E02-8A87-C26B2B2354B1}" sibTransId="{D95536F6-2527-400C-BB59-7D84CA6D600F}"/>
    <dgm:cxn modelId="{5A209BCE-5740-43EC-919C-9B38F27377AD}" srcId="{5AEED76A-47F6-429A-B1A0-2A33F4006320}" destId="{2E844558-834C-4357-B618-66E3BD5A26D4}" srcOrd="2" destOrd="0" parTransId="{9015F0C5-D0EF-4DC8-A1F7-1BDD4CBAD229}" sibTransId="{F49B1E27-3FA2-49A7-8B61-E3C83C11004A}"/>
    <dgm:cxn modelId="{89B00540-B888-440F-B8CC-DD18C5DB9BD2}" srcId="{36388C85-9FAA-42D4-9A14-F4E0AA7032E5}" destId="{3E31CFFE-3EFD-4787-B0A2-AA56954E9198}" srcOrd="1" destOrd="0" parTransId="{1FA79621-C4FE-4FCA-AD0D-F1D967C24238}" sibTransId="{89F90463-3548-490E-8F5A-70E024180D2F}"/>
    <dgm:cxn modelId="{6A75E687-94BB-47A3-8E75-F13EF77D8B4C}" srcId="{5AEED76A-47F6-429A-B1A0-2A33F4006320}" destId="{80CE2459-6551-47E5-8FAF-EE686DD4F200}" srcOrd="1" destOrd="0" parTransId="{0AD04577-5F14-4592-B7EE-CC8B8178B8B6}" sibTransId="{D87A5C90-2E98-43C1-9048-B72ED02C3895}"/>
    <dgm:cxn modelId="{5DA652BC-CF03-42C6-8A81-40E527674C4C}" srcId="{0B363CE8-66BA-4F64-AC53-F06FF8ABC8E4}" destId="{EA0923E2-245D-4134-BA39-FFCE7BBEAA93}" srcOrd="0" destOrd="0" parTransId="{22ABC131-C647-4AA7-B526-9F3C94CF327D}" sibTransId="{77B0AB51-1B31-4F3F-9524-65B660A1DC20}"/>
    <dgm:cxn modelId="{5B2CC43C-204D-42D8-A921-EB7D973EF00A}" type="presOf" srcId="{EA0923E2-245D-4134-BA39-FFCE7BBEAA93}" destId="{C3F21AD1-8A7A-4252-AFD2-B32B9EE4A99B}" srcOrd="0" destOrd="0" presId="urn:microsoft.com/office/officeart/2005/8/layout/hierarchy2"/>
    <dgm:cxn modelId="{52DF8958-76B7-4DFA-9653-2FB262F93BC3}" srcId="{9A4D9A3B-F68D-4DBD-8854-DBEF1A495FB2}" destId="{ADF34E91-1A90-4BD0-80AE-242A6314949A}" srcOrd="0" destOrd="0" parTransId="{CFD1514B-763D-4437-9311-3688F6F6BB7E}" sibTransId="{0E0626D6-EEB4-4808-B53B-8E821E277D50}"/>
    <dgm:cxn modelId="{E462C83C-0AC1-4324-B93F-EA34ACD837C0}" type="presOf" srcId="{0AD04577-5F14-4592-B7EE-CC8B8178B8B6}" destId="{7473E60B-B934-410C-86B9-402E1742B43C}" srcOrd="1" destOrd="0" presId="urn:microsoft.com/office/officeart/2005/8/layout/hierarchy2"/>
    <dgm:cxn modelId="{CAA8EFE4-7ADC-4168-8128-0A6CB7A164E7}" srcId="{0B363CE8-66BA-4F64-AC53-F06FF8ABC8E4}" destId="{D71F9E12-810D-42B7-B221-2C48B8A52F4F}" srcOrd="1" destOrd="0" parTransId="{6C40C73B-9542-4097-839C-497708B3E9D3}" sibTransId="{62AAB9C9-1754-4651-A19C-50B544C33C9E}"/>
    <dgm:cxn modelId="{7408A697-2F40-45B3-B6C1-3D8E86F9E5B8}" type="presOf" srcId="{CCDB2C5B-9BC5-4766-BDD7-4FCEC527E2BC}" destId="{472A4E6E-DA29-4513-AF06-5CC248297D98}" srcOrd="0" destOrd="0" presId="urn:microsoft.com/office/officeart/2005/8/layout/hierarchy2"/>
    <dgm:cxn modelId="{F505E4E6-1203-4080-BDD1-1B14206FA805}" srcId="{9D7A08EF-7370-43D1-82AE-DEE94BEC0E43}" destId="{36388C85-9FAA-42D4-9A14-F4E0AA7032E5}" srcOrd="0" destOrd="0" parTransId="{CAD98007-56A2-428F-B0A9-D3F7C0B9CA00}" sibTransId="{421CDFEF-C0BE-44AD-A870-B45C1693261A}"/>
    <dgm:cxn modelId="{EB4BC6D0-D6A0-4EEC-AF9E-CFCD568DD5B6}" type="presOf" srcId="{8E0DD223-D393-48B4-BF53-734A8B2BCCEA}" destId="{08F42137-D135-41C3-A6B8-E06B266F1430}" srcOrd="0" destOrd="0" presId="urn:microsoft.com/office/officeart/2005/8/layout/hierarchy2"/>
    <dgm:cxn modelId="{BA3E8B6F-6530-40BF-94A3-17259D665BA0}" type="presOf" srcId="{444E4EC1-F64D-452B-819C-4F6AFA33ED46}" destId="{1272D849-428C-4973-9523-3AE877A9B02B}" srcOrd="0" destOrd="0" presId="urn:microsoft.com/office/officeart/2005/8/layout/hierarchy2"/>
    <dgm:cxn modelId="{CF720C18-80D0-43ED-ACB5-6CF4279705A0}" type="presOf" srcId="{36388C85-9FAA-42D4-9A14-F4E0AA7032E5}" destId="{758FE936-E432-448E-88B6-41772DED1C0E}" srcOrd="0" destOrd="0" presId="urn:microsoft.com/office/officeart/2005/8/layout/hierarchy2"/>
    <dgm:cxn modelId="{9F7C4B93-3797-441B-AD52-6800BA1A7054}" type="presOf" srcId="{5AEED76A-47F6-429A-B1A0-2A33F4006320}" destId="{DE013341-6A6B-4A78-8771-EF94C1068214}" srcOrd="0" destOrd="0" presId="urn:microsoft.com/office/officeart/2005/8/layout/hierarchy2"/>
    <dgm:cxn modelId="{59CE8ADD-2AA6-4846-9FCD-9809592BF465}" type="presOf" srcId="{3E31CFFE-3EFD-4787-B0A2-AA56954E9198}" destId="{90E0CD38-0D39-4D07-B48E-4B0E726415E2}" srcOrd="0" destOrd="0" presId="urn:microsoft.com/office/officeart/2005/8/layout/hierarchy2"/>
    <dgm:cxn modelId="{BFE26183-1B44-480C-BB7F-76546F8FAC69}" type="presOf" srcId="{8E0DD223-D393-48B4-BF53-734A8B2BCCEA}" destId="{59946451-7F4D-4627-9422-A4EC398E303A}" srcOrd="1" destOrd="0" presId="urn:microsoft.com/office/officeart/2005/8/layout/hierarchy2"/>
    <dgm:cxn modelId="{F1C629FD-E588-4F6B-9531-20B5B04AB439}" srcId="{36388C85-9FAA-42D4-9A14-F4E0AA7032E5}" destId="{9A4D9A3B-F68D-4DBD-8854-DBEF1A495FB2}" srcOrd="0" destOrd="0" parTransId="{8E0DD223-D393-48B4-BF53-734A8B2BCCEA}" sibTransId="{E2C21323-5495-4911-8C01-6640F808BC6C}"/>
    <dgm:cxn modelId="{EC672AB1-3A46-4584-BF46-A0F6D3A1C36D}" type="presParOf" srcId="{472A4E6E-DA29-4513-AF06-5CC248297D98}" destId="{8BFF77CA-57E9-43B2-8452-9098D3FA2110}" srcOrd="0" destOrd="0" presId="urn:microsoft.com/office/officeart/2005/8/layout/hierarchy2"/>
    <dgm:cxn modelId="{71F94723-1ED6-4E6D-BF9D-A9DD899B796A}" type="presParOf" srcId="{8BFF77CA-57E9-43B2-8452-9098D3FA2110}" destId="{402982B6-6A18-4F09-9D3B-921E703284F6}" srcOrd="0" destOrd="0" presId="urn:microsoft.com/office/officeart/2005/8/layout/hierarchy2"/>
    <dgm:cxn modelId="{3ECFF3FE-0008-4C45-888C-EC02312EB2F5}" type="presParOf" srcId="{8BFF77CA-57E9-43B2-8452-9098D3FA2110}" destId="{0A02EA05-7D84-4824-AA9C-BD52325DA290}" srcOrd="1" destOrd="0" presId="urn:microsoft.com/office/officeart/2005/8/layout/hierarchy2"/>
    <dgm:cxn modelId="{8A12EE8B-C7AD-41C8-9E40-11E59479B7EA}" type="presParOf" srcId="{0A02EA05-7D84-4824-AA9C-BD52325DA290}" destId="{65FD51EC-41EF-4C30-A3AD-56E62262CF22}" srcOrd="0" destOrd="0" presId="urn:microsoft.com/office/officeart/2005/8/layout/hierarchy2"/>
    <dgm:cxn modelId="{1BE32FBD-54C8-44F6-B8F7-1E47C7CB7E62}" type="presParOf" srcId="{65FD51EC-41EF-4C30-A3AD-56E62262CF22}" destId="{98D2B83C-8DDF-42BF-8D17-A6377AD398B3}" srcOrd="0" destOrd="0" presId="urn:microsoft.com/office/officeart/2005/8/layout/hierarchy2"/>
    <dgm:cxn modelId="{DCA912C3-0EE7-445D-926D-B954EB8EF4C7}" type="presParOf" srcId="{0A02EA05-7D84-4824-AA9C-BD52325DA290}" destId="{DBAD6C20-F291-4143-8228-DF6DB0E47B4F}" srcOrd="1" destOrd="0" presId="urn:microsoft.com/office/officeart/2005/8/layout/hierarchy2"/>
    <dgm:cxn modelId="{0F98603E-A6DC-48EB-8141-F44D0BEF7B86}" type="presParOf" srcId="{DBAD6C20-F291-4143-8228-DF6DB0E47B4F}" destId="{758FE936-E432-448E-88B6-41772DED1C0E}" srcOrd="0" destOrd="0" presId="urn:microsoft.com/office/officeart/2005/8/layout/hierarchy2"/>
    <dgm:cxn modelId="{7564C7B4-3DE6-4E74-8A79-69473176C594}" type="presParOf" srcId="{DBAD6C20-F291-4143-8228-DF6DB0E47B4F}" destId="{6C3EE3EE-34B1-48E7-BC45-869CF9F8152C}" srcOrd="1" destOrd="0" presId="urn:microsoft.com/office/officeart/2005/8/layout/hierarchy2"/>
    <dgm:cxn modelId="{C7AD910C-EC4E-4C80-97DA-6B4C41561FF1}" type="presParOf" srcId="{6C3EE3EE-34B1-48E7-BC45-869CF9F8152C}" destId="{08F42137-D135-41C3-A6B8-E06B266F1430}" srcOrd="0" destOrd="0" presId="urn:microsoft.com/office/officeart/2005/8/layout/hierarchy2"/>
    <dgm:cxn modelId="{191E0B00-A06E-492F-A6C7-BBA25A3F9CB9}" type="presParOf" srcId="{08F42137-D135-41C3-A6B8-E06B266F1430}" destId="{59946451-7F4D-4627-9422-A4EC398E303A}" srcOrd="0" destOrd="0" presId="urn:microsoft.com/office/officeart/2005/8/layout/hierarchy2"/>
    <dgm:cxn modelId="{A1668B7D-9A5F-49FF-828B-EAAECDF63896}" type="presParOf" srcId="{6C3EE3EE-34B1-48E7-BC45-869CF9F8152C}" destId="{CAEF3A5C-8B8B-4C92-BF25-83752087D149}" srcOrd="1" destOrd="0" presId="urn:microsoft.com/office/officeart/2005/8/layout/hierarchy2"/>
    <dgm:cxn modelId="{031D7410-1595-42DD-BE3B-1C742AF09A85}" type="presParOf" srcId="{CAEF3A5C-8B8B-4C92-BF25-83752087D149}" destId="{069E4192-41C5-4942-AE50-FA8331F1A8F5}" srcOrd="0" destOrd="0" presId="urn:microsoft.com/office/officeart/2005/8/layout/hierarchy2"/>
    <dgm:cxn modelId="{8BD5165B-4DB7-465B-A146-06E191A5297C}" type="presParOf" srcId="{CAEF3A5C-8B8B-4C92-BF25-83752087D149}" destId="{74B8B915-2920-4516-9D5B-B7578D5F8E69}" srcOrd="1" destOrd="0" presId="urn:microsoft.com/office/officeart/2005/8/layout/hierarchy2"/>
    <dgm:cxn modelId="{10DBD0C7-CFAB-43E4-9430-C8E1E3C097BA}" type="presParOf" srcId="{74B8B915-2920-4516-9D5B-B7578D5F8E69}" destId="{4B6134F1-1EBC-47F7-BFDA-1019CAC52AD3}" srcOrd="0" destOrd="0" presId="urn:microsoft.com/office/officeart/2005/8/layout/hierarchy2"/>
    <dgm:cxn modelId="{BCBC803C-EE6B-47FD-A580-ACE08EA9E077}" type="presParOf" srcId="{4B6134F1-1EBC-47F7-BFDA-1019CAC52AD3}" destId="{3300B366-8479-43A6-B877-F091BCBF36AE}" srcOrd="0" destOrd="0" presId="urn:microsoft.com/office/officeart/2005/8/layout/hierarchy2"/>
    <dgm:cxn modelId="{08B26656-7185-4836-9CFB-627DBC6204A6}" type="presParOf" srcId="{74B8B915-2920-4516-9D5B-B7578D5F8E69}" destId="{5F4A1E9C-68C9-44A5-A9FE-9B26A262B49C}" srcOrd="1" destOrd="0" presId="urn:microsoft.com/office/officeart/2005/8/layout/hierarchy2"/>
    <dgm:cxn modelId="{C291CE9B-3760-427B-A8AB-8EE9BECB315C}" type="presParOf" srcId="{5F4A1E9C-68C9-44A5-A9FE-9B26A262B49C}" destId="{51876759-34BC-421D-B73D-74871CE96836}" srcOrd="0" destOrd="0" presId="urn:microsoft.com/office/officeart/2005/8/layout/hierarchy2"/>
    <dgm:cxn modelId="{458CF28A-5984-444C-A6B7-C90615160B37}" type="presParOf" srcId="{5F4A1E9C-68C9-44A5-A9FE-9B26A262B49C}" destId="{31568656-DEAC-496E-AF56-06FC8C86491E}" srcOrd="1" destOrd="0" presId="urn:microsoft.com/office/officeart/2005/8/layout/hierarchy2"/>
    <dgm:cxn modelId="{910AEEB6-741D-49A5-BD73-A3E83DD159C9}" type="presParOf" srcId="{74B8B915-2920-4516-9D5B-B7578D5F8E69}" destId="{C8D8B6F5-09A4-4087-A79E-199F5D3B056C}" srcOrd="2" destOrd="0" presId="urn:microsoft.com/office/officeart/2005/8/layout/hierarchy2"/>
    <dgm:cxn modelId="{C7CF56F0-2348-430B-9A51-7705DB0AA311}" type="presParOf" srcId="{C8D8B6F5-09A4-4087-A79E-199F5D3B056C}" destId="{C5928982-1A05-4060-AE84-258F1CAE283A}" srcOrd="0" destOrd="0" presId="urn:microsoft.com/office/officeart/2005/8/layout/hierarchy2"/>
    <dgm:cxn modelId="{EB9DCEAC-2C40-447D-8BA9-1443D41B2A24}" type="presParOf" srcId="{74B8B915-2920-4516-9D5B-B7578D5F8E69}" destId="{43D099F3-B861-4B71-AB6F-FD6C3421D23E}" srcOrd="3" destOrd="0" presId="urn:microsoft.com/office/officeart/2005/8/layout/hierarchy2"/>
    <dgm:cxn modelId="{E020F554-B3F4-4724-9775-8CE867E5AE5B}" type="presParOf" srcId="{43D099F3-B861-4B71-AB6F-FD6C3421D23E}" destId="{1272D849-428C-4973-9523-3AE877A9B02B}" srcOrd="0" destOrd="0" presId="urn:microsoft.com/office/officeart/2005/8/layout/hierarchy2"/>
    <dgm:cxn modelId="{C1D0C65C-A9F5-4EFE-B759-769DBE381AA9}" type="presParOf" srcId="{43D099F3-B861-4B71-AB6F-FD6C3421D23E}" destId="{2040D405-62D7-4BC7-BAE3-B3A6E10CE5A7}" srcOrd="1" destOrd="0" presId="urn:microsoft.com/office/officeart/2005/8/layout/hierarchy2"/>
    <dgm:cxn modelId="{79D1CD92-18C0-4C49-86F1-5D0DCFD55401}" type="presParOf" srcId="{6C3EE3EE-34B1-48E7-BC45-869CF9F8152C}" destId="{FBFF2FDF-AD8C-4D09-988C-8E06C753295F}" srcOrd="2" destOrd="0" presId="urn:microsoft.com/office/officeart/2005/8/layout/hierarchy2"/>
    <dgm:cxn modelId="{6C4535CB-08B6-46C4-B3FF-0281F8BE436B}" type="presParOf" srcId="{FBFF2FDF-AD8C-4D09-988C-8E06C753295F}" destId="{9FEBFF20-5EF5-43E7-A05F-C6FB51B50DF7}" srcOrd="0" destOrd="0" presId="urn:microsoft.com/office/officeart/2005/8/layout/hierarchy2"/>
    <dgm:cxn modelId="{D87665C5-388B-4025-98BB-90641D37C692}" type="presParOf" srcId="{6C3EE3EE-34B1-48E7-BC45-869CF9F8152C}" destId="{6A37B5F1-0D1D-455E-BBE3-A0F676FB41F9}" srcOrd="3" destOrd="0" presId="urn:microsoft.com/office/officeart/2005/8/layout/hierarchy2"/>
    <dgm:cxn modelId="{256897BC-E6AF-44B4-BDB5-ADB814EDD3F4}" type="presParOf" srcId="{6A37B5F1-0D1D-455E-BBE3-A0F676FB41F9}" destId="{90E0CD38-0D39-4D07-B48E-4B0E726415E2}" srcOrd="0" destOrd="0" presId="urn:microsoft.com/office/officeart/2005/8/layout/hierarchy2"/>
    <dgm:cxn modelId="{6533A915-90F4-449C-BD99-CBFFF63E87B7}" type="presParOf" srcId="{6A37B5F1-0D1D-455E-BBE3-A0F676FB41F9}" destId="{AD3CE817-74DD-4FF0-A7FB-72080E022518}" srcOrd="1" destOrd="0" presId="urn:microsoft.com/office/officeart/2005/8/layout/hierarchy2"/>
    <dgm:cxn modelId="{9400ECA9-DB0B-4379-9A23-D3392716C0B8}" type="presParOf" srcId="{0A02EA05-7D84-4824-AA9C-BD52325DA290}" destId="{CFBA0FC7-8133-4ED6-B2A9-75B2990DB502}" srcOrd="2" destOrd="0" presId="urn:microsoft.com/office/officeart/2005/8/layout/hierarchy2"/>
    <dgm:cxn modelId="{16C08F98-5D1E-4639-B074-F13A0F5548AA}" type="presParOf" srcId="{CFBA0FC7-8133-4ED6-B2A9-75B2990DB502}" destId="{54EB17C2-E567-4B01-A4C2-B98968EBCC91}" srcOrd="0" destOrd="0" presId="urn:microsoft.com/office/officeart/2005/8/layout/hierarchy2"/>
    <dgm:cxn modelId="{47DFEB49-E809-4768-89D2-C5B8685EF159}" type="presParOf" srcId="{0A02EA05-7D84-4824-AA9C-BD52325DA290}" destId="{A87E756B-CB60-4A2C-956E-6F2E52C18876}" srcOrd="3" destOrd="0" presId="urn:microsoft.com/office/officeart/2005/8/layout/hierarchy2"/>
    <dgm:cxn modelId="{A937E3A4-B471-4519-8BF1-DCAC9C711349}" type="presParOf" srcId="{A87E756B-CB60-4A2C-956E-6F2E52C18876}" destId="{DE013341-6A6B-4A78-8771-EF94C1068214}" srcOrd="0" destOrd="0" presId="urn:microsoft.com/office/officeart/2005/8/layout/hierarchy2"/>
    <dgm:cxn modelId="{3687A33A-733E-48A7-B8F3-58C331FF7438}" type="presParOf" srcId="{A87E756B-CB60-4A2C-956E-6F2E52C18876}" destId="{A04BDFE8-6854-4F53-84D8-8C8329F8942D}" srcOrd="1" destOrd="0" presId="urn:microsoft.com/office/officeart/2005/8/layout/hierarchy2"/>
    <dgm:cxn modelId="{59317CC3-0257-45D1-BAA6-00F72B48EF53}" type="presParOf" srcId="{A04BDFE8-6854-4F53-84D8-8C8329F8942D}" destId="{D21FFFD8-8C06-47AD-9A88-8D2CAD5D30DE}" srcOrd="0" destOrd="0" presId="urn:microsoft.com/office/officeart/2005/8/layout/hierarchy2"/>
    <dgm:cxn modelId="{61F3AD5C-F866-49B8-A9F5-8D8F27E6FED6}" type="presParOf" srcId="{D21FFFD8-8C06-47AD-9A88-8D2CAD5D30DE}" destId="{9F59C028-A852-4ED2-9120-CD2AE5F55BD9}" srcOrd="0" destOrd="0" presId="urn:microsoft.com/office/officeart/2005/8/layout/hierarchy2"/>
    <dgm:cxn modelId="{B4933E1F-F0A2-4DBC-9012-F40249561636}" type="presParOf" srcId="{A04BDFE8-6854-4F53-84D8-8C8329F8942D}" destId="{F8D7C8F9-51E2-4454-9173-3B1A6BC5BCC2}" srcOrd="1" destOrd="0" presId="urn:microsoft.com/office/officeart/2005/8/layout/hierarchy2"/>
    <dgm:cxn modelId="{67E11430-AEE6-4E71-9B68-9B2D2CD64EF3}" type="presParOf" srcId="{F8D7C8F9-51E2-4454-9173-3B1A6BC5BCC2}" destId="{95931D9D-6C56-4540-A414-2F1ED52069A9}" srcOrd="0" destOrd="0" presId="urn:microsoft.com/office/officeart/2005/8/layout/hierarchy2"/>
    <dgm:cxn modelId="{C486F34E-32CD-4220-AF0D-3789918310D3}" type="presParOf" srcId="{F8D7C8F9-51E2-4454-9173-3B1A6BC5BCC2}" destId="{E715EEA1-63F2-4573-B4BD-AB49FCCDDB40}" srcOrd="1" destOrd="0" presId="urn:microsoft.com/office/officeart/2005/8/layout/hierarchy2"/>
    <dgm:cxn modelId="{A62DBF08-780D-4B09-888B-1D5AF976D03B}" type="presParOf" srcId="{E715EEA1-63F2-4573-B4BD-AB49FCCDDB40}" destId="{2C8CD8C0-4ECC-4A43-BA37-B721D05F1EF3}" srcOrd="0" destOrd="0" presId="urn:microsoft.com/office/officeart/2005/8/layout/hierarchy2"/>
    <dgm:cxn modelId="{F4C599F3-8C6E-4913-A44D-F316DF2376AB}" type="presParOf" srcId="{2C8CD8C0-4ECC-4A43-BA37-B721D05F1EF3}" destId="{B7478EC7-687C-4BB7-8176-1481C031BBAA}" srcOrd="0" destOrd="0" presId="urn:microsoft.com/office/officeart/2005/8/layout/hierarchy2"/>
    <dgm:cxn modelId="{A1E6A14C-1B39-4DB5-BA50-A212167C087C}" type="presParOf" srcId="{E715EEA1-63F2-4573-B4BD-AB49FCCDDB40}" destId="{44D4CA1C-CD26-4897-A610-6DD02B646B78}" srcOrd="1" destOrd="0" presId="urn:microsoft.com/office/officeart/2005/8/layout/hierarchy2"/>
    <dgm:cxn modelId="{5EB9EF7A-0C34-42D2-B576-6EC2DB564B10}" type="presParOf" srcId="{44D4CA1C-CD26-4897-A610-6DD02B646B78}" destId="{C3F21AD1-8A7A-4252-AFD2-B32B9EE4A99B}" srcOrd="0" destOrd="0" presId="urn:microsoft.com/office/officeart/2005/8/layout/hierarchy2"/>
    <dgm:cxn modelId="{4F53721C-9E34-4DF1-B229-8F250EA33B3C}" type="presParOf" srcId="{44D4CA1C-CD26-4897-A610-6DD02B646B78}" destId="{B80C3208-72FA-43EF-A914-B5352102FB01}" srcOrd="1" destOrd="0" presId="urn:microsoft.com/office/officeart/2005/8/layout/hierarchy2"/>
    <dgm:cxn modelId="{88277265-D46C-44AE-A5CB-112409B67967}" type="presParOf" srcId="{E715EEA1-63F2-4573-B4BD-AB49FCCDDB40}" destId="{EECDA582-931B-4F87-B062-457A46DFC0E8}" srcOrd="2" destOrd="0" presId="urn:microsoft.com/office/officeart/2005/8/layout/hierarchy2"/>
    <dgm:cxn modelId="{9DD38C8E-AADE-4F63-A99F-9CAB3BEE9533}" type="presParOf" srcId="{EECDA582-931B-4F87-B062-457A46DFC0E8}" destId="{D6D653E3-A230-4BBD-AC6D-3C814D9C1558}" srcOrd="0" destOrd="0" presId="urn:microsoft.com/office/officeart/2005/8/layout/hierarchy2"/>
    <dgm:cxn modelId="{63FA69EE-E322-4F40-8DA9-26B22609C9AD}" type="presParOf" srcId="{E715EEA1-63F2-4573-B4BD-AB49FCCDDB40}" destId="{2EF364A4-D75C-4099-874A-BFA82E3BCC75}" srcOrd="3" destOrd="0" presId="urn:microsoft.com/office/officeart/2005/8/layout/hierarchy2"/>
    <dgm:cxn modelId="{42B34291-1A40-469B-AC64-36451C59CD04}" type="presParOf" srcId="{2EF364A4-D75C-4099-874A-BFA82E3BCC75}" destId="{3B4DCDEF-79D4-4F3D-BFAA-96592AD53B99}" srcOrd="0" destOrd="0" presId="urn:microsoft.com/office/officeart/2005/8/layout/hierarchy2"/>
    <dgm:cxn modelId="{27A950B4-765C-4A1C-8A28-0F63BEB9FA69}" type="presParOf" srcId="{2EF364A4-D75C-4099-874A-BFA82E3BCC75}" destId="{B25C50AB-FCB7-479A-8F8C-6AA00FD0195A}" srcOrd="1" destOrd="0" presId="urn:microsoft.com/office/officeart/2005/8/layout/hierarchy2"/>
    <dgm:cxn modelId="{AFFC6006-54EF-404E-89D4-527C1E1DFCCF}" type="presParOf" srcId="{A04BDFE8-6854-4F53-84D8-8C8329F8942D}" destId="{5B02D6D2-1E38-409B-B545-0190BEA9C4E8}" srcOrd="2" destOrd="0" presId="urn:microsoft.com/office/officeart/2005/8/layout/hierarchy2"/>
    <dgm:cxn modelId="{7AC87F76-EBF7-48F9-B8A9-BFED08B2FD44}" type="presParOf" srcId="{5B02D6D2-1E38-409B-B545-0190BEA9C4E8}" destId="{7473E60B-B934-410C-86B9-402E1742B43C}" srcOrd="0" destOrd="0" presId="urn:microsoft.com/office/officeart/2005/8/layout/hierarchy2"/>
    <dgm:cxn modelId="{67902379-DB8E-4482-A221-52BE8068D4E2}" type="presParOf" srcId="{A04BDFE8-6854-4F53-84D8-8C8329F8942D}" destId="{AA354C32-B984-4E7E-AAA6-24541D1E0368}" srcOrd="3" destOrd="0" presId="urn:microsoft.com/office/officeart/2005/8/layout/hierarchy2"/>
    <dgm:cxn modelId="{8D931C9B-022B-463E-8030-87C881C82FB9}" type="presParOf" srcId="{AA354C32-B984-4E7E-AAA6-24541D1E0368}" destId="{7DD3A576-9FAD-469F-B2EA-DAFFC39D59FF}" srcOrd="0" destOrd="0" presId="urn:microsoft.com/office/officeart/2005/8/layout/hierarchy2"/>
    <dgm:cxn modelId="{ACF37385-20CD-4272-BE9F-D963C76ABCD9}" type="presParOf" srcId="{AA354C32-B984-4E7E-AAA6-24541D1E0368}" destId="{58E6B15E-CF1D-4E91-8E69-18C53EDAC6C8}" srcOrd="1" destOrd="0" presId="urn:microsoft.com/office/officeart/2005/8/layout/hierarchy2"/>
    <dgm:cxn modelId="{578EA116-BB95-41E4-8A95-A8D249B4EBB5}" type="presParOf" srcId="{A04BDFE8-6854-4F53-84D8-8C8329F8942D}" destId="{B00A41DE-D895-4D2E-976A-F374099C2BAD}" srcOrd="4" destOrd="0" presId="urn:microsoft.com/office/officeart/2005/8/layout/hierarchy2"/>
    <dgm:cxn modelId="{A7935BB9-8021-449E-A52C-798BE3965517}" type="presParOf" srcId="{B00A41DE-D895-4D2E-976A-F374099C2BAD}" destId="{3FE20706-D34D-431A-8704-D48309886F3C}" srcOrd="0" destOrd="0" presId="urn:microsoft.com/office/officeart/2005/8/layout/hierarchy2"/>
    <dgm:cxn modelId="{7B8F9FED-7E26-4614-83E6-BAD20E0CB6B3}" type="presParOf" srcId="{A04BDFE8-6854-4F53-84D8-8C8329F8942D}" destId="{5DC40190-1DCB-4007-A623-B914EEB70844}" srcOrd="5" destOrd="0" presId="urn:microsoft.com/office/officeart/2005/8/layout/hierarchy2"/>
    <dgm:cxn modelId="{53937989-A353-4D3A-962B-AC3BF84B25FF}" type="presParOf" srcId="{5DC40190-1DCB-4007-A623-B914EEB70844}" destId="{877364D6-696D-4D37-9023-1EC9E7483D2A}" srcOrd="0" destOrd="0" presId="urn:microsoft.com/office/officeart/2005/8/layout/hierarchy2"/>
    <dgm:cxn modelId="{62C40B8B-B406-47F8-90D8-CE8743DABE34}" type="presParOf" srcId="{5DC40190-1DCB-4007-A623-B914EEB70844}" destId="{2DAD23A5-8E83-4744-B4C1-542338F75EAF}" srcOrd="1" destOrd="0" presId="urn:microsoft.com/office/officeart/2005/8/layout/hierarchy2"/>
    <dgm:cxn modelId="{F55DF7EE-4F0D-4419-8254-40A43AB49758}" type="presParOf" srcId="{A04BDFE8-6854-4F53-84D8-8C8329F8942D}" destId="{482549B3-7676-4500-9AF5-06F6A3B3EE2B}" srcOrd="6" destOrd="0" presId="urn:microsoft.com/office/officeart/2005/8/layout/hierarchy2"/>
    <dgm:cxn modelId="{FA70FD0D-8403-4B1A-808D-88FC81D71907}" type="presParOf" srcId="{482549B3-7676-4500-9AF5-06F6A3B3EE2B}" destId="{F9ECDB07-3FAC-4240-BE0E-E873D3038951}" srcOrd="0" destOrd="0" presId="urn:microsoft.com/office/officeart/2005/8/layout/hierarchy2"/>
    <dgm:cxn modelId="{58A7C645-66C5-42CB-8291-A5B30F1EE829}" type="presParOf" srcId="{A04BDFE8-6854-4F53-84D8-8C8329F8942D}" destId="{5DBD0B92-2156-443B-8A54-DC81D6887100}" srcOrd="7" destOrd="0" presId="urn:microsoft.com/office/officeart/2005/8/layout/hierarchy2"/>
    <dgm:cxn modelId="{F8233B39-8073-471C-AE45-CF375E449148}" type="presParOf" srcId="{5DBD0B92-2156-443B-8A54-DC81D6887100}" destId="{F0484169-E615-4C29-A5E9-1E2472A3E5DF}" srcOrd="0" destOrd="0" presId="urn:microsoft.com/office/officeart/2005/8/layout/hierarchy2"/>
    <dgm:cxn modelId="{6AF91902-2E19-40A6-9F19-8D1830D6918E}" type="presParOf" srcId="{5DBD0B92-2156-443B-8A54-DC81D6887100}" destId="{49F04E34-0610-43ED-8260-A19ACA91D0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B1EC7-FAC9-46F4-89CD-90AD2EA6CD9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C5B8171-A1C6-4931-8409-C715C64DD46B}">
      <dgm:prSet phldrT="[Metin]"/>
      <dgm:spPr/>
      <dgm:t>
        <a:bodyPr/>
        <a:lstStyle/>
        <a:p>
          <a:r>
            <a:rPr lang="tr-TR"/>
            <a:t>ebeveyn</a:t>
          </a:r>
        </a:p>
      </dgm:t>
    </dgm:pt>
    <dgm:pt modelId="{1D0637CD-C60B-47EA-BDC8-DB5837C30A0B}" type="parTrans" cxnId="{DA0DF44E-44BF-4CB4-BB79-24E8EA10BE35}">
      <dgm:prSet/>
      <dgm:spPr/>
      <dgm:t>
        <a:bodyPr/>
        <a:lstStyle/>
        <a:p>
          <a:endParaRPr lang="tr-TR"/>
        </a:p>
      </dgm:t>
    </dgm:pt>
    <dgm:pt modelId="{D32F54FE-74B1-4560-9BCF-650A16491641}" type="sibTrans" cxnId="{DA0DF44E-44BF-4CB4-BB79-24E8EA10BE35}">
      <dgm:prSet/>
      <dgm:spPr/>
      <dgm:t>
        <a:bodyPr/>
        <a:lstStyle/>
        <a:p>
          <a:endParaRPr lang="tr-TR"/>
        </a:p>
      </dgm:t>
    </dgm:pt>
    <dgm:pt modelId="{27F090EC-6DF6-4AE0-9EA6-CAA9C9B353FC}">
      <dgm:prSet phldrT="[Metin]"/>
      <dgm:spPr/>
      <dgm:t>
        <a:bodyPr/>
        <a:lstStyle/>
        <a:p>
          <a:pPr algn="l"/>
          <a:r>
            <a:rPr lang="tr-TR"/>
            <a:t>eş</a:t>
          </a:r>
        </a:p>
      </dgm:t>
    </dgm:pt>
    <dgm:pt modelId="{A588F1B6-B640-4FB7-9584-B3DCA59F3A18}" type="parTrans" cxnId="{4EB9984F-1AFE-41B0-800C-29D7D40D0BB4}">
      <dgm:prSet/>
      <dgm:spPr/>
      <dgm:t>
        <a:bodyPr/>
        <a:lstStyle/>
        <a:p>
          <a:endParaRPr lang="tr-TR"/>
        </a:p>
      </dgm:t>
    </dgm:pt>
    <dgm:pt modelId="{7498C58A-B74F-46E7-B38C-4C9D72E66C31}" type="sibTrans" cxnId="{4EB9984F-1AFE-41B0-800C-29D7D40D0BB4}">
      <dgm:prSet/>
      <dgm:spPr/>
      <dgm:t>
        <a:bodyPr/>
        <a:lstStyle/>
        <a:p>
          <a:endParaRPr lang="tr-TR"/>
        </a:p>
      </dgm:t>
    </dgm:pt>
    <dgm:pt modelId="{0A7C75E7-F265-47D0-AA27-769239A0F448}">
      <dgm:prSet phldrT="[Metin]"/>
      <dgm:spPr/>
      <dgm:t>
        <a:bodyPr/>
        <a:lstStyle/>
        <a:p>
          <a:pPr algn="r"/>
          <a:r>
            <a:rPr lang="tr-TR"/>
            <a:t>kardeş</a:t>
          </a:r>
        </a:p>
      </dgm:t>
    </dgm:pt>
    <dgm:pt modelId="{3DB22FF5-0DE3-467E-BFA3-66993D43D28C}" type="parTrans" cxnId="{9339A8E1-27F9-48AD-94BB-FF3AF7E5D348}">
      <dgm:prSet/>
      <dgm:spPr/>
      <dgm:t>
        <a:bodyPr/>
        <a:lstStyle/>
        <a:p>
          <a:endParaRPr lang="tr-TR"/>
        </a:p>
      </dgm:t>
    </dgm:pt>
    <dgm:pt modelId="{EBC73517-82CE-4558-99AF-A96EA918CDBE}" type="sibTrans" cxnId="{9339A8E1-27F9-48AD-94BB-FF3AF7E5D348}">
      <dgm:prSet/>
      <dgm:spPr/>
      <dgm:t>
        <a:bodyPr/>
        <a:lstStyle/>
        <a:p>
          <a:endParaRPr lang="tr-TR"/>
        </a:p>
      </dgm:t>
    </dgm:pt>
    <dgm:pt modelId="{E750EE62-54EC-4057-AEBF-464416C46F65}">
      <dgm:prSet/>
      <dgm:spPr/>
      <dgm:t>
        <a:bodyPr/>
        <a:lstStyle/>
        <a:p>
          <a:r>
            <a:rPr lang="tr-TR"/>
            <a:t>geniş aile</a:t>
          </a:r>
        </a:p>
      </dgm:t>
    </dgm:pt>
    <dgm:pt modelId="{15A09688-3C87-4888-B30A-2BCEA649ACBC}" type="parTrans" cxnId="{FC09331A-2761-4C8F-81D8-F898AE7F9B4B}">
      <dgm:prSet/>
      <dgm:spPr/>
      <dgm:t>
        <a:bodyPr/>
        <a:lstStyle/>
        <a:p>
          <a:endParaRPr lang="tr-TR"/>
        </a:p>
      </dgm:t>
    </dgm:pt>
    <dgm:pt modelId="{879F576E-B9FE-4D37-8271-F36CB800FDE0}" type="sibTrans" cxnId="{FC09331A-2761-4C8F-81D8-F898AE7F9B4B}">
      <dgm:prSet/>
      <dgm:spPr/>
      <dgm:t>
        <a:bodyPr/>
        <a:lstStyle/>
        <a:p>
          <a:endParaRPr lang="tr-TR"/>
        </a:p>
      </dgm:t>
    </dgm:pt>
    <dgm:pt modelId="{132AC521-B031-4B77-9A70-14E52510908F}" type="pres">
      <dgm:prSet presAssocID="{15AB1EC7-FAC9-46F4-89CD-90AD2EA6CD92}" presName="compositeShape" presStyleCnt="0">
        <dgm:presLayoutVars>
          <dgm:chMax val="7"/>
          <dgm:dir/>
          <dgm:resizeHandles val="exact"/>
        </dgm:presLayoutVars>
      </dgm:prSet>
      <dgm:spPr/>
    </dgm:pt>
    <dgm:pt modelId="{C662F296-7155-4894-90E8-6FE9B55F8C0A}" type="pres">
      <dgm:prSet presAssocID="{9C5B8171-A1C6-4931-8409-C715C64DD46B}" presName="circ1" presStyleLbl="vennNode1" presStyleIdx="0" presStyleCnt="4"/>
      <dgm:spPr/>
      <dgm:t>
        <a:bodyPr/>
        <a:lstStyle/>
        <a:p>
          <a:endParaRPr lang="tr-TR"/>
        </a:p>
      </dgm:t>
    </dgm:pt>
    <dgm:pt modelId="{F52B5F98-A736-46FA-955A-EF60474E9690}" type="pres">
      <dgm:prSet presAssocID="{9C5B8171-A1C6-4931-8409-C715C64DD46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1E596B-E947-4E05-B3A9-5F0F0105E02F}" type="pres">
      <dgm:prSet presAssocID="{27F090EC-6DF6-4AE0-9EA6-CAA9C9B353FC}" presName="circ2" presStyleLbl="vennNode1" presStyleIdx="1" presStyleCnt="4"/>
      <dgm:spPr/>
      <dgm:t>
        <a:bodyPr/>
        <a:lstStyle/>
        <a:p>
          <a:endParaRPr lang="tr-TR"/>
        </a:p>
      </dgm:t>
    </dgm:pt>
    <dgm:pt modelId="{10F271EC-818B-4DA8-AE72-199305F463B3}" type="pres">
      <dgm:prSet presAssocID="{27F090EC-6DF6-4AE0-9EA6-CAA9C9B353F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18CF82-1076-4983-B3D1-313D937DE415}" type="pres">
      <dgm:prSet presAssocID="{E750EE62-54EC-4057-AEBF-464416C46F65}" presName="circ3" presStyleLbl="vennNode1" presStyleIdx="2" presStyleCnt="4"/>
      <dgm:spPr/>
      <dgm:t>
        <a:bodyPr/>
        <a:lstStyle/>
        <a:p>
          <a:endParaRPr lang="tr-TR"/>
        </a:p>
      </dgm:t>
    </dgm:pt>
    <dgm:pt modelId="{28058510-3F3A-4BF6-A811-43C7E405498A}" type="pres">
      <dgm:prSet presAssocID="{E750EE62-54EC-4057-AEBF-464416C46F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C48E53-0A39-4AE2-85F5-BBA8A675BADE}" type="pres">
      <dgm:prSet presAssocID="{0A7C75E7-F265-47D0-AA27-769239A0F448}" presName="circ4" presStyleLbl="vennNode1" presStyleIdx="3" presStyleCnt="4"/>
      <dgm:spPr/>
      <dgm:t>
        <a:bodyPr/>
        <a:lstStyle/>
        <a:p>
          <a:endParaRPr lang="tr-TR"/>
        </a:p>
      </dgm:t>
    </dgm:pt>
    <dgm:pt modelId="{BC9ECB15-BF0B-482F-A107-56A741D0754E}" type="pres">
      <dgm:prSet presAssocID="{0A7C75E7-F265-47D0-AA27-769239A0F44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DD584F-DB52-4D26-AB3B-57A5988A78D7}" type="presOf" srcId="{27F090EC-6DF6-4AE0-9EA6-CAA9C9B353FC}" destId="{B11E596B-E947-4E05-B3A9-5F0F0105E02F}" srcOrd="0" destOrd="0" presId="urn:microsoft.com/office/officeart/2005/8/layout/venn1"/>
    <dgm:cxn modelId="{9CBF4416-588F-4A6A-9701-F6D9D79B0765}" type="presOf" srcId="{15AB1EC7-FAC9-46F4-89CD-90AD2EA6CD92}" destId="{132AC521-B031-4B77-9A70-14E52510908F}" srcOrd="0" destOrd="0" presId="urn:microsoft.com/office/officeart/2005/8/layout/venn1"/>
    <dgm:cxn modelId="{DA0DF44E-44BF-4CB4-BB79-24E8EA10BE35}" srcId="{15AB1EC7-FAC9-46F4-89CD-90AD2EA6CD92}" destId="{9C5B8171-A1C6-4931-8409-C715C64DD46B}" srcOrd="0" destOrd="0" parTransId="{1D0637CD-C60B-47EA-BDC8-DB5837C30A0B}" sibTransId="{D32F54FE-74B1-4560-9BCF-650A16491641}"/>
    <dgm:cxn modelId="{FC09331A-2761-4C8F-81D8-F898AE7F9B4B}" srcId="{15AB1EC7-FAC9-46F4-89CD-90AD2EA6CD92}" destId="{E750EE62-54EC-4057-AEBF-464416C46F65}" srcOrd="2" destOrd="0" parTransId="{15A09688-3C87-4888-B30A-2BCEA649ACBC}" sibTransId="{879F576E-B9FE-4D37-8271-F36CB800FDE0}"/>
    <dgm:cxn modelId="{874F9DE4-11A9-4C2A-BB99-630D6413002B}" type="presOf" srcId="{0A7C75E7-F265-47D0-AA27-769239A0F448}" destId="{E8C48E53-0A39-4AE2-85F5-BBA8A675BADE}" srcOrd="0" destOrd="0" presId="urn:microsoft.com/office/officeart/2005/8/layout/venn1"/>
    <dgm:cxn modelId="{A78EE5CD-2513-47E7-A8E8-D3E6B8A3778B}" type="presOf" srcId="{27F090EC-6DF6-4AE0-9EA6-CAA9C9B353FC}" destId="{10F271EC-818B-4DA8-AE72-199305F463B3}" srcOrd="1" destOrd="0" presId="urn:microsoft.com/office/officeart/2005/8/layout/venn1"/>
    <dgm:cxn modelId="{130E9C23-98AD-48C9-948D-B527CC525BFC}" type="presOf" srcId="{9C5B8171-A1C6-4931-8409-C715C64DD46B}" destId="{C662F296-7155-4894-90E8-6FE9B55F8C0A}" srcOrd="0" destOrd="0" presId="urn:microsoft.com/office/officeart/2005/8/layout/venn1"/>
    <dgm:cxn modelId="{9339A8E1-27F9-48AD-94BB-FF3AF7E5D348}" srcId="{15AB1EC7-FAC9-46F4-89CD-90AD2EA6CD92}" destId="{0A7C75E7-F265-47D0-AA27-769239A0F448}" srcOrd="3" destOrd="0" parTransId="{3DB22FF5-0DE3-467E-BFA3-66993D43D28C}" sibTransId="{EBC73517-82CE-4558-99AF-A96EA918CDBE}"/>
    <dgm:cxn modelId="{4EB9984F-1AFE-41B0-800C-29D7D40D0BB4}" srcId="{15AB1EC7-FAC9-46F4-89CD-90AD2EA6CD92}" destId="{27F090EC-6DF6-4AE0-9EA6-CAA9C9B353FC}" srcOrd="1" destOrd="0" parTransId="{A588F1B6-B640-4FB7-9584-B3DCA59F3A18}" sibTransId="{7498C58A-B74F-46E7-B38C-4C9D72E66C31}"/>
    <dgm:cxn modelId="{160EA6AF-85AC-499D-92F9-2024A22185C7}" type="presOf" srcId="{0A7C75E7-F265-47D0-AA27-769239A0F448}" destId="{BC9ECB15-BF0B-482F-A107-56A741D0754E}" srcOrd="1" destOrd="0" presId="urn:microsoft.com/office/officeart/2005/8/layout/venn1"/>
    <dgm:cxn modelId="{6A7057D6-480B-4625-A2EE-D898AAB9632E}" type="presOf" srcId="{E750EE62-54EC-4057-AEBF-464416C46F65}" destId="{28058510-3F3A-4BF6-A811-43C7E405498A}" srcOrd="1" destOrd="0" presId="urn:microsoft.com/office/officeart/2005/8/layout/venn1"/>
    <dgm:cxn modelId="{62CDD97F-0DE1-4312-8665-A6A8025695BD}" type="presOf" srcId="{9C5B8171-A1C6-4931-8409-C715C64DD46B}" destId="{F52B5F98-A736-46FA-955A-EF60474E9690}" srcOrd="1" destOrd="0" presId="urn:microsoft.com/office/officeart/2005/8/layout/venn1"/>
    <dgm:cxn modelId="{86FCCB73-DED4-4478-A735-9C62B16C7799}" type="presOf" srcId="{E750EE62-54EC-4057-AEBF-464416C46F65}" destId="{4418CF82-1076-4983-B3D1-313D937DE415}" srcOrd="0" destOrd="0" presId="urn:microsoft.com/office/officeart/2005/8/layout/venn1"/>
    <dgm:cxn modelId="{E5895DE6-CA65-4629-B85A-5087FC1D905E}" type="presParOf" srcId="{132AC521-B031-4B77-9A70-14E52510908F}" destId="{C662F296-7155-4894-90E8-6FE9B55F8C0A}" srcOrd="0" destOrd="0" presId="urn:microsoft.com/office/officeart/2005/8/layout/venn1"/>
    <dgm:cxn modelId="{6AD5F3FA-0C10-4E9F-A584-9106DBFC06EA}" type="presParOf" srcId="{132AC521-B031-4B77-9A70-14E52510908F}" destId="{F52B5F98-A736-46FA-955A-EF60474E9690}" srcOrd="1" destOrd="0" presId="urn:microsoft.com/office/officeart/2005/8/layout/venn1"/>
    <dgm:cxn modelId="{264D4D04-F04A-4AEA-81F0-F479E99E3F67}" type="presParOf" srcId="{132AC521-B031-4B77-9A70-14E52510908F}" destId="{B11E596B-E947-4E05-B3A9-5F0F0105E02F}" srcOrd="2" destOrd="0" presId="urn:microsoft.com/office/officeart/2005/8/layout/venn1"/>
    <dgm:cxn modelId="{061B7D76-F307-438A-8C35-FF147DF6A783}" type="presParOf" srcId="{132AC521-B031-4B77-9A70-14E52510908F}" destId="{10F271EC-818B-4DA8-AE72-199305F463B3}" srcOrd="3" destOrd="0" presId="urn:microsoft.com/office/officeart/2005/8/layout/venn1"/>
    <dgm:cxn modelId="{3A56B4A1-783C-4E8B-8481-28C06EF42DED}" type="presParOf" srcId="{132AC521-B031-4B77-9A70-14E52510908F}" destId="{4418CF82-1076-4983-B3D1-313D937DE415}" srcOrd="4" destOrd="0" presId="urn:microsoft.com/office/officeart/2005/8/layout/venn1"/>
    <dgm:cxn modelId="{698CBD1B-1C00-4210-8F26-373736436DF3}" type="presParOf" srcId="{132AC521-B031-4B77-9A70-14E52510908F}" destId="{28058510-3F3A-4BF6-A811-43C7E405498A}" srcOrd="5" destOrd="0" presId="urn:microsoft.com/office/officeart/2005/8/layout/venn1"/>
    <dgm:cxn modelId="{D3CE9EBD-4DA6-4C8E-9B58-3B83CCD2C639}" type="presParOf" srcId="{132AC521-B031-4B77-9A70-14E52510908F}" destId="{E8C48E53-0A39-4AE2-85F5-BBA8A675BADE}" srcOrd="6" destOrd="0" presId="urn:microsoft.com/office/officeart/2005/8/layout/venn1"/>
    <dgm:cxn modelId="{D34F0599-DAD5-4B0D-9576-72C521876371}" type="presParOf" srcId="{132AC521-B031-4B77-9A70-14E52510908F}" destId="{BC9ECB15-BF0B-482F-A107-56A741D0754E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EBA4F-FFED-4D99-ADFA-02AB487A486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C2E1C79-7FA1-466E-9866-B1E81A166ECC}">
      <dgm:prSet phldrT="[Metin]" custT="1"/>
      <dgm:spPr/>
      <dgm:t>
        <a:bodyPr/>
        <a:lstStyle/>
        <a:p>
          <a:pPr algn="l"/>
          <a:r>
            <a:rPr lang="tr-TR" sz="2000" dirty="0" smtClean="0"/>
            <a:t>Bakım sorumluluğunu paylaşma</a:t>
          </a:r>
        </a:p>
        <a:p>
          <a:pPr algn="l"/>
          <a:r>
            <a:rPr lang="tr-TR" sz="2000" dirty="0" smtClean="0"/>
            <a:t>Duygusal destek verme</a:t>
          </a:r>
          <a:endParaRPr lang="tr-TR" sz="2000" dirty="0"/>
        </a:p>
      </dgm:t>
    </dgm:pt>
    <dgm:pt modelId="{C2024FAA-3B8B-468F-9BC1-118498385C56}" type="parTrans" cxnId="{8F1BD333-795B-4FAF-8819-6C1B6E49CD32}">
      <dgm:prSet/>
      <dgm:spPr/>
      <dgm:t>
        <a:bodyPr/>
        <a:lstStyle/>
        <a:p>
          <a:endParaRPr lang="tr-TR"/>
        </a:p>
      </dgm:t>
    </dgm:pt>
    <dgm:pt modelId="{EBA85169-3C88-4A57-BE43-45B711CBA0B9}" type="sibTrans" cxnId="{8F1BD333-795B-4FAF-8819-6C1B6E49CD32}">
      <dgm:prSet/>
      <dgm:spPr/>
      <dgm:t>
        <a:bodyPr/>
        <a:lstStyle/>
        <a:p>
          <a:endParaRPr lang="tr-TR"/>
        </a:p>
      </dgm:t>
    </dgm:pt>
    <dgm:pt modelId="{1719D942-361F-4C17-8710-7A2B013071D4}">
      <dgm:prSet phldrT="[Metin]" custT="1"/>
      <dgm:spPr/>
      <dgm:t>
        <a:bodyPr/>
        <a:lstStyle/>
        <a:p>
          <a:pPr algn="l"/>
          <a:endParaRPr lang="tr-TR" sz="2000" dirty="0" smtClean="0"/>
        </a:p>
        <a:p>
          <a:pPr algn="r"/>
          <a:r>
            <a:rPr lang="tr-TR" sz="2000" dirty="0" smtClean="0"/>
            <a:t>Anne babanın üzüntüsünü pekiştirme</a:t>
          </a:r>
        </a:p>
        <a:p>
          <a:pPr algn="r"/>
          <a:r>
            <a:rPr lang="tr-TR" sz="2000" dirty="0" smtClean="0"/>
            <a:t>Anne babayı suçlama</a:t>
          </a:r>
        </a:p>
        <a:p>
          <a:pPr algn="r"/>
          <a:r>
            <a:rPr lang="tr-TR" sz="2000" dirty="0" smtClean="0"/>
            <a:t>Beklenen süper torunu yitirme</a:t>
          </a:r>
        </a:p>
        <a:p>
          <a:pPr algn="r"/>
          <a:r>
            <a:rPr lang="tr-TR" sz="2000" dirty="0" smtClean="0"/>
            <a:t>Kendi çocuğuna üzülme</a:t>
          </a:r>
        </a:p>
        <a:p>
          <a:pPr algn="l"/>
          <a:endParaRPr lang="tr-TR" sz="2400" dirty="0"/>
        </a:p>
      </dgm:t>
    </dgm:pt>
    <dgm:pt modelId="{58AD62B8-3197-4FB2-A668-3F48887D37D9}" type="parTrans" cxnId="{5F1CB742-44F3-44D6-9325-13818B6167CE}">
      <dgm:prSet/>
      <dgm:spPr/>
      <dgm:t>
        <a:bodyPr/>
        <a:lstStyle/>
        <a:p>
          <a:endParaRPr lang="tr-TR"/>
        </a:p>
      </dgm:t>
    </dgm:pt>
    <dgm:pt modelId="{A8CB778F-EA82-433E-9A5D-874475506489}" type="sibTrans" cxnId="{5F1CB742-44F3-44D6-9325-13818B6167CE}">
      <dgm:prSet/>
      <dgm:spPr/>
      <dgm:t>
        <a:bodyPr/>
        <a:lstStyle/>
        <a:p>
          <a:endParaRPr lang="tr-TR"/>
        </a:p>
      </dgm:t>
    </dgm:pt>
    <dgm:pt modelId="{C4FC7551-0C1F-45F2-B0E1-6D3664D8BAF9}" type="pres">
      <dgm:prSet presAssocID="{BE2EBA4F-FFED-4D99-ADFA-02AB487A48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9125D1-A196-4403-B32A-7CD6918FE0E0}" type="pres">
      <dgm:prSet presAssocID="{9C2E1C79-7FA1-466E-9866-B1E81A166ECC}" presName="arrow" presStyleLbl="node1" presStyleIdx="0" presStyleCnt="2" custScaleX="116653" custRadScaleRad="99654" custRadScaleInc="-1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47E2AB-1251-4F3E-84E6-DEED4CD7C953}" type="pres">
      <dgm:prSet presAssocID="{1719D942-361F-4C17-8710-7A2B013071D4}" presName="arrow" presStyleLbl="node1" presStyleIdx="1" presStyleCnt="2" custScaleX="1133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1BD333-795B-4FAF-8819-6C1B6E49CD32}" srcId="{BE2EBA4F-FFED-4D99-ADFA-02AB487A486F}" destId="{9C2E1C79-7FA1-466E-9866-B1E81A166ECC}" srcOrd="0" destOrd="0" parTransId="{C2024FAA-3B8B-468F-9BC1-118498385C56}" sibTransId="{EBA85169-3C88-4A57-BE43-45B711CBA0B9}"/>
    <dgm:cxn modelId="{1FC756CA-FD7C-4C1D-9DA4-E3E242C22B17}" type="presOf" srcId="{BE2EBA4F-FFED-4D99-ADFA-02AB487A486F}" destId="{C4FC7551-0C1F-45F2-B0E1-6D3664D8BAF9}" srcOrd="0" destOrd="0" presId="urn:microsoft.com/office/officeart/2005/8/layout/arrow5"/>
    <dgm:cxn modelId="{5B22FD9B-BCFA-4279-B288-2D8903E7D6F9}" type="presOf" srcId="{1719D942-361F-4C17-8710-7A2B013071D4}" destId="{5E47E2AB-1251-4F3E-84E6-DEED4CD7C953}" srcOrd="0" destOrd="0" presId="urn:microsoft.com/office/officeart/2005/8/layout/arrow5"/>
    <dgm:cxn modelId="{5F1CB742-44F3-44D6-9325-13818B6167CE}" srcId="{BE2EBA4F-FFED-4D99-ADFA-02AB487A486F}" destId="{1719D942-361F-4C17-8710-7A2B013071D4}" srcOrd="1" destOrd="0" parTransId="{58AD62B8-3197-4FB2-A668-3F48887D37D9}" sibTransId="{A8CB778F-EA82-433E-9A5D-874475506489}"/>
    <dgm:cxn modelId="{3C305C67-2354-4022-BAE3-D075C0019818}" type="presOf" srcId="{9C2E1C79-7FA1-466E-9866-B1E81A166ECC}" destId="{129125D1-A196-4403-B32A-7CD6918FE0E0}" srcOrd="0" destOrd="0" presId="urn:microsoft.com/office/officeart/2005/8/layout/arrow5"/>
    <dgm:cxn modelId="{906617DA-BD7A-4362-838A-2CF4E4793832}" type="presParOf" srcId="{C4FC7551-0C1F-45F2-B0E1-6D3664D8BAF9}" destId="{129125D1-A196-4403-B32A-7CD6918FE0E0}" srcOrd="0" destOrd="0" presId="urn:microsoft.com/office/officeart/2005/8/layout/arrow5"/>
    <dgm:cxn modelId="{AF6636C1-A95A-45A7-ADD7-9ADE233FDA23}" type="presParOf" srcId="{C4FC7551-0C1F-45F2-B0E1-6D3664D8BAF9}" destId="{5E47E2AB-1251-4F3E-84E6-DEED4CD7C95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D000E-A845-4ED5-9528-A2064A0032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E6E628-FD58-44DC-8CAB-7A3306AE39A8}">
      <dgm:prSet phldrT="[Metin]"/>
      <dgm:spPr/>
      <dgm:t>
        <a:bodyPr/>
        <a:lstStyle/>
        <a:p>
          <a:r>
            <a:rPr lang="tr-TR"/>
            <a:t>engelin kaynağı</a:t>
          </a:r>
        </a:p>
      </dgm:t>
    </dgm:pt>
    <dgm:pt modelId="{0ADAE1FE-CCB1-4EBB-8BAB-8CD426D670BC}" type="parTrans" cxnId="{1692E248-DD60-4ED3-94B9-F495A775D836}">
      <dgm:prSet/>
      <dgm:spPr/>
      <dgm:t>
        <a:bodyPr/>
        <a:lstStyle/>
        <a:p>
          <a:endParaRPr lang="tr-TR"/>
        </a:p>
      </dgm:t>
    </dgm:pt>
    <dgm:pt modelId="{A3EA2281-59F7-4D36-ADC1-C349BFB2B2C2}" type="sibTrans" cxnId="{1692E248-DD60-4ED3-94B9-F495A775D836}">
      <dgm:prSet/>
      <dgm:spPr/>
      <dgm:t>
        <a:bodyPr/>
        <a:lstStyle/>
        <a:p>
          <a:endParaRPr lang="tr-TR"/>
        </a:p>
      </dgm:t>
    </dgm:pt>
    <dgm:pt modelId="{C762C6C3-FBC2-4C97-B74E-889657B764C0}">
      <dgm:prSet phldrT="[Metin]"/>
      <dgm:spPr/>
      <dgm:t>
        <a:bodyPr/>
        <a:lstStyle/>
        <a:p>
          <a:r>
            <a:rPr lang="tr-TR">
              <a:solidFill>
                <a:sysClr val="windowText" lastClr="000000"/>
              </a:solidFill>
            </a:rPr>
            <a:t>uzmanların aldıkları kararlara pasif katılımcılar</a:t>
          </a:r>
        </a:p>
      </dgm:t>
    </dgm:pt>
    <dgm:pt modelId="{7F3D1DD9-B83A-49FD-9796-E6AFFE0F40B3}" type="parTrans" cxnId="{24A92ECD-0282-450A-88BA-EB7473FE42C3}">
      <dgm:prSet/>
      <dgm:spPr/>
      <dgm:t>
        <a:bodyPr/>
        <a:lstStyle/>
        <a:p>
          <a:endParaRPr lang="tr-TR"/>
        </a:p>
      </dgm:t>
    </dgm:pt>
    <dgm:pt modelId="{D4017247-D764-48D2-97CA-1E51EF45A478}" type="sibTrans" cxnId="{24A92ECD-0282-450A-88BA-EB7473FE42C3}">
      <dgm:prSet/>
      <dgm:spPr/>
      <dgm:t>
        <a:bodyPr/>
        <a:lstStyle/>
        <a:p>
          <a:endParaRPr lang="tr-TR"/>
        </a:p>
      </dgm:t>
    </dgm:pt>
    <dgm:pt modelId="{860BA70A-DB92-4846-A8AF-D5753AA0539A}">
      <dgm:prSet phldrT="[Metin]"/>
      <dgm:spPr/>
      <dgm:t>
        <a:bodyPr/>
        <a:lstStyle/>
        <a:p>
          <a:r>
            <a:rPr lang="tr-TR" dirty="0"/>
            <a:t>çocuğun evdeki öğretmenleri</a:t>
          </a:r>
        </a:p>
      </dgm:t>
    </dgm:pt>
    <dgm:pt modelId="{79A8C1C1-F6FF-40B4-A32E-9083DF6FE736}" type="parTrans" cxnId="{DBA37A1F-548C-4A5A-8A71-193A502FB1CB}">
      <dgm:prSet/>
      <dgm:spPr/>
      <dgm:t>
        <a:bodyPr/>
        <a:lstStyle/>
        <a:p>
          <a:endParaRPr lang="tr-TR"/>
        </a:p>
      </dgm:t>
    </dgm:pt>
    <dgm:pt modelId="{33F10FCC-B9F0-42B9-9D2B-DEEFEDCC288F}" type="sibTrans" cxnId="{DBA37A1F-548C-4A5A-8A71-193A502FB1CB}">
      <dgm:prSet/>
      <dgm:spPr/>
      <dgm:t>
        <a:bodyPr/>
        <a:lstStyle/>
        <a:p>
          <a:endParaRPr lang="tr-TR"/>
        </a:p>
      </dgm:t>
    </dgm:pt>
    <dgm:pt modelId="{E4B42EF4-FDF8-496C-BD80-77A4215B96C8}">
      <dgm:prSet/>
      <dgm:spPr/>
      <dgm:t>
        <a:bodyPr/>
        <a:lstStyle/>
        <a:p>
          <a:r>
            <a:rPr lang="tr-TR" dirty="0"/>
            <a:t>ekibin aktif üyeleri</a:t>
          </a:r>
        </a:p>
      </dgm:t>
    </dgm:pt>
    <dgm:pt modelId="{294541AB-7423-4C87-AC59-FCF7E282DAFB}" type="parTrans" cxnId="{E7E56A4F-C420-435A-BEB2-EAE42527F2E8}">
      <dgm:prSet/>
      <dgm:spPr/>
      <dgm:t>
        <a:bodyPr/>
        <a:lstStyle/>
        <a:p>
          <a:endParaRPr lang="tr-TR"/>
        </a:p>
      </dgm:t>
    </dgm:pt>
    <dgm:pt modelId="{FFF88E2E-1F7A-43C0-9404-0400571B5785}" type="sibTrans" cxnId="{E7E56A4F-C420-435A-BEB2-EAE42527F2E8}">
      <dgm:prSet/>
      <dgm:spPr/>
      <dgm:t>
        <a:bodyPr/>
        <a:lstStyle/>
        <a:p>
          <a:endParaRPr lang="tr-TR"/>
        </a:p>
      </dgm:t>
    </dgm:pt>
    <dgm:pt modelId="{49D6ACA0-FB61-4766-9E42-DB64AF29D87C}" type="pres">
      <dgm:prSet presAssocID="{D6CD000E-A845-4ED5-9528-A2064A0032F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9D30A7-240C-44ED-A9E7-3A67979BC6D4}" type="pres">
      <dgm:prSet presAssocID="{D6CD000E-A845-4ED5-9528-A2064A0032F0}" presName="arrow" presStyleLbl="bgShp" presStyleIdx="0" presStyleCnt="1" custLinFactNeighborX="50603" custLinFactNeighborY="83332"/>
      <dgm:spPr/>
    </dgm:pt>
    <dgm:pt modelId="{6998A0B4-05F1-4B01-B074-CFD0DF539619}" type="pres">
      <dgm:prSet presAssocID="{D6CD000E-A845-4ED5-9528-A2064A0032F0}" presName="arrowDiagram4" presStyleCnt="0"/>
      <dgm:spPr/>
    </dgm:pt>
    <dgm:pt modelId="{9917EC20-6B99-42F4-AD91-5A70B47D9725}" type="pres">
      <dgm:prSet presAssocID="{82E6E628-FD58-44DC-8CAB-7A3306AE39A8}" presName="bullet4a" presStyleLbl="node1" presStyleIdx="0" presStyleCnt="4"/>
      <dgm:spPr/>
    </dgm:pt>
    <dgm:pt modelId="{DE1ACB84-1221-48DF-A350-16D85B063508}" type="pres">
      <dgm:prSet presAssocID="{82E6E628-FD58-44DC-8CAB-7A3306AE39A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819D9A-8DD1-4AAA-A3F8-8573C79210D9}" type="pres">
      <dgm:prSet presAssocID="{C762C6C3-FBC2-4C97-B74E-889657B764C0}" presName="bullet4b" presStyleLbl="node1" presStyleIdx="1" presStyleCnt="4"/>
      <dgm:spPr/>
    </dgm:pt>
    <dgm:pt modelId="{2EC85058-CC89-4E6F-BACF-D9C1A7F6E7E3}" type="pres">
      <dgm:prSet presAssocID="{C762C6C3-FBC2-4C97-B74E-889657B764C0}" presName="textBox4b" presStyleLbl="revTx" presStyleIdx="1" presStyleCnt="4" custScaleY="804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C1126D-DFED-4ED0-9EFE-E798C9D80CE5}" type="pres">
      <dgm:prSet presAssocID="{860BA70A-DB92-4846-A8AF-D5753AA0539A}" presName="bullet4c" presStyleLbl="node1" presStyleIdx="2" presStyleCnt="4"/>
      <dgm:spPr/>
    </dgm:pt>
    <dgm:pt modelId="{EF3925AF-A2A3-4025-9DC6-4F80608E621A}" type="pres">
      <dgm:prSet presAssocID="{860BA70A-DB92-4846-A8AF-D5753AA0539A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F538AC-D368-46A7-8028-5249EBB47F31}" type="pres">
      <dgm:prSet presAssocID="{E4B42EF4-FDF8-496C-BD80-77A4215B96C8}" presName="bullet4d" presStyleLbl="node1" presStyleIdx="3" presStyleCnt="4"/>
      <dgm:spPr/>
    </dgm:pt>
    <dgm:pt modelId="{70227539-AC38-4A4C-9C0F-5E7A5144B46D}" type="pres">
      <dgm:prSet presAssocID="{E4B42EF4-FDF8-496C-BD80-77A4215B96C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75932F-302F-4699-B70C-6D087E7C35AE}" type="presOf" srcId="{D6CD000E-A845-4ED5-9528-A2064A0032F0}" destId="{49D6ACA0-FB61-4766-9E42-DB64AF29D87C}" srcOrd="0" destOrd="0" presId="urn:microsoft.com/office/officeart/2005/8/layout/arrow2"/>
    <dgm:cxn modelId="{E7E56A4F-C420-435A-BEB2-EAE42527F2E8}" srcId="{D6CD000E-A845-4ED5-9528-A2064A0032F0}" destId="{E4B42EF4-FDF8-496C-BD80-77A4215B96C8}" srcOrd="3" destOrd="0" parTransId="{294541AB-7423-4C87-AC59-FCF7E282DAFB}" sibTransId="{FFF88E2E-1F7A-43C0-9404-0400571B5785}"/>
    <dgm:cxn modelId="{DD8C31F4-D382-4196-8889-39776D843474}" type="presOf" srcId="{E4B42EF4-FDF8-496C-BD80-77A4215B96C8}" destId="{70227539-AC38-4A4C-9C0F-5E7A5144B46D}" srcOrd="0" destOrd="0" presId="urn:microsoft.com/office/officeart/2005/8/layout/arrow2"/>
    <dgm:cxn modelId="{DBA37A1F-548C-4A5A-8A71-193A502FB1CB}" srcId="{D6CD000E-A845-4ED5-9528-A2064A0032F0}" destId="{860BA70A-DB92-4846-A8AF-D5753AA0539A}" srcOrd="2" destOrd="0" parTransId="{79A8C1C1-F6FF-40B4-A32E-9083DF6FE736}" sibTransId="{33F10FCC-B9F0-42B9-9D2B-DEEFEDCC288F}"/>
    <dgm:cxn modelId="{1692E248-DD60-4ED3-94B9-F495A775D836}" srcId="{D6CD000E-A845-4ED5-9528-A2064A0032F0}" destId="{82E6E628-FD58-44DC-8CAB-7A3306AE39A8}" srcOrd="0" destOrd="0" parTransId="{0ADAE1FE-CCB1-4EBB-8BAB-8CD426D670BC}" sibTransId="{A3EA2281-59F7-4D36-ADC1-C349BFB2B2C2}"/>
    <dgm:cxn modelId="{24A92ECD-0282-450A-88BA-EB7473FE42C3}" srcId="{D6CD000E-A845-4ED5-9528-A2064A0032F0}" destId="{C762C6C3-FBC2-4C97-B74E-889657B764C0}" srcOrd="1" destOrd="0" parTransId="{7F3D1DD9-B83A-49FD-9796-E6AFFE0F40B3}" sibTransId="{D4017247-D764-48D2-97CA-1E51EF45A478}"/>
    <dgm:cxn modelId="{F2252935-3D34-4C20-8B40-4BB329D256F6}" type="presOf" srcId="{860BA70A-DB92-4846-A8AF-D5753AA0539A}" destId="{EF3925AF-A2A3-4025-9DC6-4F80608E621A}" srcOrd="0" destOrd="0" presId="urn:microsoft.com/office/officeart/2005/8/layout/arrow2"/>
    <dgm:cxn modelId="{7DFA72AF-CE2B-4411-B075-FAAD54891632}" type="presOf" srcId="{C762C6C3-FBC2-4C97-B74E-889657B764C0}" destId="{2EC85058-CC89-4E6F-BACF-D9C1A7F6E7E3}" srcOrd="0" destOrd="0" presId="urn:microsoft.com/office/officeart/2005/8/layout/arrow2"/>
    <dgm:cxn modelId="{D06AB1AB-AC0D-4948-A4BD-89545EFFB5C5}" type="presOf" srcId="{82E6E628-FD58-44DC-8CAB-7A3306AE39A8}" destId="{DE1ACB84-1221-48DF-A350-16D85B063508}" srcOrd="0" destOrd="0" presId="urn:microsoft.com/office/officeart/2005/8/layout/arrow2"/>
    <dgm:cxn modelId="{D5C1B937-F4D1-4FEA-94A5-82A68E38490F}" type="presParOf" srcId="{49D6ACA0-FB61-4766-9E42-DB64AF29D87C}" destId="{9E9D30A7-240C-44ED-A9E7-3A67979BC6D4}" srcOrd="0" destOrd="0" presId="urn:microsoft.com/office/officeart/2005/8/layout/arrow2"/>
    <dgm:cxn modelId="{AAF54ABC-1EAF-41D1-BC40-8C1FB06A2593}" type="presParOf" srcId="{49D6ACA0-FB61-4766-9E42-DB64AF29D87C}" destId="{6998A0B4-05F1-4B01-B074-CFD0DF539619}" srcOrd="1" destOrd="0" presId="urn:microsoft.com/office/officeart/2005/8/layout/arrow2"/>
    <dgm:cxn modelId="{824A45E3-4B7B-4609-AA3F-BE3263DE10CD}" type="presParOf" srcId="{6998A0B4-05F1-4B01-B074-CFD0DF539619}" destId="{9917EC20-6B99-42F4-AD91-5A70B47D9725}" srcOrd="0" destOrd="0" presId="urn:microsoft.com/office/officeart/2005/8/layout/arrow2"/>
    <dgm:cxn modelId="{3584BF1E-F515-4170-BCDA-9FC97E8BBCBF}" type="presParOf" srcId="{6998A0B4-05F1-4B01-B074-CFD0DF539619}" destId="{DE1ACB84-1221-48DF-A350-16D85B063508}" srcOrd="1" destOrd="0" presId="urn:microsoft.com/office/officeart/2005/8/layout/arrow2"/>
    <dgm:cxn modelId="{00E5E437-9A7B-46BC-BA32-AB1AEBE6F383}" type="presParOf" srcId="{6998A0B4-05F1-4B01-B074-CFD0DF539619}" destId="{DF819D9A-8DD1-4AAA-A3F8-8573C79210D9}" srcOrd="2" destOrd="0" presId="urn:microsoft.com/office/officeart/2005/8/layout/arrow2"/>
    <dgm:cxn modelId="{DA9922AB-E2B2-4C98-9612-EDA728B75FBD}" type="presParOf" srcId="{6998A0B4-05F1-4B01-B074-CFD0DF539619}" destId="{2EC85058-CC89-4E6F-BACF-D9C1A7F6E7E3}" srcOrd="3" destOrd="0" presId="urn:microsoft.com/office/officeart/2005/8/layout/arrow2"/>
    <dgm:cxn modelId="{C3157B35-A2AD-4CCA-9D2D-37AE22A9C2F1}" type="presParOf" srcId="{6998A0B4-05F1-4B01-B074-CFD0DF539619}" destId="{83C1126D-DFED-4ED0-9EFE-E798C9D80CE5}" srcOrd="4" destOrd="0" presId="urn:microsoft.com/office/officeart/2005/8/layout/arrow2"/>
    <dgm:cxn modelId="{59B7E5FD-354E-459E-AC24-516B9E0B111E}" type="presParOf" srcId="{6998A0B4-05F1-4B01-B074-CFD0DF539619}" destId="{EF3925AF-A2A3-4025-9DC6-4F80608E621A}" srcOrd="5" destOrd="0" presId="urn:microsoft.com/office/officeart/2005/8/layout/arrow2"/>
    <dgm:cxn modelId="{32BDF221-BCA5-4D3C-B00F-8C9340466B05}" type="presParOf" srcId="{6998A0B4-05F1-4B01-B074-CFD0DF539619}" destId="{C9F538AC-D368-46A7-8028-5249EBB47F31}" srcOrd="6" destOrd="0" presId="urn:microsoft.com/office/officeart/2005/8/layout/arrow2"/>
    <dgm:cxn modelId="{1EAA9DBC-0430-438A-91C6-6B6DF19B8A04}" type="presParOf" srcId="{6998A0B4-05F1-4B01-B074-CFD0DF539619}" destId="{70227539-AC38-4A4C-9C0F-5E7A5144B46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B4472-5DA4-4530-B39B-7395A48BA73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D2556C2-90E5-427A-927F-0785F61568B1}">
      <dgm:prSet phldrT="[Metin]"/>
      <dgm:spPr/>
      <dgm:t>
        <a:bodyPr/>
        <a:lstStyle/>
        <a:p>
          <a:r>
            <a:rPr lang="tr-TR" b="1" dirty="0">
              <a:solidFill>
                <a:srgbClr val="FF0000"/>
              </a:solidFill>
            </a:rPr>
            <a:t>Aile merkezli uygulamalar</a:t>
          </a:r>
        </a:p>
      </dgm:t>
    </dgm:pt>
    <dgm:pt modelId="{E05E180C-FB2E-4FD4-A090-C1A164AF1DB3}" type="parTrans" cxnId="{806377E1-129B-4A4C-B378-2D4DC3D2AEF9}">
      <dgm:prSet/>
      <dgm:spPr/>
      <dgm:t>
        <a:bodyPr/>
        <a:lstStyle/>
        <a:p>
          <a:endParaRPr lang="tr-TR"/>
        </a:p>
      </dgm:t>
    </dgm:pt>
    <dgm:pt modelId="{B139ED3E-D8B0-494D-88FC-E11606D898FF}" type="sibTrans" cxnId="{806377E1-129B-4A4C-B378-2D4DC3D2AEF9}">
      <dgm:prSet/>
      <dgm:spPr/>
      <dgm:t>
        <a:bodyPr/>
        <a:lstStyle/>
        <a:p>
          <a:endParaRPr lang="tr-TR"/>
        </a:p>
      </dgm:t>
    </dgm:pt>
    <dgm:pt modelId="{955186B7-1B22-4801-A6F3-F73F73F090F4}">
      <dgm:prSet phldrT="[Metin]"/>
      <dgm:spPr/>
      <dgm:t>
        <a:bodyPr/>
        <a:lstStyle/>
        <a:p>
          <a:r>
            <a:rPr lang="tr-TR"/>
            <a:t>aileye odaklanma</a:t>
          </a:r>
        </a:p>
      </dgm:t>
    </dgm:pt>
    <dgm:pt modelId="{0B34758C-4D08-4216-B7C4-999EED919254}" type="parTrans" cxnId="{01893971-A981-406A-B256-6178D6A56F3F}">
      <dgm:prSet/>
      <dgm:spPr/>
      <dgm:t>
        <a:bodyPr/>
        <a:lstStyle/>
        <a:p>
          <a:endParaRPr lang="tr-TR"/>
        </a:p>
      </dgm:t>
    </dgm:pt>
    <dgm:pt modelId="{76B7EA94-13E9-4DCE-AB28-976DC374E473}" type="sibTrans" cxnId="{01893971-A981-406A-B256-6178D6A56F3F}">
      <dgm:prSet/>
      <dgm:spPr/>
      <dgm:t>
        <a:bodyPr/>
        <a:lstStyle/>
        <a:p>
          <a:endParaRPr lang="tr-TR"/>
        </a:p>
      </dgm:t>
    </dgm:pt>
    <dgm:pt modelId="{530AB23C-E99A-40BC-815F-0D1C83A0BE82}">
      <dgm:prSet phldrT="[Metin]"/>
      <dgm:spPr/>
      <dgm:t>
        <a:bodyPr/>
        <a:lstStyle/>
        <a:p>
          <a:r>
            <a:rPr lang="tr-TR"/>
            <a:t>ekip çalışması</a:t>
          </a:r>
        </a:p>
      </dgm:t>
    </dgm:pt>
    <dgm:pt modelId="{D3E34317-3B06-42B1-9654-0B4F2FC1B662}" type="parTrans" cxnId="{A862DC38-DBFC-48BE-AD88-42C56D2846D5}">
      <dgm:prSet/>
      <dgm:spPr/>
      <dgm:t>
        <a:bodyPr/>
        <a:lstStyle/>
        <a:p>
          <a:endParaRPr lang="tr-TR"/>
        </a:p>
      </dgm:t>
    </dgm:pt>
    <dgm:pt modelId="{933C5530-E1F5-482A-A19D-4130283A7874}" type="sibTrans" cxnId="{A862DC38-DBFC-48BE-AD88-42C56D2846D5}">
      <dgm:prSet/>
      <dgm:spPr/>
      <dgm:t>
        <a:bodyPr/>
        <a:lstStyle/>
        <a:p>
          <a:endParaRPr lang="tr-TR"/>
        </a:p>
      </dgm:t>
    </dgm:pt>
    <dgm:pt modelId="{E0C62E3D-7434-40B0-9F86-023A1F4C63A3}">
      <dgm:prSet phldrT="[Metin]"/>
      <dgm:spPr/>
      <dgm:t>
        <a:bodyPr/>
        <a:lstStyle/>
        <a:p>
          <a:r>
            <a:rPr lang="tr-TR"/>
            <a:t>hizmetleri aile gereksinimlerine göre düzenleme</a:t>
          </a:r>
        </a:p>
      </dgm:t>
    </dgm:pt>
    <dgm:pt modelId="{781AF905-8F13-4409-AEF2-7CEB18E1C049}" type="parTrans" cxnId="{0D4F6365-1679-4A22-AAAB-E51CF7E487E3}">
      <dgm:prSet/>
      <dgm:spPr/>
      <dgm:t>
        <a:bodyPr/>
        <a:lstStyle/>
        <a:p>
          <a:endParaRPr lang="tr-TR"/>
        </a:p>
      </dgm:t>
    </dgm:pt>
    <dgm:pt modelId="{DD222F5F-31BF-4EB1-A8EC-AE68F40AE049}" type="sibTrans" cxnId="{0D4F6365-1679-4A22-AAAB-E51CF7E487E3}">
      <dgm:prSet/>
      <dgm:spPr/>
      <dgm:t>
        <a:bodyPr/>
        <a:lstStyle/>
        <a:p>
          <a:endParaRPr lang="tr-TR"/>
        </a:p>
      </dgm:t>
    </dgm:pt>
    <dgm:pt modelId="{C11F5F34-5F72-4CC8-B216-0921C8646C4C}">
      <dgm:prSet/>
      <dgm:spPr/>
      <dgm:t>
        <a:bodyPr/>
        <a:lstStyle/>
        <a:p>
          <a:r>
            <a:rPr lang="tr-TR"/>
            <a:t>ailenin kaynaklarını, güçlü yanlarını ve isteklerini dikkate alma</a:t>
          </a:r>
        </a:p>
      </dgm:t>
    </dgm:pt>
    <dgm:pt modelId="{3707F62B-5A32-451E-93FF-EAD1FC0E1627}" type="parTrans" cxnId="{7E8569F3-90E2-42E2-9590-5787E1D4DA0C}">
      <dgm:prSet/>
      <dgm:spPr/>
      <dgm:t>
        <a:bodyPr/>
        <a:lstStyle/>
        <a:p>
          <a:endParaRPr lang="tr-TR"/>
        </a:p>
      </dgm:t>
    </dgm:pt>
    <dgm:pt modelId="{3356F42D-FBDD-41AD-93F2-F222AD40E0C4}" type="sibTrans" cxnId="{7E8569F3-90E2-42E2-9590-5787E1D4DA0C}">
      <dgm:prSet/>
      <dgm:spPr/>
      <dgm:t>
        <a:bodyPr/>
        <a:lstStyle/>
        <a:p>
          <a:endParaRPr lang="tr-TR"/>
        </a:p>
      </dgm:t>
    </dgm:pt>
    <dgm:pt modelId="{BA64323F-86F3-4203-B1C2-A0BEE50A9132}">
      <dgm:prSet/>
      <dgm:spPr/>
      <dgm:t>
        <a:bodyPr/>
        <a:lstStyle/>
        <a:p>
          <a:r>
            <a:rPr lang="tr-TR"/>
            <a:t>aileyi (tek bireyden ziyade) bir bütün olarak destekleme</a:t>
          </a:r>
        </a:p>
      </dgm:t>
    </dgm:pt>
    <dgm:pt modelId="{CF796E8C-1E3B-47EB-8C65-88C3DCA9EFD7}" type="parTrans" cxnId="{C7F395F2-02CA-4F27-A8C8-E4B4019D2C01}">
      <dgm:prSet/>
      <dgm:spPr/>
      <dgm:t>
        <a:bodyPr/>
        <a:lstStyle/>
        <a:p>
          <a:endParaRPr lang="tr-TR"/>
        </a:p>
      </dgm:t>
    </dgm:pt>
    <dgm:pt modelId="{D23D7FCC-015E-4485-A394-C58511F92B86}" type="sibTrans" cxnId="{C7F395F2-02CA-4F27-A8C8-E4B4019D2C01}">
      <dgm:prSet/>
      <dgm:spPr/>
      <dgm:t>
        <a:bodyPr/>
        <a:lstStyle/>
        <a:p>
          <a:endParaRPr lang="tr-TR"/>
        </a:p>
      </dgm:t>
    </dgm:pt>
    <dgm:pt modelId="{14DF4BA2-C6A4-4461-855E-6C2692E9CB89}">
      <dgm:prSet/>
      <dgm:spPr/>
      <dgm:t>
        <a:bodyPr/>
        <a:lstStyle/>
        <a:p>
          <a:r>
            <a:rPr lang="tr-TR"/>
            <a:t>aileye bilgi sağlama</a:t>
          </a:r>
        </a:p>
      </dgm:t>
    </dgm:pt>
    <dgm:pt modelId="{E8A6454F-5571-40E3-93ED-01E9E7385FC6}" type="parTrans" cxnId="{4BC31BB6-79E6-42D5-A68C-0B3B47ACDD29}">
      <dgm:prSet/>
      <dgm:spPr/>
      <dgm:t>
        <a:bodyPr/>
        <a:lstStyle/>
        <a:p>
          <a:endParaRPr lang="tr-TR"/>
        </a:p>
      </dgm:t>
    </dgm:pt>
    <dgm:pt modelId="{7E481E87-9C8E-40CA-A577-BA3E35201B19}" type="sibTrans" cxnId="{4BC31BB6-79E6-42D5-A68C-0B3B47ACDD29}">
      <dgm:prSet/>
      <dgm:spPr/>
      <dgm:t>
        <a:bodyPr/>
        <a:lstStyle/>
        <a:p>
          <a:endParaRPr lang="tr-TR"/>
        </a:p>
      </dgm:t>
    </dgm:pt>
    <dgm:pt modelId="{73C2BB9B-ED1C-4F1E-A34B-B178EA598FAB}">
      <dgm:prSet/>
      <dgm:spPr/>
      <dgm:t>
        <a:bodyPr/>
        <a:lstStyle/>
        <a:p>
          <a:r>
            <a:rPr lang="tr-TR"/>
            <a:t>hizmetleri aile rutinlerini bozmadan sağlama</a:t>
          </a:r>
        </a:p>
      </dgm:t>
    </dgm:pt>
    <dgm:pt modelId="{D5F0F0EC-2501-45E5-BE9F-8C37BEC6B13B}" type="parTrans" cxnId="{CC552EB6-B66C-4FF5-97C7-809378E71952}">
      <dgm:prSet/>
      <dgm:spPr/>
      <dgm:t>
        <a:bodyPr/>
        <a:lstStyle/>
        <a:p>
          <a:endParaRPr lang="tr-TR"/>
        </a:p>
      </dgm:t>
    </dgm:pt>
    <dgm:pt modelId="{27689662-31CE-4AFB-B070-FA8E4D182153}" type="sibTrans" cxnId="{CC552EB6-B66C-4FF5-97C7-809378E71952}">
      <dgm:prSet/>
      <dgm:spPr/>
      <dgm:t>
        <a:bodyPr/>
        <a:lstStyle/>
        <a:p>
          <a:endParaRPr lang="tr-TR"/>
        </a:p>
      </dgm:t>
    </dgm:pt>
    <dgm:pt modelId="{E1943EB6-3874-46C5-9BD5-8B0ACCDD2CAA}" type="pres">
      <dgm:prSet presAssocID="{A20B4472-5DA4-4530-B39B-7395A48BA7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B32096B-A27A-4689-A557-B44A2843F5C8}" type="pres">
      <dgm:prSet presAssocID="{5D2556C2-90E5-427A-927F-0785F61568B1}" presName="centerShape" presStyleLbl="node0" presStyleIdx="0" presStyleCnt="1"/>
      <dgm:spPr/>
      <dgm:t>
        <a:bodyPr/>
        <a:lstStyle/>
        <a:p>
          <a:endParaRPr lang="tr-TR"/>
        </a:p>
      </dgm:t>
    </dgm:pt>
    <dgm:pt modelId="{836F6891-9635-4D08-AC4E-D3966A6C22E2}" type="pres">
      <dgm:prSet presAssocID="{0B34758C-4D08-4216-B7C4-999EED919254}" presName="parTrans" presStyleLbl="bgSibTrans2D1" presStyleIdx="0" presStyleCnt="7"/>
      <dgm:spPr/>
      <dgm:t>
        <a:bodyPr/>
        <a:lstStyle/>
        <a:p>
          <a:endParaRPr lang="tr-TR"/>
        </a:p>
      </dgm:t>
    </dgm:pt>
    <dgm:pt modelId="{34D6B2EE-F3B5-4B20-9075-5C62046F93F7}" type="pres">
      <dgm:prSet presAssocID="{955186B7-1B22-4801-A6F3-F73F73F090F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47E0DE-E565-4E7B-95E9-2477976F0040}" type="pres">
      <dgm:prSet presAssocID="{D3E34317-3B06-42B1-9654-0B4F2FC1B662}" presName="parTrans" presStyleLbl="bgSibTrans2D1" presStyleIdx="1" presStyleCnt="7"/>
      <dgm:spPr/>
      <dgm:t>
        <a:bodyPr/>
        <a:lstStyle/>
        <a:p>
          <a:endParaRPr lang="tr-TR"/>
        </a:p>
      </dgm:t>
    </dgm:pt>
    <dgm:pt modelId="{71AAC256-5542-4751-8E78-9B84D26CBFB4}" type="pres">
      <dgm:prSet presAssocID="{530AB23C-E99A-40BC-815F-0D1C83A0BE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3426BE-74AB-430B-A798-A6737A300D7F}" type="pres">
      <dgm:prSet presAssocID="{781AF905-8F13-4409-AEF2-7CEB18E1C049}" presName="parTrans" presStyleLbl="bgSibTrans2D1" presStyleIdx="2" presStyleCnt="7"/>
      <dgm:spPr/>
      <dgm:t>
        <a:bodyPr/>
        <a:lstStyle/>
        <a:p>
          <a:endParaRPr lang="tr-TR"/>
        </a:p>
      </dgm:t>
    </dgm:pt>
    <dgm:pt modelId="{216799DD-BF6D-4B29-9988-6144652714EA}" type="pres">
      <dgm:prSet presAssocID="{E0C62E3D-7434-40B0-9F86-023A1F4C63A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D9985F-0F7F-4E5D-8C6F-F14095169CD3}" type="pres">
      <dgm:prSet presAssocID="{3707F62B-5A32-451E-93FF-EAD1FC0E1627}" presName="parTrans" presStyleLbl="bgSibTrans2D1" presStyleIdx="3" presStyleCnt="7"/>
      <dgm:spPr/>
      <dgm:t>
        <a:bodyPr/>
        <a:lstStyle/>
        <a:p>
          <a:endParaRPr lang="tr-TR"/>
        </a:p>
      </dgm:t>
    </dgm:pt>
    <dgm:pt modelId="{CEFBCF4A-9B59-4C4B-8061-E087B9BD9AF9}" type="pres">
      <dgm:prSet presAssocID="{C11F5F34-5F72-4CC8-B216-0921C8646C4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888B00-09F9-4E51-A397-3BD74E305C8A}" type="pres">
      <dgm:prSet presAssocID="{CF796E8C-1E3B-47EB-8C65-88C3DCA9EFD7}" presName="parTrans" presStyleLbl="bgSibTrans2D1" presStyleIdx="4" presStyleCnt="7"/>
      <dgm:spPr/>
      <dgm:t>
        <a:bodyPr/>
        <a:lstStyle/>
        <a:p>
          <a:endParaRPr lang="tr-TR"/>
        </a:p>
      </dgm:t>
    </dgm:pt>
    <dgm:pt modelId="{3A578F9C-82FA-481B-A8B5-6A78B2B2C8D1}" type="pres">
      <dgm:prSet presAssocID="{BA64323F-86F3-4203-B1C2-A0BEE50A913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1C0764-33B7-40CD-995F-CF1E68770156}" type="pres">
      <dgm:prSet presAssocID="{E8A6454F-5571-40E3-93ED-01E9E7385FC6}" presName="parTrans" presStyleLbl="bgSibTrans2D1" presStyleIdx="5" presStyleCnt="7"/>
      <dgm:spPr/>
      <dgm:t>
        <a:bodyPr/>
        <a:lstStyle/>
        <a:p>
          <a:endParaRPr lang="tr-TR"/>
        </a:p>
      </dgm:t>
    </dgm:pt>
    <dgm:pt modelId="{41ECCA62-4411-4ECA-8B60-330847310018}" type="pres">
      <dgm:prSet presAssocID="{14DF4BA2-C6A4-4461-855E-6C2692E9CB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EB872A-DD7D-4330-83B8-7F853CC3BFB4}" type="pres">
      <dgm:prSet presAssocID="{D5F0F0EC-2501-45E5-BE9F-8C37BEC6B13B}" presName="parTrans" presStyleLbl="bgSibTrans2D1" presStyleIdx="6" presStyleCnt="7"/>
      <dgm:spPr/>
      <dgm:t>
        <a:bodyPr/>
        <a:lstStyle/>
        <a:p>
          <a:endParaRPr lang="tr-TR"/>
        </a:p>
      </dgm:t>
    </dgm:pt>
    <dgm:pt modelId="{10B147E0-00BE-4F19-8190-45FB6F6F6288}" type="pres">
      <dgm:prSet presAssocID="{73C2BB9B-ED1C-4F1E-A34B-B178EA598F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552EB6-B66C-4FF5-97C7-809378E71952}" srcId="{5D2556C2-90E5-427A-927F-0785F61568B1}" destId="{73C2BB9B-ED1C-4F1E-A34B-B178EA598FAB}" srcOrd="6" destOrd="0" parTransId="{D5F0F0EC-2501-45E5-BE9F-8C37BEC6B13B}" sibTransId="{27689662-31CE-4AFB-B070-FA8E4D182153}"/>
    <dgm:cxn modelId="{68A6478C-B9FE-4202-8FEC-45151DBD6A22}" type="presOf" srcId="{0B34758C-4D08-4216-B7C4-999EED919254}" destId="{836F6891-9635-4D08-AC4E-D3966A6C22E2}" srcOrd="0" destOrd="0" presId="urn:microsoft.com/office/officeart/2005/8/layout/radial4"/>
    <dgm:cxn modelId="{6EA3973C-2A41-4075-B2DC-809B70BF9510}" type="presOf" srcId="{BA64323F-86F3-4203-B1C2-A0BEE50A9132}" destId="{3A578F9C-82FA-481B-A8B5-6A78B2B2C8D1}" srcOrd="0" destOrd="0" presId="urn:microsoft.com/office/officeart/2005/8/layout/radial4"/>
    <dgm:cxn modelId="{806377E1-129B-4A4C-B378-2D4DC3D2AEF9}" srcId="{A20B4472-5DA4-4530-B39B-7395A48BA73D}" destId="{5D2556C2-90E5-427A-927F-0785F61568B1}" srcOrd="0" destOrd="0" parTransId="{E05E180C-FB2E-4FD4-A090-C1A164AF1DB3}" sibTransId="{B139ED3E-D8B0-494D-88FC-E11606D898FF}"/>
    <dgm:cxn modelId="{4BC31BB6-79E6-42D5-A68C-0B3B47ACDD29}" srcId="{5D2556C2-90E5-427A-927F-0785F61568B1}" destId="{14DF4BA2-C6A4-4461-855E-6C2692E9CB89}" srcOrd="5" destOrd="0" parTransId="{E8A6454F-5571-40E3-93ED-01E9E7385FC6}" sibTransId="{7E481E87-9C8E-40CA-A577-BA3E35201B19}"/>
    <dgm:cxn modelId="{C7F395F2-02CA-4F27-A8C8-E4B4019D2C01}" srcId="{5D2556C2-90E5-427A-927F-0785F61568B1}" destId="{BA64323F-86F3-4203-B1C2-A0BEE50A9132}" srcOrd="4" destOrd="0" parTransId="{CF796E8C-1E3B-47EB-8C65-88C3DCA9EFD7}" sibTransId="{D23D7FCC-015E-4485-A394-C58511F92B86}"/>
    <dgm:cxn modelId="{217D544B-55E4-48F4-AF05-BA82D8C35336}" type="presOf" srcId="{E0C62E3D-7434-40B0-9F86-023A1F4C63A3}" destId="{216799DD-BF6D-4B29-9988-6144652714EA}" srcOrd="0" destOrd="0" presId="urn:microsoft.com/office/officeart/2005/8/layout/radial4"/>
    <dgm:cxn modelId="{F5E81666-DD5C-4D74-8751-B0FAE07A63AD}" type="presOf" srcId="{3707F62B-5A32-451E-93FF-EAD1FC0E1627}" destId="{36D9985F-0F7F-4E5D-8C6F-F14095169CD3}" srcOrd="0" destOrd="0" presId="urn:microsoft.com/office/officeart/2005/8/layout/radial4"/>
    <dgm:cxn modelId="{3383BFC3-9542-442C-A19B-46169A0D109E}" type="presOf" srcId="{530AB23C-E99A-40BC-815F-0D1C83A0BE82}" destId="{71AAC256-5542-4751-8E78-9B84D26CBFB4}" srcOrd="0" destOrd="0" presId="urn:microsoft.com/office/officeart/2005/8/layout/radial4"/>
    <dgm:cxn modelId="{C134E4DA-F93F-47AC-B508-5EF961E5C0AD}" type="presOf" srcId="{CF796E8C-1E3B-47EB-8C65-88C3DCA9EFD7}" destId="{00888B00-09F9-4E51-A397-3BD74E305C8A}" srcOrd="0" destOrd="0" presId="urn:microsoft.com/office/officeart/2005/8/layout/radial4"/>
    <dgm:cxn modelId="{49B3B953-8CF3-4804-882B-B8F3D981526C}" type="presOf" srcId="{D3E34317-3B06-42B1-9654-0B4F2FC1B662}" destId="{E647E0DE-E565-4E7B-95E9-2477976F0040}" srcOrd="0" destOrd="0" presId="urn:microsoft.com/office/officeart/2005/8/layout/radial4"/>
    <dgm:cxn modelId="{1EDD2FC7-9F33-4B0F-B49C-28D5C2DB53F4}" type="presOf" srcId="{781AF905-8F13-4409-AEF2-7CEB18E1C049}" destId="{DE3426BE-74AB-430B-A798-A6737A300D7F}" srcOrd="0" destOrd="0" presId="urn:microsoft.com/office/officeart/2005/8/layout/radial4"/>
    <dgm:cxn modelId="{E9C69084-4E8A-46E6-A222-3A77C6F461A8}" type="presOf" srcId="{A20B4472-5DA4-4530-B39B-7395A48BA73D}" destId="{E1943EB6-3874-46C5-9BD5-8B0ACCDD2CAA}" srcOrd="0" destOrd="0" presId="urn:microsoft.com/office/officeart/2005/8/layout/radial4"/>
    <dgm:cxn modelId="{AF8C29AA-5232-4D98-B486-859DF505D929}" type="presOf" srcId="{73C2BB9B-ED1C-4F1E-A34B-B178EA598FAB}" destId="{10B147E0-00BE-4F19-8190-45FB6F6F6288}" srcOrd="0" destOrd="0" presId="urn:microsoft.com/office/officeart/2005/8/layout/radial4"/>
    <dgm:cxn modelId="{01893971-A981-406A-B256-6178D6A56F3F}" srcId="{5D2556C2-90E5-427A-927F-0785F61568B1}" destId="{955186B7-1B22-4801-A6F3-F73F73F090F4}" srcOrd="0" destOrd="0" parTransId="{0B34758C-4D08-4216-B7C4-999EED919254}" sibTransId="{76B7EA94-13E9-4DCE-AB28-976DC374E473}"/>
    <dgm:cxn modelId="{0D4F6365-1679-4A22-AAAB-E51CF7E487E3}" srcId="{5D2556C2-90E5-427A-927F-0785F61568B1}" destId="{E0C62E3D-7434-40B0-9F86-023A1F4C63A3}" srcOrd="2" destOrd="0" parTransId="{781AF905-8F13-4409-AEF2-7CEB18E1C049}" sibTransId="{DD222F5F-31BF-4EB1-A8EC-AE68F40AE049}"/>
    <dgm:cxn modelId="{7E8569F3-90E2-42E2-9590-5787E1D4DA0C}" srcId="{5D2556C2-90E5-427A-927F-0785F61568B1}" destId="{C11F5F34-5F72-4CC8-B216-0921C8646C4C}" srcOrd="3" destOrd="0" parTransId="{3707F62B-5A32-451E-93FF-EAD1FC0E1627}" sibTransId="{3356F42D-FBDD-41AD-93F2-F222AD40E0C4}"/>
    <dgm:cxn modelId="{1498960C-E7BE-4D1E-A156-B32433194FD2}" type="presOf" srcId="{14DF4BA2-C6A4-4461-855E-6C2692E9CB89}" destId="{41ECCA62-4411-4ECA-8B60-330847310018}" srcOrd="0" destOrd="0" presId="urn:microsoft.com/office/officeart/2005/8/layout/radial4"/>
    <dgm:cxn modelId="{741D7B39-BE9D-486C-8AE3-B86D2DFBA213}" type="presOf" srcId="{E8A6454F-5571-40E3-93ED-01E9E7385FC6}" destId="{231C0764-33B7-40CD-995F-CF1E68770156}" srcOrd="0" destOrd="0" presId="urn:microsoft.com/office/officeart/2005/8/layout/radial4"/>
    <dgm:cxn modelId="{192833DC-2510-47C9-8168-FDA1C1D65373}" type="presOf" srcId="{5D2556C2-90E5-427A-927F-0785F61568B1}" destId="{5B32096B-A27A-4689-A557-B44A2843F5C8}" srcOrd="0" destOrd="0" presId="urn:microsoft.com/office/officeart/2005/8/layout/radial4"/>
    <dgm:cxn modelId="{78CE2577-C4A6-4AD2-8911-ABA95D76CE56}" type="presOf" srcId="{955186B7-1B22-4801-A6F3-F73F73F090F4}" destId="{34D6B2EE-F3B5-4B20-9075-5C62046F93F7}" srcOrd="0" destOrd="0" presId="urn:microsoft.com/office/officeart/2005/8/layout/radial4"/>
    <dgm:cxn modelId="{15BA3E3B-EF10-4E8E-8C35-E78765542A38}" type="presOf" srcId="{D5F0F0EC-2501-45E5-BE9F-8C37BEC6B13B}" destId="{B3EB872A-DD7D-4330-83B8-7F853CC3BFB4}" srcOrd="0" destOrd="0" presId="urn:microsoft.com/office/officeart/2005/8/layout/radial4"/>
    <dgm:cxn modelId="{4ED854B6-6BC3-4DA5-AC3C-10DD7995BC3E}" type="presOf" srcId="{C11F5F34-5F72-4CC8-B216-0921C8646C4C}" destId="{CEFBCF4A-9B59-4C4B-8061-E087B9BD9AF9}" srcOrd="0" destOrd="0" presId="urn:microsoft.com/office/officeart/2005/8/layout/radial4"/>
    <dgm:cxn modelId="{A862DC38-DBFC-48BE-AD88-42C56D2846D5}" srcId="{5D2556C2-90E5-427A-927F-0785F61568B1}" destId="{530AB23C-E99A-40BC-815F-0D1C83A0BE82}" srcOrd="1" destOrd="0" parTransId="{D3E34317-3B06-42B1-9654-0B4F2FC1B662}" sibTransId="{933C5530-E1F5-482A-A19D-4130283A7874}"/>
    <dgm:cxn modelId="{E423531A-F824-4876-B1EC-DA9B8C0757F4}" type="presParOf" srcId="{E1943EB6-3874-46C5-9BD5-8B0ACCDD2CAA}" destId="{5B32096B-A27A-4689-A557-B44A2843F5C8}" srcOrd="0" destOrd="0" presId="urn:microsoft.com/office/officeart/2005/8/layout/radial4"/>
    <dgm:cxn modelId="{7E65AC50-3C8C-497E-9685-DC854FBDBDF1}" type="presParOf" srcId="{E1943EB6-3874-46C5-9BD5-8B0ACCDD2CAA}" destId="{836F6891-9635-4D08-AC4E-D3966A6C22E2}" srcOrd="1" destOrd="0" presId="urn:microsoft.com/office/officeart/2005/8/layout/radial4"/>
    <dgm:cxn modelId="{604ACB4C-9CEF-4CFD-95D4-AEDA141B69BF}" type="presParOf" srcId="{E1943EB6-3874-46C5-9BD5-8B0ACCDD2CAA}" destId="{34D6B2EE-F3B5-4B20-9075-5C62046F93F7}" srcOrd="2" destOrd="0" presId="urn:microsoft.com/office/officeart/2005/8/layout/radial4"/>
    <dgm:cxn modelId="{3B4043B1-1475-47F0-905A-9D8E2D1B3D5B}" type="presParOf" srcId="{E1943EB6-3874-46C5-9BD5-8B0ACCDD2CAA}" destId="{E647E0DE-E565-4E7B-95E9-2477976F0040}" srcOrd="3" destOrd="0" presId="urn:microsoft.com/office/officeart/2005/8/layout/radial4"/>
    <dgm:cxn modelId="{109AD576-549B-49B8-AD3B-E5BCCA676BFA}" type="presParOf" srcId="{E1943EB6-3874-46C5-9BD5-8B0ACCDD2CAA}" destId="{71AAC256-5542-4751-8E78-9B84D26CBFB4}" srcOrd="4" destOrd="0" presId="urn:microsoft.com/office/officeart/2005/8/layout/radial4"/>
    <dgm:cxn modelId="{A67E58D6-5AAF-48B5-B244-0F852897E5CF}" type="presParOf" srcId="{E1943EB6-3874-46C5-9BD5-8B0ACCDD2CAA}" destId="{DE3426BE-74AB-430B-A798-A6737A300D7F}" srcOrd="5" destOrd="0" presId="urn:microsoft.com/office/officeart/2005/8/layout/radial4"/>
    <dgm:cxn modelId="{51FDD04C-415D-4734-9B50-5071472ACCAC}" type="presParOf" srcId="{E1943EB6-3874-46C5-9BD5-8B0ACCDD2CAA}" destId="{216799DD-BF6D-4B29-9988-6144652714EA}" srcOrd="6" destOrd="0" presId="urn:microsoft.com/office/officeart/2005/8/layout/radial4"/>
    <dgm:cxn modelId="{261B1C8D-1415-4FEA-A8AD-B1EBA1335E6C}" type="presParOf" srcId="{E1943EB6-3874-46C5-9BD5-8B0ACCDD2CAA}" destId="{36D9985F-0F7F-4E5D-8C6F-F14095169CD3}" srcOrd="7" destOrd="0" presId="urn:microsoft.com/office/officeart/2005/8/layout/radial4"/>
    <dgm:cxn modelId="{533C163C-FB8A-4624-918F-59662F9B5E4F}" type="presParOf" srcId="{E1943EB6-3874-46C5-9BD5-8B0ACCDD2CAA}" destId="{CEFBCF4A-9B59-4C4B-8061-E087B9BD9AF9}" srcOrd="8" destOrd="0" presId="urn:microsoft.com/office/officeart/2005/8/layout/radial4"/>
    <dgm:cxn modelId="{209C3E3A-7EEB-456D-92A6-5286821FECF1}" type="presParOf" srcId="{E1943EB6-3874-46C5-9BD5-8B0ACCDD2CAA}" destId="{00888B00-09F9-4E51-A397-3BD74E305C8A}" srcOrd="9" destOrd="0" presId="urn:microsoft.com/office/officeart/2005/8/layout/radial4"/>
    <dgm:cxn modelId="{60653ABA-AE21-49C1-8CED-28EBC1DE3982}" type="presParOf" srcId="{E1943EB6-3874-46C5-9BD5-8B0ACCDD2CAA}" destId="{3A578F9C-82FA-481B-A8B5-6A78B2B2C8D1}" srcOrd="10" destOrd="0" presId="urn:microsoft.com/office/officeart/2005/8/layout/radial4"/>
    <dgm:cxn modelId="{E9C6F745-8CD0-4461-8E61-FA311BE6643E}" type="presParOf" srcId="{E1943EB6-3874-46C5-9BD5-8B0ACCDD2CAA}" destId="{231C0764-33B7-40CD-995F-CF1E68770156}" srcOrd="11" destOrd="0" presId="urn:microsoft.com/office/officeart/2005/8/layout/radial4"/>
    <dgm:cxn modelId="{242054FB-6C82-4BBC-B562-789FD0F68BED}" type="presParOf" srcId="{E1943EB6-3874-46C5-9BD5-8B0ACCDD2CAA}" destId="{41ECCA62-4411-4ECA-8B60-330847310018}" srcOrd="12" destOrd="0" presId="urn:microsoft.com/office/officeart/2005/8/layout/radial4"/>
    <dgm:cxn modelId="{7D7C57CF-4027-4A98-B2E1-F70659C7F481}" type="presParOf" srcId="{E1943EB6-3874-46C5-9BD5-8B0ACCDD2CAA}" destId="{B3EB872A-DD7D-4330-83B8-7F853CC3BFB4}" srcOrd="13" destOrd="0" presId="urn:microsoft.com/office/officeart/2005/8/layout/radial4"/>
    <dgm:cxn modelId="{A850A536-7503-418E-B49D-44BF222F87F1}" type="presParOf" srcId="{E1943EB6-3874-46C5-9BD5-8B0ACCDD2CAA}" destId="{10B147E0-00BE-4F19-8190-45FB6F6F628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4BDA2F-9B82-456E-9972-464A9E57E5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26B29F6-BA33-4082-B4E0-3895633EBAE1}">
      <dgm:prSet phldrT="[Metin]" custT="1"/>
      <dgm:spPr/>
      <dgm:t>
        <a:bodyPr/>
        <a:lstStyle/>
        <a:p>
          <a:r>
            <a:rPr lang="tr-TR" sz="2400" b="1" dirty="0" smtClean="0">
              <a:solidFill>
                <a:srgbClr val="FF0000"/>
              </a:solidFill>
            </a:rPr>
            <a:t>Etkili </a:t>
          </a:r>
          <a:r>
            <a:rPr lang="tr-TR" sz="2400" b="1" dirty="0">
              <a:solidFill>
                <a:srgbClr val="FF0000"/>
              </a:solidFill>
            </a:rPr>
            <a:t>işbirliği</a:t>
          </a:r>
        </a:p>
      </dgm:t>
    </dgm:pt>
    <dgm:pt modelId="{1A3145A8-DE98-46CD-8D0D-BAA3006DD540}" type="parTrans" cxnId="{BEF03657-D4E1-425F-B100-9061FA7C4576}">
      <dgm:prSet/>
      <dgm:spPr/>
      <dgm:t>
        <a:bodyPr/>
        <a:lstStyle/>
        <a:p>
          <a:endParaRPr lang="tr-TR"/>
        </a:p>
      </dgm:t>
    </dgm:pt>
    <dgm:pt modelId="{A776EE76-133E-4708-89F6-F5461EA29DCC}" type="sibTrans" cxnId="{BEF03657-D4E1-425F-B100-9061FA7C4576}">
      <dgm:prSet/>
      <dgm:spPr/>
      <dgm:t>
        <a:bodyPr/>
        <a:lstStyle/>
        <a:p>
          <a:endParaRPr lang="tr-TR"/>
        </a:p>
      </dgm:t>
    </dgm:pt>
    <dgm:pt modelId="{E84DE78B-A421-4833-854D-2574BB3F78A0}">
      <dgm:prSet phldrT="[Metin]" custT="1"/>
      <dgm:spPr/>
      <dgm:t>
        <a:bodyPr/>
        <a:lstStyle/>
        <a:p>
          <a:r>
            <a:rPr lang="tr-TR" sz="1600" dirty="0" smtClean="0"/>
            <a:t>1. tutumları </a:t>
          </a:r>
          <a:r>
            <a:rPr lang="tr-TR" sz="1600" dirty="0"/>
            <a:t>belirleme</a:t>
          </a:r>
        </a:p>
      </dgm:t>
    </dgm:pt>
    <dgm:pt modelId="{85F9BE8F-98A4-4B56-9538-ACC98D59A117}" type="parTrans" cxnId="{E6A35362-9FEF-4C42-89F6-C3F36BB6A3B1}">
      <dgm:prSet/>
      <dgm:spPr/>
      <dgm:t>
        <a:bodyPr/>
        <a:lstStyle/>
        <a:p>
          <a:endParaRPr lang="tr-TR"/>
        </a:p>
      </dgm:t>
    </dgm:pt>
    <dgm:pt modelId="{94E520C4-20B1-4EAE-852E-1337FFC118E9}" type="sibTrans" cxnId="{E6A35362-9FEF-4C42-89F6-C3F36BB6A3B1}">
      <dgm:prSet/>
      <dgm:spPr/>
      <dgm:t>
        <a:bodyPr/>
        <a:lstStyle/>
        <a:p>
          <a:endParaRPr lang="tr-TR"/>
        </a:p>
      </dgm:t>
    </dgm:pt>
    <dgm:pt modelId="{B642CC1D-2E92-4F1E-8A8E-9B1936875DF2}">
      <dgm:prSet phldrT="[Metin]" custT="1"/>
      <dgm:spPr/>
      <dgm:t>
        <a:bodyPr/>
        <a:lstStyle/>
        <a:p>
          <a:r>
            <a:rPr lang="tr-TR" sz="1600" dirty="0" smtClean="0"/>
            <a:t>2. güven </a:t>
          </a:r>
          <a:r>
            <a:rPr lang="tr-TR" sz="1600" dirty="0"/>
            <a:t>oluşturma</a:t>
          </a:r>
        </a:p>
      </dgm:t>
    </dgm:pt>
    <dgm:pt modelId="{EBFA3916-42E5-464F-BEB1-89CC5EB5281C}" type="parTrans" cxnId="{B77AE358-356D-49E5-B9E9-AA6B934BDA61}">
      <dgm:prSet/>
      <dgm:spPr/>
      <dgm:t>
        <a:bodyPr/>
        <a:lstStyle/>
        <a:p>
          <a:endParaRPr lang="tr-TR"/>
        </a:p>
      </dgm:t>
    </dgm:pt>
    <dgm:pt modelId="{77DA732E-32A5-457C-A38E-603F15B28E4D}" type="sibTrans" cxnId="{B77AE358-356D-49E5-B9E9-AA6B934BDA61}">
      <dgm:prSet/>
      <dgm:spPr/>
      <dgm:t>
        <a:bodyPr/>
        <a:lstStyle/>
        <a:p>
          <a:endParaRPr lang="tr-TR"/>
        </a:p>
      </dgm:t>
    </dgm:pt>
    <dgm:pt modelId="{C0719DC9-5672-4361-B18A-6064F81B1F71}">
      <dgm:prSet phldrT="[Metin]" custT="1"/>
      <dgm:spPr/>
      <dgm:t>
        <a:bodyPr/>
        <a:lstStyle/>
        <a:p>
          <a:r>
            <a:rPr lang="tr-TR" sz="1600" dirty="0" smtClean="0"/>
            <a:t>4. iletişim </a:t>
          </a:r>
          <a:r>
            <a:rPr lang="tr-TR" sz="1600" dirty="0"/>
            <a:t>becerileri geliştirme</a:t>
          </a:r>
        </a:p>
      </dgm:t>
    </dgm:pt>
    <dgm:pt modelId="{076664B7-30E7-4B02-9CA8-04DF28241E52}" type="parTrans" cxnId="{688A5CA4-47C6-4069-BBE3-D694284311A0}">
      <dgm:prSet/>
      <dgm:spPr/>
      <dgm:t>
        <a:bodyPr/>
        <a:lstStyle/>
        <a:p>
          <a:endParaRPr lang="tr-TR"/>
        </a:p>
      </dgm:t>
    </dgm:pt>
    <dgm:pt modelId="{74415C36-0735-4DDB-8D0C-759195B9B923}" type="sibTrans" cxnId="{688A5CA4-47C6-4069-BBE3-D694284311A0}">
      <dgm:prSet/>
      <dgm:spPr/>
      <dgm:t>
        <a:bodyPr/>
        <a:lstStyle/>
        <a:p>
          <a:endParaRPr lang="tr-TR"/>
        </a:p>
      </dgm:t>
    </dgm:pt>
    <dgm:pt modelId="{F6EA5C03-68F9-4BA8-B9CC-E784114DD2B4}">
      <dgm:prSet custT="1"/>
      <dgm:spPr/>
      <dgm:t>
        <a:bodyPr/>
        <a:lstStyle/>
        <a:p>
          <a:r>
            <a:rPr lang="tr-TR" sz="1600" dirty="0" smtClean="0"/>
            <a:t>3. duyarlı </a:t>
          </a:r>
          <a:r>
            <a:rPr lang="tr-TR" sz="1600" dirty="0"/>
            <a:t>olma</a:t>
          </a:r>
        </a:p>
      </dgm:t>
    </dgm:pt>
    <dgm:pt modelId="{B9CC9C5B-56B0-4B97-8EAA-D69A7F4951B6}" type="parTrans" cxnId="{03EABD09-44B9-47A5-8623-EC39AA783D4C}">
      <dgm:prSet/>
      <dgm:spPr/>
      <dgm:t>
        <a:bodyPr/>
        <a:lstStyle/>
        <a:p>
          <a:endParaRPr lang="tr-TR"/>
        </a:p>
      </dgm:t>
    </dgm:pt>
    <dgm:pt modelId="{8FAF809C-FC30-4F9E-8482-F9DD90760A86}" type="sibTrans" cxnId="{03EABD09-44B9-47A5-8623-EC39AA783D4C}">
      <dgm:prSet/>
      <dgm:spPr/>
      <dgm:t>
        <a:bodyPr/>
        <a:lstStyle/>
        <a:p>
          <a:endParaRPr lang="tr-TR"/>
        </a:p>
      </dgm:t>
    </dgm:pt>
    <dgm:pt modelId="{1E10007E-FC3E-4833-8F55-AC7E8FFD9CD6}">
      <dgm:prSet custT="1"/>
      <dgm:spPr/>
      <dgm:t>
        <a:bodyPr/>
        <a:lstStyle/>
        <a:p>
          <a:r>
            <a:rPr lang="tr-TR" sz="1600" dirty="0" smtClean="0"/>
            <a:t>5. eğitime </a:t>
          </a:r>
          <a:r>
            <a:rPr lang="tr-TR" sz="1600" dirty="0"/>
            <a:t>katılıma teşvik etme</a:t>
          </a:r>
        </a:p>
      </dgm:t>
    </dgm:pt>
    <dgm:pt modelId="{D0036A94-25A8-4D1A-9D0F-C6F15FAB705A}" type="parTrans" cxnId="{F56622F1-9A2D-4FB7-BA8A-271B05DAED81}">
      <dgm:prSet/>
      <dgm:spPr/>
      <dgm:t>
        <a:bodyPr/>
        <a:lstStyle/>
        <a:p>
          <a:endParaRPr lang="tr-TR"/>
        </a:p>
      </dgm:t>
    </dgm:pt>
    <dgm:pt modelId="{62448CA5-1E97-49FF-B713-190E48607F58}" type="sibTrans" cxnId="{F56622F1-9A2D-4FB7-BA8A-271B05DAED81}">
      <dgm:prSet/>
      <dgm:spPr/>
      <dgm:t>
        <a:bodyPr/>
        <a:lstStyle/>
        <a:p>
          <a:endParaRPr lang="tr-TR"/>
        </a:p>
      </dgm:t>
    </dgm:pt>
    <dgm:pt modelId="{3FD71622-9110-410E-AD89-2A0C48A239C4}" type="pres">
      <dgm:prSet presAssocID="{FF4BDA2F-9B82-456E-9972-464A9E57E5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D5C72A-CC58-4584-B0F2-1A948122E03C}" type="pres">
      <dgm:prSet presAssocID="{B26B29F6-BA33-4082-B4E0-3895633EBAE1}" presName="centerShape" presStyleLbl="node0" presStyleIdx="0" presStyleCnt="1"/>
      <dgm:spPr/>
      <dgm:t>
        <a:bodyPr/>
        <a:lstStyle/>
        <a:p>
          <a:endParaRPr lang="tr-TR"/>
        </a:p>
      </dgm:t>
    </dgm:pt>
    <dgm:pt modelId="{31E498D6-69DA-4E42-8556-8B464FD34C47}" type="pres">
      <dgm:prSet presAssocID="{85F9BE8F-98A4-4B56-9538-ACC98D59A117}" presName="parTrans" presStyleLbl="bgSibTrans2D1" presStyleIdx="0" presStyleCnt="5"/>
      <dgm:spPr/>
      <dgm:t>
        <a:bodyPr/>
        <a:lstStyle/>
        <a:p>
          <a:endParaRPr lang="tr-TR"/>
        </a:p>
      </dgm:t>
    </dgm:pt>
    <dgm:pt modelId="{892F3C28-0DAA-4DAC-9BB2-202BEC652578}" type="pres">
      <dgm:prSet presAssocID="{E84DE78B-A421-4833-854D-2574BB3F78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9B13BF-DDFE-42F4-87AF-F4AC5AF2C1B8}" type="pres">
      <dgm:prSet presAssocID="{EBFA3916-42E5-464F-BEB1-89CC5EB5281C}" presName="parTrans" presStyleLbl="bgSibTrans2D1" presStyleIdx="1" presStyleCnt="5"/>
      <dgm:spPr/>
      <dgm:t>
        <a:bodyPr/>
        <a:lstStyle/>
        <a:p>
          <a:endParaRPr lang="tr-TR"/>
        </a:p>
      </dgm:t>
    </dgm:pt>
    <dgm:pt modelId="{BBF6A8EA-B21C-47B3-B2C2-21F1B87798A6}" type="pres">
      <dgm:prSet presAssocID="{B642CC1D-2E92-4F1E-8A8E-9B1936875D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F96B04-2579-4027-AFB6-16D7F870992C}" type="pres">
      <dgm:prSet presAssocID="{B9CC9C5B-56B0-4B97-8EAA-D69A7F4951B6}" presName="parTrans" presStyleLbl="bgSibTrans2D1" presStyleIdx="2" presStyleCnt="5"/>
      <dgm:spPr/>
      <dgm:t>
        <a:bodyPr/>
        <a:lstStyle/>
        <a:p>
          <a:endParaRPr lang="tr-TR"/>
        </a:p>
      </dgm:t>
    </dgm:pt>
    <dgm:pt modelId="{52BEEF03-1287-4340-B548-9BDD984B4745}" type="pres">
      <dgm:prSet presAssocID="{F6EA5C03-68F9-4BA8-B9CC-E784114DD2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EE272F-D600-4D1C-920A-02A9B24014EB}" type="pres">
      <dgm:prSet presAssocID="{076664B7-30E7-4B02-9CA8-04DF28241E52}" presName="parTrans" presStyleLbl="bgSibTrans2D1" presStyleIdx="3" presStyleCnt="5"/>
      <dgm:spPr/>
      <dgm:t>
        <a:bodyPr/>
        <a:lstStyle/>
        <a:p>
          <a:endParaRPr lang="tr-TR"/>
        </a:p>
      </dgm:t>
    </dgm:pt>
    <dgm:pt modelId="{84C70BC2-69BA-49E8-AB39-67A6F7F0624E}" type="pres">
      <dgm:prSet presAssocID="{C0719DC9-5672-4361-B18A-6064F81B1F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779CE1-F23D-407D-AFF1-E6A99295FA43}" type="pres">
      <dgm:prSet presAssocID="{D0036A94-25A8-4D1A-9D0F-C6F15FAB705A}" presName="parTrans" presStyleLbl="bgSibTrans2D1" presStyleIdx="4" presStyleCnt="5" custLinFactNeighborX="-6399" custLinFactNeighborY="-13214"/>
      <dgm:spPr/>
      <dgm:t>
        <a:bodyPr/>
        <a:lstStyle/>
        <a:p>
          <a:endParaRPr lang="tr-TR"/>
        </a:p>
      </dgm:t>
    </dgm:pt>
    <dgm:pt modelId="{A611DF47-55EF-4A6D-8B82-24D3A9F2A7A7}" type="pres">
      <dgm:prSet presAssocID="{1E10007E-FC3E-4833-8F55-AC7E8FFD9C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8A5CA4-47C6-4069-BBE3-D694284311A0}" srcId="{B26B29F6-BA33-4082-B4E0-3895633EBAE1}" destId="{C0719DC9-5672-4361-B18A-6064F81B1F71}" srcOrd="3" destOrd="0" parTransId="{076664B7-30E7-4B02-9CA8-04DF28241E52}" sibTransId="{74415C36-0735-4DDB-8D0C-759195B9B923}"/>
    <dgm:cxn modelId="{ED4598CD-16E7-4CF8-ABCE-1F90DA8E24D1}" type="presOf" srcId="{E84DE78B-A421-4833-854D-2574BB3F78A0}" destId="{892F3C28-0DAA-4DAC-9BB2-202BEC652578}" srcOrd="0" destOrd="0" presId="urn:microsoft.com/office/officeart/2005/8/layout/radial4"/>
    <dgm:cxn modelId="{A59FB7C0-AF74-44B7-8277-D38977C03A59}" type="presOf" srcId="{F6EA5C03-68F9-4BA8-B9CC-E784114DD2B4}" destId="{52BEEF03-1287-4340-B548-9BDD984B4745}" srcOrd="0" destOrd="0" presId="urn:microsoft.com/office/officeart/2005/8/layout/radial4"/>
    <dgm:cxn modelId="{1C54B6D9-5AFF-4182-A687-BEC415C617F3}" type="presOf" srcId="{EBFA3916-42E5-464F-BEB1-89CC5EB5281C}" destId="{AB9B13BF-DDFE-42F4-87AF-F4AC5AF2C1B8}" srcOrd="0" destOrd="0" presId="urn:microsoft.com/office/officeart/2005/8/layout/radial4"/>
    <dgm:cxn modelId="{F9F41780-2FD7-4C27-AE5C-62C73018D6FD}" type="presOf" srcId="{C0719DC9-5672-4361-B18A-6064F81B1F71}" destId="{84C70BC2-69BA-49E8-AB39-67A6F7F0624E}" srcOrd="0" destOrd="0" presId="urn:microsoft.com/office/officeart/2005/8/layout/radial4"/>
    <dgm:cxn modelId="{37794DD1-292C-49AF-A0A1-F3B46B4FB576}" type="presOf" srcId="{FF4BDA2F-9B82-456E-9972-464A9E57E593}" destId="{3FD71622-9110-410E-AD89-2A0C48A239C4}" srcOrd="0" destOrd="0" presId="urn:microsoft.com/office/officeart/2005/8/layout/radial4"/>
    <dgm:cxn modelId="{1E3F9122-DC4A-4566-8F27-27B0635E0C7C}" type="presOf" srcId="{B26B29F6-BA33-4082-B4E0-3895633EBAE1}" destId="{D6D5C72A-CC58-4584-B0F2-1A948122E03C}" srcOrd="0" destOrd="0" presId="urn:microsoft.com/office/officeart/2005/8/layout/radial4"/>
    <dgm:cxn modelId="{D2BE6164-5DF4-4604-98DE-41F09D507015}" type="presOf" srcId="{85F9BE8F-98A4-4B56-9538-ACC98D59A117}" destId="{31E498D6-69DA-4E42-8556-8B464FD34C47}" srcOrd="0" destOrd="0" presId="urn:microsoft.com/office/officeart/2005/8/layout/radial4"/>
    <dgm:cxn modelId="{69790553-DC95-473B-B20B-0C4AB07CBBF4}" type="presOf" srcId="{1E10007E-FC3E-4833-8F55-AC7E8FFD9CD6}" destId="{A611DF47-55EF-4A6D-8B82-24D3A9F2A7A7}" srcOrd="0" destOrd="0" presId="urn:microsoft.com/office/officeart/2005/8/layout/radial4"/>
    <dgm:cxn modelId="{BEF03657-D4E1-425F-B100-9061FA7C4576}" srcId="{FF4BDA2F-9B82-456E-9972-464A9E57E593}" destId="{B26B29F6-BA33-4082-B4E0-3895633EBAE1}" srcOrd="0" destOrd="0" parTransId="{1A3145A8-DE98-46CD-8D0D-BAA3006DD540}" sibTransId="{A776EE76-133E-4708-89F6-F5461EA29DCC}"/>
    <dgm:cxn modelId="{B6D3B184-DA43-4942-AB51-692009DBBA3C}" type="presOf" srcId="{B9CC9C5B-56B0-4B97-8EAA-D69A7F4951B6}" destId="{3BF96B04-2579-4027-AFB6-16D7F870992C}" srcOrd="0" destOrd="0" presId="urn:microsoft.com/office/officeart/2005/8/layout/radial4"/>
    <dgm:cxn modelId="{03EABD09-44B9-47A5-8623-EC39AA783D4C}" srcId="{B26B29F6-BA33-4082-B4E0-3895633EBAE1}" destId="{F6EA5C03-68F9-4BA8-B9CC-E784114DD2B4}" srcOrd="2" destOrd="0" parTransId="{B9CC9C5B-56B0-4B97-8EAA-D69A7F4951B6}" sibTransId="{8FAF809C-FC30-4F9E-8482-F9DD90760A86}"/>
    <dgm:cxn modelId="{8FF2A7EF-EDA7-4914-8ACA-E2719228877B}" type="presOf" srcId="{076664B7-30E7-4B02-9CA8-04DF28241E52}" destId="{3CEE272F-D600-4D1C-920A-02A9B24014EB}" srcOrd="0" destOrd="0" presId="urn:microsoft.com/office/officeart/2005/8/layout/radial4"/>
    <dgm:cxn modelId="{E6A35362-9FEF-4C42-89F6-C3F36BB6A3B1}" srcId="{B26B29F6-BA33-4082-B4E0-3895633EBAE1}" destId="{E84DE78B-A421-4833-854D-2574BB3F78A0}" srcOrd="0" destOrd="0" parTransId="{85F9BE8F-98A4-4B56-9538-ACC98D59A117}" sibTransId="{94E520C4-20B1-4EAE-852E-1337FFC118E9}"/>
    <dgm:cxn modelId="{B77AE358-356D-49E5-B9E9-AA6B934BDA61}" srcId="{B26B29F6-BA33-4082-B4E0-3895633EBAE1}" destId="{B642CC1D-2E92-4F1E-8A8E-9B1936875DF2}" srcOrd="1" destOrd="0" parTransId="{EBFA3916-42E5-464F-BEB1-89CC5EB5281C}" sibTransId="{77DA732E-32A5-457C-A38E-603F15B28E4D}"/>
    <dgm:cxn modelId="{90AE61AB-230C-4B99-90FA-E90C1D4D3B55}" type="presOf" srcId="{D0036A94-25A8-4D1A-9D0F-C6F15FAB705A}" destId="{9D779CE1-F23D-407D-AFF1-E6A99295FA43}" srcOrd="0" destOrd="0" presId="urn:microsoft.com/office/officeart/2005/8/layout/radial4"/>
    <dgm:cxn modelId="{CFBF2B9C-B172-4075-8881-1EE5C6B89939}" type="presOf" srcId="{B642CC1D-2E92-4F1E-8A8E-9B1936875DF2}" destId="{BBF6A8EA-B21C-47B3-B2C2-21F1B87798A6}" srcOrd="0" destOrd="0" presId="urn:microsoft.com/office/officeart/2005/8/layout/radial4"/>
    <dgm:cxn modelId="{F56622F1-9A2D-4FB7-BA8A-271B05DAED81}" srcId="{B26B29F6-BA33-4082-B4E0-3895633EBAE1}" destId="{1E10007E-FC3E-4833-8F55-AC7E8FFD9CD6}" srcOrd="4" destOrd="0" parTransId="{D0036A94-25A8-4D1A-9D0F-C6F15FAB705A}" sibTransId="{62448CA5-1E97-49FF-B713-190E48607F58}"/>
    <dgm:cxn modelId="{39A5F9AD-4F3C-46CF-87C9-B111881F79DA}" type="presParOf" srcId="{3FD71622-9110-410E-AD89-2A0C48A239C4}" destId="{D6D5C72A-CC58-4584-B0F2-1A948122E03C}" srcOrd="0" destOrd="0" presId="urn:microsoft.com/office/officeart/2005/8/layout/radial4"/>
    <dgm:cxn modelId="{6A8ABD16-AA86-420D-AE3E-4EDAF90E1D5D}" type="presParOf" srcId="{3FD71622-9110-410E-AD89-2A0C48A239C4}" destId="{31E498D6-69DA-4E42-8556-8B464FD34C47}" srcOrd="1" destOrd="0" presId="urn:microsoft.com/office/officeart/2005/8/layout/radial4"/>
    <dgm:cxn modelId="{6A1D1B34-CD0F-431E-963A-A67735E4EE14}" type="presParOf" srcId="{3FD71622-9110-410E-AD89-2A0C48A239C4}" destId="{892F3C28-0DAA-4DAC-9BB2-202BEC652578}" srcOrd="2" destOrd="0" presId="urn:microsoft.com/office/officeart/2005/8/layout/radial4"/>
    <dgm:cxn modelId="{FFD21E74-2488-4E6B-BA0B-162E2966CFE2}" type="presParOf" srcId="{3FD71622-9110-410E-AD89-2A0C48A239C4}" destId="{AB9B13BF-DDFE-42F4-87AF-F4AC5AF2C1B8}" srcOrd="3" destOrd="0" presId="urn:microsoft.com/office/officeart/2005/8/layout/radial4"/>
    <dgm:cxn modelId="{2E7F4237-76A2-4579-A07E-5A1620330E82}" type="presParOf" srcId="{3FD71622-9110-410E-AD89-2A0C48A239C4}" destId="{BBF6A8EA-B21C-47B3-B2C2-21F1B87798A6}" srcOrd="4" destOrd="0" presId="urn:microsoft.com/office/officeart/2005/8/layout/radial4"/>
    <dgm:cxn modelId="{32C8F10A-DFD7-4A19-AB84-76BF7AD70BBE}" type="presParOf" srcId="{3FD71622-9110-410E-AD89-2A0C48A239C4}" destId="{3BF96B04-2579-4027-AFB6-16D7F870992C}" srcOrd="5" destOrd="0" presId="urn:microsoft.com/office/officeart/2005/8/layout/radial4"/>
    <dgm:cxn modelId="{9CC0F423-525E-4038-B5E7-FB6DBF66994C}" type="presParOf" srcId="{3FD71622-9110-410E-AD89-2A0C48A239C4}" destId="{52BEEF03-1287-4340-B548-9BDD984B4745}" srcOrd="6" destOrd="0" presId="urn:microsoft.com/office/officeart/2005/8/layout/radial4"/>
    <dgm:cxn modelId="{8AE156BC-76F3-426E-B51C-B7E5BF3EA09D}" type="presParOf" srcId="{3FD71622-9110-410E-AD89-2A0C48A239C4}" destId="{3CEE272F-D600-4D1C-920A-02A9B24014EB}" srcOrd="7" destOrd="0" presId="urn:microsoft.com/office/officeart/2005/8/layout/radial4"/>
    <dgm:cxn modelId="{82DBAB5B-9782-4144-A9CF-5C56067ED26C}" type="presParOf" srcId="{3FD71622-9110-410E-AD89-2A0C48A239C4}" destId="{84C70BC2-69BA-49E8-AB39-67A6F7F0624E}" srcOrd="8" destOrd="0" presId="urn:microsoft.com/office/officeart/2005/8/layout/radial4"/>
    <dgm:cxn modelId="{D9A6AB96-E76C-4788-BAA6-CE480C5809D6}" type="presParOf" srcId="{3FD71622-9110-410E-AD89-2A0C48A239C4}" destId="{9D779CE1-F23D-407D-AFF1-E6A99295FA43}" srcOrd="9" destOrd="0" presId="urn:microsoft.com/office/officeart/2005/8/layout/radial4"/>
    <dgm:cxn modelId="{ACBAA03C-4469-4ADE-A139-F3B2F98BC437}" type="presParOf" srcId="{3FD71622-9110-410E-AD89-2A0C48A239C4}" destId="{A611DF47-55EF-4A6D-8B82-24D3A9F2A7A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F6014-BC3F-40C2-B8E3-1B34EEC4C8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57A4087-51BB-4CC7-ADF5-16454727CC41}">
      <dgm:prSet phldrT="[Metin]" custT="1"/>
      <dgm:spPr/>
      <dgm:t>
        <a:bodyPr/>
        <a:lstStyle/>
        <a:p>
          <a:r>
            <a:rPr lang="tr-TR" sz="2400" dirty="0"/>
            <a:t>gizlilik ilkesine sadık kalma</a:t>
          </a:r>
        </a:p>
      </dgm:t>
    </dgm:pt>
    <dgm:pt modelId="{2FE07DF3-A052-4D85-9765-5F8F1F150574}" type="parTrans" cxnId="{2E20AD31-F928-4C3E-83F2-C7821F79E55A}">
      <dgm:prSet/>
      <dgm:spPr/>
      <dgm:t>
        <a:bodyPr/>
        <a:lstStyle/>
        <a:p>
          <a:endParaRPr lang="tr-TR" sz="1000"/>
        </a:p>
      </dgm:t>
    </dgm:pt>
    <dgm:pt modelId="{372C053F-E9E2-430B-A0A0-880F51F5F058}" type="sibTrans" cxnId="{2E20AD31-F928-4C3E-83F2-C7821F79E55A}">
      <dgm:prSet/>
      <dgm:spPr/>
      <dgm:t>
        <a:bodyPr/>
        <a:lstStyle/>
        <a:p>
          <a:endParaRPr lang="tr-TR" sz="1000"/>
        </a:p>
      </dgm:t>
    </dgm:pt>
    <dgm:pt modelId="{E7E12C0F-4C30-4455-9C47-20EB41B6A4D6}">
      <dgm:prSet phldrT="[Metin]" custT="1"/>
      <dgm:spPr/>
      <dgm:t>
        <a:bodyPr/>
        <a:lstStyle/>
        <a:p>
          <a:r>
            <a:rPr lang="tr-TR" sz="2400" dirty="0"/>
            <a:t>espri anlayışı geliştirme</a:t>
          </a:r>
        </a:p>
      </dgm:t>
    </dgm:pt>
    <dgm:pt modelId="{08472156-8D78-4A71-94C1-C92B994F11EB}" type="parTrans" cxnId="{B72519D5-739E-416F-A654-CE357D02AA5C}">
      <dgm:prSet/>
      <dgm:spPr/>
      <dgm:t>
        <a:bodyPr/>
        <a:lstStyle/>
        <a:p>
          <a:endParaRPr lang="tr-TR" sz="1000"/>
        </a:p>
      </dgm:t>
    </dgm:pt>
    <dgm:pt modelId="{8C46696C-01D5-42B2-A1D8-B879380ED384}" type="sibTrans" cxnId="{B72519D5-739E-416F-A654-CE357D02AA5C}">
      <dgm:prSet/>
      <dgm:spPr/>
      <dgm:t>
        <a:bodyPr/>
        <a:lstStyle/>
        <a:p>
          <a:endParaRPr lang="tr-TR" sz="1000"/>
        </a:p>
      </dgm:t>
    </dgm:pt>
    <dgm:pt modelId="{A962D982-F6EB-4F4B-8631-D70D3267DAFC}">
      <dgm:prSet phldrT="[Metin]" custT="1"/>
      <dgm:spPr/>
      <dgm:t>
        <a:bodyPr/>
        <a:lstStyle/>
        <a:p>
          <a:r>
            <a:rPr lang="tr-TR" sz="2400" dirty="0"/>
            <a:t>dinleme</a:t>
          </a:r>
          <a:endParaRPr lang="tr-TR" sz="1050" dirty="0"/>
        </a:p>
      </dgm:t>
    </dgm:pt>
    <dgm:pt modelId="{78631E2E-1FF8-4DFA-B155-5525A2E5D9C3}" type="parTrans" cxnId="{CF8ADFF7-432C-440D-9802-569BA8BF594D}">
      <dgm:prSet/>
      <dgm:spPr/>
      <dgm:t>
        <a:bodyPr/>
        <a:lstStyle/>
        <a:p>
          <a:endParaRPr lang="tr-TR" sz="1000"/>
        </a:p>
      </dgm:t>
    </dgm:pt>
    <dgm:pt modelId="{15C7229C-3076-416D-B37A-BDF81E44C7FC}" type="sibTrans" cxnId="{CF8ADFF7-432C-440D-9802-569BA8BF594D}">
      <dgm:prSet/>
      <dgm:spPr/>
      <dgm:t>
        <a:bodyPr/>
        <a:lstStyle/>
        <a:p>
          <a:endParaRPr lang="tr-TR" sz="1000"/>
        </a:p>
      </dgm:t>
    </dgm:pt>
    <dgm:pt modelId="{AD35E708-EE2A-420B-B832-BE8CDB314D99}">
      <dgm:prSet custT="1"/>
      <dgm:spPr/>
      <dgm:t>
        <a:bodyPr/>
        <a:lstStyle/>
        <a:p>
          <a:r>
            <a:rPr lang="tr-TR" sz="2400" dirty="0"/>
            <a:t>yerine getirilemeyecek sözlerden kaçınma</a:t>
          </a:r>
        </a:p>
      </dgm:t>
    </dgm:pt>
    <dgm:pt modelId="{A1600773-ABE3-43D8-81BE-95E91AF5DA55}" type="parTrans" cxnId="{9DA95A59-BA77-4AC1-A642-0895931AC58C}">
      <dgm:prSet/>
      <dgm:spPr/>
      <dgm:t>
        <a:bodyPr/>
        <a:lstStyle/>
        <a:p>
          <a:endParaRPr lang="tr-TR" sz="1000"/>
        </a:p>
      </dgm:t>
    </dgm:pt>
    <dgm:pt modelId="{29BA0B26-EF28-4CDC-98A9-26D44E4E10A6}" type="sibTrans" cxnId="{9DA95A59-BA77-4AC1-A642-0895931AC58C}">
      <dgm:prSet/>
      <dgm:spPr/>
      <dgm:t>
        <a:bodyPr/>
        <a:lstStyle/>
        <a:p>
          <a:endParaRPr lang="tr-TR" sz="1000"/>
        </a:p>
      </dgm:t>
    </dgm:pt>
    <dgm:pt modelId="{328FEDCB-D32D-4A50-8830-0620CC113E9B}">
      <dgm:prSet custT="1"/>
      <dgm:spPr/>
      <dgm:t>
        <a:bodyPr/>
        <a:lstStyle/>
        <a:p>
          <a:r>
            <a:rPr lang="tr-TR" sz="2400" dirty="0"/>
            <a:t>şaşkınlık ve kaygı ifadelerinden kaçınma</a:t>
          </a:r>
        </a:p>
      </dgm:t>
    </dgm:pt>
    <dgm:pt modelId="{6276E0A9-FE51-45E9-94A1-A8C77F05FCE6}" type="parTrans" cxnId="{00C47724-38E3-459D-A898-2C1DDA341403}">
      <dgm:prSet/>
      <dgm:spPr/>
      <dgm:t>
        <a:bodyPr/>
        <a:lstStyle/>
        <a:p>
          <a:endParaRPr lang="tr-TR" sz="1000"/>
        </a:p>
      </dgm:t>
    </dgm:pt>
    <dgm:pt modelId="{BEE6C7C3-232B-4764-A0C5-1ABDB93D5344}" type="sibTrans" cxnId="{00C47724-38E3-459D-A898-2C1DDA341403}">
      <dgm:prSet/>
      <dgm:spPr/>
      <dgm:t>
        <a:bodyPr/>
        <a:lstStyle/>
        <a:p>
          <a:endParaRPr lang="tr-TR" sz="1000"/>
        </a:p>
      </dgm:t>
    </dgm:pt>
    <dgm:pt modelId="{C6F16F9F-9F21-416F-BB2B-F1A82B8F062D}">
      <dgm:prSet custT="1"/>
      <dgm:spPr/>
      <dgm:t>
        <a:bodyPr/>
        <a:lstStyle/>
        <a:p>
          <a:r>
            <a:rPr lang="tr-TR" sz="2400" dirty="0"/>
            <a:t>ahlaki yargılamalardan kaçınma</a:t>
          </a:r>
        </a:p>
      </dgm:t>
    </dgm:pt>
    <dgm:pt modelId="{2E8D5C78-324D-43FE-937A-BEB64F13AB6E}" type="parTrans" cxnId="{D7F6C2F4-10C6-4CF1-B932-4E741A981547}">
      <dgm:prSet/>
      <dgm:spPr/>
      <dgm:t>
        <a:bodyPr/>
        <a:lstStyle/>
        <a:p>
          <a:endParaRPr lang="tr-TR" sz="1000"/>
        </a:p>
      </dgm:t>
    </dgm:pt>
    <dgm:pt modelId="{7615D719-64BC-4E78-80EE-E04F6DEF2A0E}" type="sibTrans" cxnId="{D7F6C2F4-10C6-4CF1-B932-4E741A981547}">
      <dgm:prSet/>
      <dgm:spPr/>
      <dgm:t>
        <a:bodyPr/>
        <a:lstStyle/>
        <a:p>
          <a:endParaRPr lang="tr-TR" sz="1000"/>
        </a:p>
      </dgm:t>
    </dgm:pt>
    <dgm:pt modelId="{17C88B33-B30E-4343-89C6-478FF4B4E804}">
      <dgm:prSet custT="1"/>
      <dgm:spPr/>
      <dgm:t>
        <a:bodyPr/>
        <a:lstStyle/>
        <a:p>
          <a:r>
            <a:rPr lang="tr-TR" sz="2400" dirty="0"/>
            <a:t>kendi yaşamınızdan örnekler verme</a:t>
          </a:r>
        </a:p>
      </dgm:t>
    </dgm:pt>
    <dgm:pt modelId="{5D5BE7A8-B0D6-49D9-8FBD-1D1A9077B694}" type="parTrans" cxnId="{D00A9A7E-5AE0-4E60-AC17-C3C1E9FC9741}">
      <dgm:prSet/>
      <dgm:spPr/>
      <dgm:t>
        <a:bodyPr/>
        <a:lstStyle/>
        <a:p>
          <a:endParaRPr lang="tr-TR" sz="1000"/>
        </a:p>
      </dgm:t>
    </dgm:pt>
    <dgm:pt modelId="{9B8A07CC-85F4-4DB8-B0C9-11DAADF32A75}" type="sibTrans" cxnId="{D00A9A7E-5AE0-4E60-AC17-C3C1E9FC9741}">
      <dgm:prSet/>
      <dgm:spPr/>
      <dgm:t>
        <a:bodyPr/>
        <a:lstStyle/>
        <a:p>
          <a:endParaRPr lang="tr-TR" sz="1000"/>
        </a:p>
      </dgm:t>
    </dgm:pt>
    <dgm:pt modelId="{E9596CBB-5F22-494A-AFA2-228C0917CF69}" type="pres">
      <dgm:prSet presAssocID="{60FF6014-BC3F-40C2-B8E3-1B34EEC4C8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057BFA-A729-4E90-B10A-937AA8B3BAE5}" type="pres">
      <dgm:prSet presAssocID="{257A4087-51BB-4CC7-ADF5-16454727CC41}" presName="parentLin" presStyleCnt="0"/>
      <dgm:spPr/>
    </dgm:pt>
    <dgm:pt modelId="{0A40F094-914B-487B-A94D-1E89403630BB}" type="pres">
      <dgm:prSet presAssocID="{257A4087-51BB-4CC7-ADF5-16454727CC41}" presName="parentLeftMargin" presStyleLbl="node1" presStyleIdx="0" presStyleCnt="7"/>
      <dgm:spPr/>
      <dgm:t>
        <a:bodyPr/>
        <a:lstStyle/>
        <a:p>
          <a:endParaRPr lang="tr-TR"/>
        </a:p>
      </dgm:t>
    </dgm:pt>
    <dgm:pt modelId="{C7695F7D-3C82-475F-8140-780D5E95FBB8}" type="pres">
      <dgm:prSet presAssocID="{257A4087-51BB-4CC7-ADF5-16454727CC41}" presName="parentText" presStyleLbl="node1" presStyleIdx="0" presStyleCnt="7" custLinFactNeighborX="5263" custLinFactNeighborY="2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43C58-F280-4F0B-8866-ED2D43CA2BAC}" type="pres">
      <dgm:prSet presAssocID="{257A4087-51BB-4CC7-ADF5-16454727CC41}" presName="negativeSpace" presStyleCnt="0"/>
      <dgm:spPr/>
    </dgm:pt>
    <dgm:pt modelId="{C07AFD7C-D65A-45FC-804C-7DECDA4868EC}" type="pres">
      <dgm:prSet presAssocID="{257A4087-51BB-4CC7-ADF5-16454727CC41}" presName="childText" presStyleLbl="conFgAcc1" presStyleIdx="0" presStyleCnt="7">
        <dgm:presLayoutVars>
          <dgm:bulletEnabled val="1"/>
        </dgm:presLayoutVars>
      </dgm:prSet>
      <dgm:spPr/>
    </dgm:pt>
    <dgm:pt modelId="{DB820338-A31A-448B-B1EA-9F0E6E6BF348}" type="pres">
      <dgm:prSet presAssocID="{372C053F-E9E2-430B-A0A0-880F51F5F058}" presName="spaceBetweenRectangles" presStyleCnt="0"/>
      <dgm:spPr/>
    </dgm:pt>
    <dgm:pt modelId="{E7E0AF65-5BB0-4EC2-BA78-3A2C6DE54E14}" type="pres">
      <dgm:prSet presAssocID="{E7E12C0F-4C30-4455-9C47-20EB41B6A4D6}" presName="parentLin" presStyleCnt="0"/>
      <dgm:spPr/>
    </dgm:pt>
    <dgm:pt modelId="{05474349-2818-44E3-9C43-282C2B4A129B}" type="pres">
      <dgm:prSet presAssocID="{E7E12C0F-4C30-4455-9C47-20EB41B6A4D6}" presName="parentLeftMargin" presStyleLbl="node1" presStyleIdx="0" presStyleCnt="7"/>
      <dgm:spPr/>
      <dgm:t>
        <a:bodyPr/>
        <a:lstStyle/>
        <a:p>
          <a:endParaRPr lang="tr-TR"/>
        </a:p>
      </dgm:t>
    </dgm:pt>
    <dgm:pt modelId="{B678BB05-3FDA-4312-8E9C-4D3B99CBCED5}" type="pres">
      <dgm:prSet presAssocID="{E7E12C0F-4C30-4455-9C47-20EB41B6A4D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E8BD74-92C6-4A0F-9245-B78EB844F991}" type="pres">
      <dgm:prSet presAssocID="{E7E12C0F-4C30-4455-9C47-20EB41B6A4D6}" presName="negativeSpace" presStyleCnt="0"/>
      <dgm:spPr/>
    </dgm:pt>
    <dgm:pt modelId="{64AA3CAE-40ED-4087-BD6D-F326B67A6AAD}" type="pres">
      <dgm:prSet presAssocID="{E7E12C0F-4C30-4455-9C47-20EB41B6A4D6}" presName="childText" presStyleLbl="conFgAcc1" presStyleIdx="1" presStyleCnt="7">
        <dgm:presLayoutVars>
          <dgm:bulletEnabled val="1"/>
        </dgm:presLayoutVars>
      </dgm:prSet>
      <dgm:spPr/>
    </dgm:pt>
    <dgm:pt modelId="{73F83AB4-B517-4C04-B07F-79263B6E22D2}" type="pres">
      <dgm:prSet presAssocID="{8C46696C-01D5-42B2-A1D8-B879380ED384}" presName="spaceBetweenRectangles" presStyleCnt="0"/>
      <dgm:spPr/>
    </dgm:pt>
    <dgm:pt modelId="{C9A46C18-3F41-45B3-9E86-F5E3AF8A41F5}" type="pres">
      <dgm:prSet presAssocID="{A962D982-F6EB-4F4B-8631-D70D3267DAFC}" presName="parentLin" presStyleCnt="0"/>
      <dgm:spPr/>
    </dgm:pt>
    <dgm:pt modelId="{4F66DBBC-D655-4236-A8AE-7DE8800D4525}" type="pres">
      <dgm:prSet presAssocID="{A962D982-F6EB-4F4B-8631-D70D3267DAFC}" presName="parentLeftMargin" presStyleLbl="node1" presStyleIdx="1" presStyleCnt="7"/>
      <dgm:spPr/>
      <dgm:t>
        <a:bodyPr/>
        <a:lstStyle/>
        <a:p>
          <a:endParaRPr lang="tr-TR"/>
        </a:p>
      </dgm:t>
    </dgm:pt>
    <dgm:pt modelId="{FE21AD3B-3616-4208-A4E3-DD840742E5F7}" type="pres">
      <dgm:prSet presAssocID="{A962D982-F6EB-4F4B-8631-D70D3267DAF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66DE3C-33D4-49E4-91CC-452AC957A937}" type="pres">
      <dgm:prSet presAssocID="{A962D982-F6EB-4F4B-8631-D70D3267DAFC}" presName="negativeSpace" presStyleCnt="0"/>
      <dgm:spPr/>
    </dgm:pt>
    <dgm:pt modelId="{6EAF127C-B8CE-4B9E-9480-BC18033878BD}" type="pres">
      <dgm:prSet presAssocID="{A962D982-F6EB-4F4B-8631-D70D3267DAFC}" presName="childText" presStyleLbl="conFgAcc1" presStyleIdx="2" presStyleCnt="7">
        <dgm:presLayoutVars>
          <dgm:bulletEnabled val="1"/>
        </dgm:presLayoutVars>
      </dgm:prSet>
      <dgm:spPr/>
    </dgm:pt>
    <dgm:pt modelId="{B89DC408-12AF-4FC1-BBA5-D9600D3ACDD0}" type="pres">
      <dgm:prSet presAssocID="{15C7229C-3076-416D-B37A-BDF81E44C7FC}" presName="spaceBetweenRectangles" presStyleCnt="0"/>
      <dgm:spPr/>
    </dgm:pt>
    <dgm:pt modelId="{BDC1968A-9749-444B-9C19-343698AD44F4}" type="pres">
      <dgm:prSet presAssocID="{AD35E708-EE2A-420B-B832-BE8CDB314D99}" presName="parentLin" presStyleCnt="0"/>
      <dgm:spPr/>
    </dgm:pt>
    <dgm:pt modelId="{332FEB5C-23C5-49CF-A4CE-B07844BD3F47}" type="pres">
      <dgm:prSet presAssocID="{AD35E708-EE2A-420B-B832-BE8CDB314D99}" presName="parentLeftMargin" presStyleLbl="node1" presStyleIdx="2" presStyleCnt="7"/>
      <dgm:spPr/>
      <dgm:t>
        <a:bodyPr/>
        <a:lstStyle/>
        <a:p>
          <a:endParaRPr lang="tr-TR"/>
        </a:p>
      </dgm:t>
    </dgm:pt>
    <dgm:pt modelId="{3F2AC9C8-40CA-42CF-A634-D90E136EB85A}" type="pres">
      <dgm:prSet presAssocID="{AD35E708-EE2A-420B-B832-BE8CDB314D9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F87675-0FBC-483F-A1D0-A4E618C47E57}" type="pres">
      <dgm:prSet presAssocID="{AD35E708-EE2A-420B-B832-BE8CDB314D99}" presName="negativeSpace" presStyleCnt="0"/>
      <dgm:spPr/>
    </dgm:pt>
    <dgm:pt modelId="{EDC7F4F0-06E5-40B5-BBC3-CE9A3D4D0C3A}" type="pres">
      <dgm:prSet presAssocID="{AD35E708-EE2A-420B-B832-BE8CDB314D99}" presName="childText" presStyleLbl="conFgAcc1" presStyleIdx="3" presStyleCnt="7">
        <dgm:presLayoutVars>
          <dgm:bulletEnabled val="1"/>
        </dgm:presLayoutVars>
      </dgm:prSet>
      <dgm:spPr/>
    </dgm:pt>
    <dgm:pt modelId="{402728BF-0C91-4D0F-B987-027ECFDB38E8}" type="pres">
      <dgm:prSet presAssocID="{29BA0B26-EF28-4CDC-98A9-26D44E4E10A6}" presName="spaceBetweenRectangles" presStyleCnt="0"/>
      <dgm:spPr/>
    </dgm:pt>
    <dgm:pt modelId="{ABC8EB3D-00DB-4F9D-AB96-3C0961EDDB42}" type="pres">
      <dgm:prSet presAssocID="{328FEDCB-D32D-4A50-8830-0620CC113E9B}" presName="parentLin" presStyleCnt="0"/>
      <dgm:spPr/>
    </dgm:pt>
    <dgm:pt modelId="{5C76F9CB-7E68-4ABA-B4D0-745E668D7C04}" type="pres">
      <dgm:prSet presAssocID="{328FEDCB-D32D-4A50-8830-0620CC113E9B}" presName="parentLeftMargin" presStyleLbl="node1" presStyleIdx="3" presStyleCnt="7"/>
      <dgm:spPr/>
      <dgm:t>
        <a:bodyPr/>
        <a:lstStyle/>
        <a:p>
          <a:endParaRPr lang="tr-TR"/>
        </a:p>
      </dgm:t>
    </dgm:pt>
    <dgm:pt modelId="{0C194633-0E78-4279-A61C-6F02777E5F1F}" type="pres">
      <dgm:prSet presAssocID="{328FEDCB-D32D-4A50-8830-0620CC113E9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B33DF9-832F-4006-9122-4BA2B215E368}" type="pres">
      <dgm:prSet presAssocID="{328FEDCB-D32D-4A50-8830-0620CC113E9B}" presName="negativeSpace" presStyleCnt="0"/>
      <dgm:spPr/>
    </dgm:pt>
    <dgm:pt modelId="{F713BCF0-3F36-48CC-8088-AD36C767B217}" type="pres">
      <dgm:prSet presAssocID="{328FEDCB-D32D-4A50-8830-0620CC113E9B}" presName="childText" presStyleLbl="conFgAcc1" presStyleIdx="4" presStyleCnt="7">
        <dgm:presLayoutVars>
          <dgm:bulletEnabled val="1"/>
        </dgm:presLayoutVars>
      </dgm:prSet>
      <dgm:spPr/>
    </dgm:pt>
    <dgm:pt modelId="{3CA86B4A-C9D4-4FF4-BEAB-7CFE8DD45101}" type="pres">
      <dgm:prSet presAssocID="{BEE6C7C3-232B-4764-A0C5-1ABDB93D5344}" presName="spaceBetweenRectangles" presStyleCnt="0"/>
      <dgm:spPr/>
    </dgm:pt>
    <dgm:pt modelId="{0D0431A8-F043-4F04-A8A2-89D329AD1DF6}" type="pres">
      <dgm:prSet presAssocID="{C6F16F9F-9F21-416F-BB2B-F1A82B8F062D}" presName="parentLin" presStyleCnt="0"/>
      <dgm:spPr/>
    </dgm:pt>
    <dgm:pt modelId="{A09C895C-213E-413C-9CBB-D603D86DEFC5}" type="pres">
      <dgm:prSet presAssocID="{C6F16F9F-9F21-416F-BB2B-F1A82B8F062D}" presName="parentLeftMargin" presStyleLbl="node1" presStyleIdx="4" presStyleCnt="7"/>
      <dgm:spPr/>
      <dgm:t>
        <a:bodyPr/>
        <a:lstStyle/>
        <a:p>
          <a:endParaRPr lang="tr-TR"/>
        </a:p>
      </dgm:t>
    </dgm:pt>
    <dgm:pt modelId="{DAEE3F52-55CB-4B3E-BEB6-6F3E91BF9D8A}" type="pres">
      <dgm:prSet presAssocID="{C6F16F9F-9F21-416F-BB2B-F1A82B8F062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995DA2-50D4-434B-B3A1-336DF4299DAC}" type="pres">
      <dgm:prSet presAssocID="{C6F16F9F-9F21-416F-BB2B-F1A82B8F062D}" presName="negativeSpace" presStyleCnt="0"/>
      <dgm:spPr/>
    </dgm:pt>
    <dgm:pt modelId="{EFD27148-2222-416D-837A-9025C0C24961}" type="pres">
      <dgm:prSet presAssocID="{C6F16F9F-9F21-416F-BB2B-F1A82B8F062D}" presName="childText" presStyleLbl="conFgAcc1" presStyleIdx="5" presStyleCnt="7">
        <dgm:presLayoutVars>
          <dgm:bulletEnabled val="1"/>
        </dgm:presLayoutVars>
      </dgm:prSet>
      <dgm:spPr/>
    </dgm:pt>
    <dgm:pt modelId="{7C996254-144E-40E6-BE89-D446862E82E2}" type="pres">
      <dgm:prSet presAssocID="{7615D719-64BC-4E78-80EE-E04F6DEF2A0E}" presName="spaceBetweenRectangles" presStyleCnt="0"/>
      <dgm:spPr/>
    </dgm:pt>
    <dgm:pt modelId="{A4604A80-08EE-452A-A777-3A43E4AF7F8F}" type="pres">
      <dgm:prSet presAssocID="{17C88B33-B30E-4343-89C6-478FF4B4E804}" presName="parentLin" presStyleCnt="0"/>
      <dgm:spPr/>
    </dgm:pt>
    <dgm:pt modelId="{6400A7FE-C49B-4D6C-A31A-73DB5D8B8C13}" type="pres">
      <dgm:prSet presAssocID="{17C88B33-B30E-4343-89C6-478FF4B4E804}" presName="parentLeftMargin" presStyleLbl="node1" presStyleIdx="5" presStyleCnt="7"/>
      <dgm:spPr/>
      <dgm:t>
        <a:bodyPr/>
        <a:lstStyle/>
        <a:p>
          <a:endParaRPr lang="tr-TR"/>
        </a:p>
      </dgm:t>
    </dgm:pt>
    <dgm:pt modelId="{0847ABE9-E9A1-4ABC-9A1E-0D2F9BFAF32F}" type="pres">
      <dgm:prSet presAssocID="{17C88B33-B30E-4343-89C6-478FF4B4E80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A63B2F-BDDB-460E-BA6D-3101DD5CC81F}" type="pres">
      <dgm:prSet presAssocID="{17C88B33-B30E-4343-89C6-478FF4B4E804}" presName="negativeSpace" presStyleCnt="0"/>
      <dgm:spPr/>
    </dgm:pt>
    <dgm:pt modelId="{B41EE9AE-073A-4249-A070-BFA00ABF550A}" type="pres">
      <dgm:prSet presAssocID="{17C88B33-B30E-4343-89C6-478FF4B4E804}" presName="childText" presStyleLbl="conFgAcc1" presStyleIdx="6" presStyleCnt="7" custLinFactY="200000" custLinFactNeighborX="25584" custLinFactNeighborY="289745">
        <dgm:presLayoutVars>
          <dgm:bulletEnabled val="1"/>
        </dgm:presLayoutVars>
      </dgm:prSet>
      <dgm:spPr/>
    </dgm:pt>
  </dgm:ptLst>
  <dgm:cxnLst>
    <dgm:cxn modelId="{505C7F86-0A67-40CF-A52F-12071CAE9560}" type="presOf" srcId="{328FEDCB-D32D-4A50-8830-0620CC113E9B}" destId="{5C76F9CB-7E68-4ABA-B4D0-745E668D7C04}" srcOrd="0" destOrd="0" presId="urn:microsoft.com/office/officeart/2005/8/layout/list1"/>
    <dgm:cxn modelId="{0469C595-0849-4F2B-8466-052AC71650A5}" type="presOf" srcId="{E7E12C0F-4C30-4455-9C47-20EB41B6A4D6}" destId="{B678BB05-3FDA-4312-8E9C-4D3B99CBCED5}" srcOrd="1" destOrd="0" presId="urn:microsoft.com/office/officeart/2005/8/layout/list1"/>
    <dgm:cxn modelId="{BBA45E23-6240-49DA-9DA3-926E5A78A302}" type="presOf" srcId="{A962D982-F6EB-4F4B-8631-D70D3267DAFC}" destId="{4F66DBBC-D655-4236-A8AE-7DE8800D4525}" srcOrd="0" destOrd="0" presId="urn:microsoft.com/office/officeart/2005/8/layout/list1"/>
    <dgm:cxn modelId="{9DA95A59-BA77-4AC1-A642-0895931AC58C}" srcId="{60FF6014-BC3F-40C2-B8E3-1B34EEC4C880}" destId="{AD35E708-EE2A-420B-B832-BE8CDB314D99}" srcOrd="3" destOrd="0" parTransId="{A1600773-ABE3-43D8-81BE-95E91AF5DA55}" sibTransId="{29BA0B26-EF28-4CDC-98A9-26D44E4E10A6}"/>
    <dgm:cxn modelId="{B72519D5-739E-416F-A654-CE357D02AA5C}" srcId="{60FF6014-BC3F-40C2-B8E3-1B34EEC4C880}" destId="{E7E12C0F-4C30-4455-9C47-20EB41B6A4D6}" srcOrd="1" destOrd="0" parTransId="{08472156-8D78-4A71-94C1-C92B994F11EB}" sibTransId="{8C46696C-01D5-42B2-A1D8-B879380ED384}"/>
    <dgm:cxn modelId="{734A3C39-EBB2-4D07-9DBA-6972CFEB2B58}" type="presOf" srcId="{60FF6014-BC3F-40C2-B8E3-1B34EEC4C880}" destId="{E9596CBB-5F22-494A-AFA2-228C0917CF69}" srcOrd="0" destOrd="0" presId="urn:microsoft.com/office/officeart/2005/8/layout/list1"/>
    <dgm:cxn modelId="{53E88DA5-3E62-4BD6-BC42-7FC6F8A3D07E}" type="presOf" srcId="{AD35E708-EE2A-420B-B832-BE8CDB314D99}" destId="{332FEB5C-23C5-49CF-A4CE-B07844BD3F47}" srcOrd="0" destOrd="0" presId="urn:microsoft.com/office/officeart/2005/8/layout/list1"/>
    <dgm:cxn modelId="{D00A9A7E-5AE0-4E60-AC17-C3C1E9FC9741}" srcId="{60FF6014-BC3F-40C2-B8E3-1B34EEC4C880}" destId="{17C88B33-B30E-4343-89C6-478FF4B4E804}" srcOrd="6" destOrd="0" parTransId="{5D5BE7A8-B0D6-49D9-8FBD-1D1A9077B694}" sibTransId="{9B8A07CC-85F4-4DB8-B0C9-11DAADF32A75}"/>
    <dgm:cxn modelId="{2E20AD31-F928-4C3E-83F2-C7821F79E55A}" srcId="{60FF6014-BC3F-40C2-B8E3-1B34EEC4C880}" destId="{257A4087-51BB-4CC7-ADF5-16454727CC41}" srcOrd="0" destOrd="0" parTransId="{2FE07DF3-A052-4D85-9765-5F8F1F150574}" sibTransId="{372C053F-E9E2-430B-A0A0-880F51F5F058}"/>
    <dgm:cxn modelId="{F47625C3-5F44-4D9F-94B9-3D8E65B68758}" type="presOf" srcId="{AD35E708-EE2A-420B-B832-BE8CDB314D99}" destId="{3F2AC9C8-40CA-42CF-A634-D90E136EB85A}" srcOrd="1" destOrd="0" presId="urn:microsoft.com/office/officeart/2005/8/layout/list1"/>
    <dgm:cxn modelId="{CF8ADFF7-432C-440D-9802-569BA8BF594D}" srcId="{60FF6014-BC3F-40C2-B8E3-1B34EEC4C880}" destId="{A962D982-F6EB-4F4B-8631-D70D3267DAFC}" srcOrd="2" destOrd="0" parTransId="{78631E2E-1FF8-4DFA-B155-5525A2E5D9C3}" sibTransId="{15C7229C-3076-416D-B37A-BDF81E44C7FC}"/>
    <dgm:cxn modelId="{D90D4003-8D3D-4037-ABC1-6B4B9FD26A93}" type="presOf" srcId="{E7E12C0F-4C30-4455-9C47-20EB41B6A4D6}" destId="{05474349-2818-44E3-9C43-282C2B4A129B}" srcOrd="0" destOrd="0" presId="urn:microsoft.com/office/officeart/2005/8/layout/list1"/>
    <dgm:cxn modelId="{69FCEE4C-C4E8-4D4E-B133-A95232E49DA4}" type="presOf" srcId="{A962D982-F6EB-4F4B-8631-D70D3267DAFC}" destId="{FE21AD3B-3616-4208-A4E3-DD840742E5F7}" srcOrd="1" destOrd="0" presId="urn:microsoft.com/office/officeart/2005/8/layout/list1"/>
    <dgm:cxn modelId="{D41DFEAD-6C1F-4FF1-B65F-B62880113125}" type="presOf" srcId="{257A4087-51BB-4CC7-ADF5-16454727CC41}" destId="{0A40F094-914B-487B-A94D-1E89403630BB}" srcOrd="0" destOrd="0" presId="urn:microsoft.com/office/officeart/2005/8/layout/list1"/>
    <dgm:cxn modelId="{36F5C852-828E-4512-BDAB-455C2DEFCAB9}" type="presOf" srcId="{C6F16F9F-9F21-416F-BB2B-F1A82B8F062D}" destId="{A09C895C-213E-413C-9CBB-D603D86DEFC5}" srcOrd="0" destOrd="0" presId="urn:microsoft.com/office/officeart/2005/8/layout/list1"/>
    <dgm:cxn modelId="{2794CC53-9789-4BD6-98D9-F5BF0E753CD4}" type="presOf" srcId="{C6F16F9F-9F21-416F-BB2B-F1A82B8F062D}" destId="{DAEE3F52-55CB-4B3E-BEB6-6F3E91BF9D8A}" srcOrd="1" destOrd="0" presId="urn:microsoft.com/office/officeart/2005/8/layout/list1"/>
    <dgm:cxn modelId="{FCD56800-97C2-43DD-903A-74749BCF314D}" type="presOf" srcId="{17C88B33-B30E-4343-89C6-478FF4B4E804}" destId="{6400A7FE-C49B-4D6C-A31A-73DB5D8B8C13}" srcOrd="0" destOrd="0" presId="urn:microsoft.com/office/officeart/2005/8/layout/list1"/>
    <dgm:cxn modelId="{14D7211F-DC5A-4707-8A71-6DFFE8FDFB7D}" type="presOf" srcId="{17C88B33-B30E-4343-89C6-478FF4B4E804}" destId="{0847ABE9-E9A1-4ABC-9A1E-0D2F9BFAF32F}" srcOrd="1" destOrd="0" presId="urn:microsoft.com/office/officeart/2005/8/layout/list1"/>
    <dgm:cxn modelId="{00C47724-38E3-459D-A898-2C1DDA341403}" srcId="{60FF6014-BC3F-40C2-B8E3-1B34EEC4C880}" destId="{328FEDCB-D32D-4A50-8830-0620CC113E9B}" srcOrd="4" destOrd="0" parTransId="{6276E0A9-FE51-45E9-94A1-A8C77F05FCE6}" sibTransId="{BEE6C7C3-232B-4764-A0C5-1ABDB93D5344}"/>
    <dgm:cxn modelId="{1558E2E0-5888-411E-BBF0-1F8A3A881E29}" type="presOf" srcId="{328FEDCB-D32D-4A50-8830-0620CC113E9B}" destId="{0C194633-0E78-4279-A61C-6F02777E5F1F}" srcOrd="1" destOrd="0" presId="urn:microsoft.com/office/officeart/2005/8/layout/list1"/>
    <dgm:cxn modelId="{9DF01EF1-DD44-4054-8D02-5CF2ED51742C}" type="presOf" srcId="{257A4087-51BB-4CC7-ADF5-16454727CC41}" destId="{C7695F7D-3C82-475F-8140-780D5E95FBB8}" srcOrd="1" destOrd="0" presId="urn:microsoft.com/office/officeart/2005/8/layout/list1"/>
    <dgm:cxn modelId="{D7F6C2F4-10C6-4CF1-B932-4E741A981547}" srcId="{60FF6014-BC3F-40C2-B8E3-1B34EEC4C880}" destId="{C6F16F9F-9F21-416F-BB2B-F1A82B8F062D}" srcOrd="5" destOrd="0" parTransId="{2E8D5C78-324D-43FE-937A-BEB64F13AB6E}" sibTransId="{7615D719-64BC-4E78-80EE-E04F6DEF2A0E}"/>
    <dgm:cxn modelId="{4209B16C-A301-4870-AB6F-38790E6F0A4F}" type="presParOf" srcId="{E9596CBB-5F22-494A-AFA2-228C0917CF69}" destId="{9A057BFA-A729-4E90-B10A-937AA8B3BAE5}" srcOrd="0" destOrd="0" presId="urn:microsoft.com/office/officeart/2005/8/layout/list1"/>
    <dgm:cxn modelId="{C7AE43D5-784B-457E-B445-ABC8FF4FD3B2}" type="presParOf" srcId="{9A057BFA-A729-4E90-B10A-937AA8B3BAE5}" destId="{0A40F094-914B-487B-A94D-1E89403630BB}" srcOrd="0" destOrd="0" presId="urn:microsoft.com/office/officeart/2005/8/layout/list1"/>
    <dgm:cxn modelId="{073164B8-F079-45DA-A182-4F072D9C686F}" type="presParOf" srcId="{9A057BFA-A729-4E90-B10A-937AA8B3BAE5}" destId="{C7695F7D-3C82-475F-8140-780D5E95FBB8}" srcOrd="1" destOrd="0" presId="urn:microsoft.com/office/officeart/2005/8/layout/list1"/>
    <dgm:cxn modelId="{C511DE22-B317-4EDA-A0B5-091A6D8C51F4}" type="presParOf" srcId="{E9596CBB-5F22-494A-AFA2-228C0917CF69}" destId="{03943C58-F280-4F0B-8866-ED2D43CA2BAC}" srcOrd="1" destOrd="0" presId="urn:microsoft.com/office/officeart/2005/8/layout/list1"/>
    <dgm:cxn modelId="{EA5F1310-B4F8-47FF-A32F-7A0328E6FAC8}" type="presParOf" srcId="{E9596CBB-5F22-494A-AFA2-228C0917CF69}" destId="{C07AFD7C-D65A-45FC-804C-7DECDA4868EC}" srcOrd="2" destOrd="0" presId="urn:microsoft.com/office/officeart/2005/8/layout/list1"/>
    <dgm:cxn modelId="{753DAA38-1FBE-44D7-80CD-571187E6FC7B}" type="presParOf" srcId="{E9596CBB-5F22-494A-AFA2-228C0917CF69}" destId="{DB820338-A31A-448B-B1EA-9F0E6E6BF348}" srcOrd="3" destOrd="0" presId="urn:microsoft.com/office/officeart/2005/8/layout/list1"/>
    <dgm:cxn modelId="{C7494712-F021-4EFB-89EB-5B6E0A7EACB8}" type="presParOf" srcId="{E9596CBB-5F22-494A-AFA2-228C0917CF69}" destId="{E7E0AF65-5BB0-4EC2-BA78-3A2C6DE54E14}" srcOrd="4" destOrd="0" presId="urn:microsoft.com/office/officeart/2005/8/layout/list1"/>
    <dgm:cxn modelId="{51921C23-44A4-4446-A510-16B93F4F0B10}" type="presParOf" srcId="{E7E0AF65-5BB0-4EC2-BA78-3A2C6DE54E14}" destId="{05474349-2818-44E3-9C43-282C2B4A129B}" srcOrd="0" destOrd="0" presId="urn:microsoft.com/office/officeart/2005/8/layout/list1"/>
    <dgm:cxn modelId="{631DFDBD-EACB-404B-89E6-DBD9E4C0BDE6}" type="presParOf" srcId="{E7E0AF65-5BB0-4EC2-BA78-3A2C6DE54E14}" destId="{B678BB05-3FDA-4312-8E9C-4D3B99CBCED5}" srcOrd="1" destOrd="0" presId="urn:microsoft.com/office/officeart/2005/8/layout/list1"/>
    <dgm:cxn modelId="{0F7EBE56-F824-4AC8-9C5E-F3F941812E62}" type="presParOf" srcId="{E9596CBB-5F22-494A-AFA2-228C0917CF69}" destId="{3DE8BD74-92C6-4A0F-9245-B78EB844F991}" srcOrd="5" destOrd="0" presId="urn:microsoft.com/office/officeart/2005/8/layout/list1"/>
    <dgm:cxn modelId="{7D805034-F9A0-4CB1-B799-20BECA80713A}" type="presParOf" srcId="{E9596CBB-5F22-494A-AFA2-228C0917CF69}" destId="{64AA3CAE-40ED-4087-BD6D-F326B67A6AAD}" srcOrd="6" destOrd="0" presId="urn:microsoft.com/office/officeart/2005/8/layout/list1"/>
    <dgm:cxn modelId="{D3889B34-5B0C-4B44-BB37-E8811F8C14EB}" type="presParOf" srcId="{E9596CBB-5F22-494A-AFA2-228C0917CF69}" destId="{73F83AB4-B517-4C04-B07F-79263B6E22D2}" srcOrd="7" destOrd="0" presId="urn:microsoft.com/office/officeart/2005/8/layout/list1"/>
    <dgm:cxn modelId="{D392169C-8E42-4D17-9340-E2C503899F76}" type="presParOf" srcId="{E9596CBB-5F22-494A-AFA2-228C0917CF69}" destId="{C9A46C18-3F41-45B3-9E86-F5E3AF8A41F5}" srcOrd="8" destOrd="0" presId="urn:microsoft.com/office/officeart/2005/8/layout/list1"/>
    <dgm:cxn modelId="{00A74B3B-985F-44D3-AEF1-37EF519ADE57}" type="presParOf" srcId="{C9A46C18-3F41-45B3-9E86-F5E3AF8A41F5}" destId="{4F66DBBC-D655-4236-A8AE-7DE8800D4525}" srcOrd="0" destOrd="0" presId="urn:microsoft.com/office/officeart/2005/8/layout/list1"/>
    <dgm:cxn modelId="{BA0E6632-6308-4AC7-B935-7F049E9E0652}" type="presParOf" srcId="{C9A46C18-3F41-45B3-9E86-F5E3AF8A41F5}" destId="{FE21AD3B-3616-4208-A4E3-DD840742E5F7}" srcOrd="1" destOrd="0" presId="urn:microsoft.com/office/officeart/2005/8/layout/list1"/>
    <dgm:cxn modelId="{B317CC2B-19A5-4BB1-BF77-DEF832ABF98D}" type="presParOf" srcId="{E9596CBB-5F22-494A-AFA2-228C0917CF69}" destId="{9F66DE3C-33D4-49E4-91CC-452AC957A937}" srcOrd="9" destOrd="0" presId="urn:microsoft.com/office/officeart/2005/8/layout/list1"/>
    <dgm:cxn modelId="{9351E33B-80D1-4A16-8A8E-A8D98AF67DA2}" type="presParOf" srcId="{E9596CBB-5F22-494A-AFA2-228C0917CF69}" destId="{6EAF127C-B8CE-4B9E-9480-BC18033878BD}" srcOrd="10" destOrd="0" presId="urn:microsoft.com/office/officeart/2005/8/layout/list1"/>
    <dgm:cxn modelId="{67C36FD5-ECFE-4F78-8A9A-139A02888F47}" type="presParOf" srcId="{E9596CBB-5F22-494A-AFA2-228C0917CF69}" destId="{B89DC408-12AF-4FC1-BBA5-D9600D3ACDD0}" srcOrd="11" destOrd="0" presId="urn:microsoft.com/office/officeart/2005/8/layout/list1"/>
    <dgm:cxn modelId="{A46614A9-5B9B-459C-926E-03C2EFBD9198}" type="presParOf" srcId="{E9596CBB-5F22-494A-AFA2-228C0917CF69}" destId="{BDC1968A-9749-444B-9C19-343698AD44F4}" srcOrd="12" destOrd="0" presId="urn:microsoft.com/office/officeart/2005/8/layout/list1"/>
    <dgm:cxn modelId="{5E5E49CB-10FB-4151-B80D-7F03A80123A9}" type="presParOf" srcId="{BDC1968A-9749-444B-9C19-343698AD44F4}" destId="{332FEB5C-23C5-49CF-A4CE-B07844BD3F47}" srcOrd="0" destOrd="0" presId="urn:microsoft.com/office/officeart/2005/8/layout/list1"/>
    <dgm:cxn modelId="{20C86C20-2964-474B-AC9D-4B7AF5B3F502}" type="presParOf" srcId="{BDC1968A-9749-444B-9C19-343698AD44F4}" destId="{3F2AC9C8-40CA-42CF-A634-D90E136EB85A}" srcOrd="1" destOrd="0" presId="urn:microsoft.com/office/officeart/2005/8/layout/list1"/>
    <dgm:cxn modelId="{1AD6515F-85FB-4A68-A7CD-D60090817665}" type="presParOf" srcId="{E9596CBB-5F22-494A-AFA2-228C0917CF69}" destId="{66F87675-0FBC-483F-A1D0-A4E618C47E57}" srcOrd="13" destOrd="0" presId="urn:microsoft.com/office/officeart/2005/8/layout/list1"/>
    <dgm:cxn modelId="{E537243F-8328-4DD1-A6C4-8F2047367A7D}" type="presParOf" srcId="{E9596CBB-5F22-494A-AFA2-228C0917CF69}" destId="{EDC7F4F0-06E5-40B5-BBC3-CE9A3D4D0C3A}" srcOrd="14" destOrd="0" presId="urn:microsoft.com/office/officeart/2005/8/layout/list1"/>
    <dgm:cxn modelId="{141B2B8E-CD3F-4B35-BB25-BA5B76005BBB}" type="presParOf" srcId="{E9596CBB-5F22-494A-AFA2-228C0917CF69}" destId="{402728BF-0C91-4D0F-B987-027ECFDB38E8}" srcOrd="15" destOrd="0" presId="urn:microsoft.com/office/officeart/2005/8/layout/list1"/>
    <dgm:cxn modelId="{9C5F9509-5054-4B23-B15B-805A062C15CD}" type="presParOf" srcId="{E9596CBB-5F22-494A-AFA2-228C0917CF69}" destId="{ABC8EB3D-00DB-4F9D-AB96-3C0961EDDB42}" srcOrd="16" destOrd="0" presId="urn:microsoft.com/office/officeart/2005/8/layout/list1"/>
    <dgm:cxn modelId="{2AC86A95-8768-45CD-9BA9-1F0E7003EF3F}" type="presParOf" srcId="{ABC8EB3D-00DB-4F9D-AB96-3C0961EDDB42}" destId="{5C76F9CB-7E68-4ABA-B4D0-745E668D7C04}" srcOrd="0" destOrd="0" presId="urn:microsoft.com/office/officeart/2005/8/layout/list1"/>
    <dgm:cxn modelId="{9E76DFC0-5F10-4078-AC30-78A36F130B8F}" type="presParOf" srcId="{ABC8EB3D-00DB-4F9D-AB96-3C0961EDDB42}" destId="{0C194633-0E78-4279-A61C-6F02777E5F1F}" srcOrd="1" destOrd="0" presId="urn:microsoft.com/office/officeart/2005/8/layout/list1"/>
    <dgm:cxn modelId="{4809361B-3685-4EB8-B00A-0EA52D821C35}" type="presParOf" srcId="{E9596CBB-5F22-494A-AFA2-228C0917CF69}" destId="{2BB33DF9-832F-4006-9122-4BA2B215E368}" srcOrd="17" destOrd="0" presId="urn:microsoft.com/office/officeart/2005/8/layout/list1"/>
    <dgm:cxn modelId="{24500A69-D8BA-471D-ACCD-497274966D5C}" type="presParOf" srcId="{E9596CBB-5F22-494A-AFA2-228C0917CF69}" destId="{F713BCF0-3F36-48CC-8088-AD36C767B217}" srcOrd="18" destOrd="0" presId="urn:microsoft.com/office/officeart/2005/8/layout/list1"/>
    <dgm:cxn modelId="{35004B98-5781-4783-BA5D-0DD3110566CA}" type="presParOf" srcId="{E9596CBB-5F22-494A-AFA2-228C0917CF69}" destId="{3CA86B4A-C9D4-4FF4-BEAB-7CFE8DD45101}" srcOrd="19" destOrd="0" presId="urn:microsoft.com/office/officeart/2005/8/layout/list1"/>
    <dgm:cxn modelId="{3209D336-5741-4B85-9CE4-60ED38492EBD}" type="presParOf" srcId="{E9596CBB-5F22-494A-AFA2-228C0917CF69}" destId="{0D0431A8-F043-4F04-A8A2-89D329AD1DF6}" srcOrd="20" destOrd="0" presId="urn:microsoft.com/office/officeart/2005/8/layout/list1"/>
    <dgm:cxn modelId="{2D0CB532-E79A-4E99-8BCD-85D270FF0168}" type="presParOf" srcId="{0D0431A8-F043-4F04-A8A2-89D329AD1DF6}" destId="{A09C895C-213E-413C-9CBB-D603D86DEFC5}" srcOrd="0" destOrd="0" presId="urn:microsoft.com/office/officeart/2005/8/layout/list1"/>
    <dgm:cxn modelId="{52076C9C-BC2B-40BF-B5DF-ED117073AAB3}" type="presParOf" srcId="{0D0431A8-F043-4F04-A8A2-89D329AD1DF6}" destId="{DAEE3F52-55CB-4B3E-BEB6-6F3E91BF9D8A}" srcOrd="1" destOrd="0" presId="urn:microsoft.com/office/officeart/2005/8/layout/list1"/>
    <dgm:cxn modelId="{A9794EB3-16C7-4CDC-8D7C-A7EBE68D2F43}" type="presParOf" srcId="{E9596CBB-5F22-494A-AFA2-228C0917CF69}" destId="{58995DA2-50D4-434B-B3A1-336DF4299DAC}" srcOrd="21" destOrd="0" presId="urn:microsoft.com/office/officeart/2005/8/layout/list1"/>
    <dgm:cxn modelId="{96D466A9-C3EC-4564-BA1F-9B98599D5446}" type="presParOf" srcId="{E9596CBB-5F22-494A-AFA2-228C0917CF69}" destId="{EFD27148-2222-416D-837A-9025C0C24961}" srcOrd="22" destOrd="0" presId="urn:microsoft.com/office/officeart/2005/8/layout/list1"/>
    <dgm:cxn modelId="{563866C3-5D02-40A1-9EB2-58646D23BC39}" type="presParOf" srcId="{E9596CBB-5F22-494A-AFA2-228C0917CF69}" destId="{7C996254-144E-40E6-BE89-D446862E82E2}" srcOrd="23" destOrd="0" presId="urn:microsoft.com/office/officeart/2005/8/layout/list1"/>
    <dgm:cxn modelId="{463206EC-F541-4BC1-B5F2-B5E1E7CD1363}" type="presParOf" srcId="{E9596CBB-5F22-494A-AFA2-228C0917CF69}" destId="{A4604A80-08EE-452A-A777-3A43E4AF7F8F}" srcOrd="24" destOrd="0" presId="urn:microsoft.com/office/officeart/2005/8/layout/list1"/>
    <dgm:cxn modelId="{AC9286E3-24B6-421C-8D53-DB7868E4E103}" type="presParOf" srcId="{A4604A80-08EE-452A-A777-3A43E4AF7F8F}" destId="{6400A7FE-C49B-4D6C-A31A-73DB5D8B8C13}" srcOrd="0" destOrd="0" presId="urn:microsoft.com/office/officeart/2005/8/layout/list1"/>
    <dgm:cxn modelId="{21047271-DBCF-449B-B686-BED931BD80D0}" type="presParOf" srcId="{A4604A80-08EE-452A-A777-3A43E4AF7F8F}" destId="{0847ABE9-E9A1-4ABC-9A1E-0D2F9BFAF32F}" srcOrd="1" destOrd="0" presId="urn:microsoft.com/office/officeart/2005/8/layout/list1"/>
    <dgm:cxn modelId="{E7F13C76-1E06-4ABE-9013-2C73909C1A10}" type="presParOf" srcId="{E9596CBB-5F22-494A-AFA2-228C0917CF69}" destId="{29A63B2F-BDDB-460E-BA6D-3101DD5CC81F}" srcOrd="25" destOrd="0" presId="urn:microsoft.com/office/officeart/2005/8/layout/list1"/>
    <dgm:cxn modelId="{089BF271-B240-470C-96D6-CF89FDA9992A}" type="presParOf" srcId="{E9596CBB-5F22-494A-AFA2-228C0917CF69}" destId="{B41EE9AE-073A-4249-A070-BFA00ABF550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E2FC00-5EBE-4E4C-BD03-8DFAD8C587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5A9530-8912-4FBA-82B7-CE111C74F14B}">
      <dgm:prSet phldrT="[Metin]" custT="1"/>
      <dgm:spPr/>
      <dgm:t>
        <a:bodyPr/>
        <a:lstStyle/>
        <a:p>
          <a:r>
            <a:rPr lang="tr-TR" sz="2400" dirty="0"/>
            <a:t>çocuğun sınıf içi davranışları</a:t>
          </a:r>
        </a:p>
      </dgm:t>
    </dgm:pt>
    <dgm:pt modelId="{8BF29642-D422-4332-943A-795BAAC25A18}" type="parTrans" cxnId="{5C4694EF-D897-47B3-B2A2-7B8CD32E5CE7}">
      <dgm:prSet/>
      <dgm:spPr/>
      <dgm:t>
        <a:bodyPr/>
        <a:lstStyle/>
        <a:p>
          <a:endParaRPr lang="tr-TR"/>
        </a:p>
      </dgm:t>
    </dgm:pt>
    <dgm:pt modelId="{990B521D-0F7C-44BF-9405-279A4ADA5BD5}" type="sibTrans" cxnId="{5C4694EF-D897-47B3-B2A2-7B8CD32E5CE7}">
      <dgm:prSet/>
      <dgm:spPr/>
      <dgm:t>
        <a:bodyPr/>
        <a:lstStyle/>
        <a:p>
          <a:endParaRPr lang="tr-TR"/>
        </a:p>
      </dgm:t>
    </dgm:pt>
    <dgm:pt modelId="{B7876E0D-7D0D-4E69-A43D-94712193AB1F}">
      <dgm:prSet phldrT="[Metin]" custT="1"/>
      <dgm:spPr/>
      <dgm:t>
        <a:bodyPr/>
        <a:lstStyle/>
        <a:p>
          <a:r>
            <a:rPr lang="tr-TR" sz="2400" dirty="0"/>
            <a:t>çocuğun akranlarına göre benzerlik ve farklılıkları</a:t>
          </a:r>
        </a:p>
      </dgm:t>
    </dgm:pt>
    <dgm:pt modelId="{8C8D07CF-C500-4D90-98E6-4027E5357EAC}" type="parTrans" cxnId="{36AC3817-C66F-40F7-BA65-6EB4AA960CB6}">
      <dgm:prSet/>
      <dgm:spPr/>
      <dgm:t>
        <a:bodyPr/>
        <a:lstStyle/>
        <a:p>
          <a:endParaRPr lang="tr-TR"/>
        </a:p>
      </dgm:t>
    </dgm:pt>
    <dgm:pt modelId="{49C7D2C6-B5FD-47AF-B9CB-421C4F8AE1E1}" type="sibTrans" cxnId="{36AC3817-C66F-40F7-BA65-6EB4AA960CB6}">
      <dgm:prSet/>
      <dgm:spPr/>
      <dgm:t>
        <a:bodyPr/>
        <a:lstStyle/>
        <a:p>
          <a:endParaRPr lang="tr-TR"/>
        </a:p>
      </dgm:t>
    </dgm:pt>
    <dgm:pt modelId="{0C02C655-2CFF-4B01-8772-A47435226077}">
      <dgm:prSet phldrT="[Metin]" custT="1"/>
      <dgm:spPr/>
      <dgm:t>
        <a:bodyPr/>
        <a:lstStyle/>
        <a:p>
          <a:r>
            <a:rPr lang="tr-TR" sz="1600" dirty="0"/>
            <a:t>çocuğun akranlarıyla benzerliklerini vurgulayın.</a:t>
          </a:r>
        </a:p>
      </dgm:t>
    </dgm:pt>
    <dgm:pt modelId="{D5FAE410-2A3D-4DDE-812F-B3CF1FAFDC3D}" type="parTrans" cxnId="{8DFD6C43-166B-4FFB-8FAC-29865D275AC7}">
      <dgm:prSet/>
      <dgm:spPr/>
      <dgm:t>
        <a:bodyPr/>
        <a:lstStyle/>
        <a:p>
          <a:endParaRPr lang="tr-TR"/>
        </a:p>
      </dgm:t>
    </dgm:pt>
    <dgm:pt modelId="{A66CC86D-2089-42D3-91D2-306AA1691DCE}" type="sibTrans" cxnId="{8DFD6C43-166B-4FFB-8FAC-29865D275AC7}">
      <dgm:prSet/>
      <dgm:spPr/>
      <dgm:t>
        <a:bodyPr/>
        <a:lstStyle/>
        <a:p>
          <a:endParaRPr lang="tr-TR"/>
        </a:p>
      </dgm:t>
    </dgm:pt>
    <dgm:pt modelId="{D6723BE7-6560-4503-9B73-7B2320E5F57D}">
      <dgm:prSet phldrT="[Metin]" custT="1"/>
      <dgm:spPr/>
      <dgm:t>
        <a:bodyPr/>
        <a:lstStyle/>
        <a:p>
          <a:r>
            <a:rPr lang="tr-TR" sz="1600" dirty="0"/>
            <a:t>çocuğun farklılıklarını açıklarken, </a:t>
          </a:r>
          <a:r>
            <a:rPr lang="tr-TR" sz="1600" dirty="0" smtClean="0"/>
            <a:t>olumlu </a:t>
          </a:r>
          <a:r>
            <a:rPr lang="tr-TR" sz="1600" dirty="0"/>
            <a:t>davranışlarını vurgulayın.</a:t>
          </a:r>
        </a:p>
      </dgm:t>
    </dgm:pt>
    <dgm:pt modelId="{BD77EEB5-697A-4B52-B269-915483FE781B}" type="parTrans" cxnId="{2E370A73-80B1-42A5-B0F9-DED330DBBB17}">
      <dgm:prSet/>
      <dgm:spPr/>
      <dgm:t>
        <a:bodyPr/>
        <a:lstStyle/>
        <a:p>
          <a:endParaRPr lang="tr-TR"/>
        </a:p>
      </dgm:t>
    </dgm:pt>
    <dgm:pt modelId="{653EF548-8EB0-4284-997B-AE92B4497C15}" type="sibTrans" cxnId="{2E370A73-80B1-42A5-B0F9-DED330DBBB17}">
      <dgm:prSet/>
      <dgm:spPr/>
      <dgm:t>
        <a:bodyPr/>
        <a:lstStyle/>
        <a:p>
          <a:endParaRPr lang="tr-TR"/>
        </a:p>
      </dgm:t>
    </dgm:pt>
    <dgm:pt modelId="{34620AC8-B019-4CCA-81F6-32646304F27E}">
      <dgm:prSet phldrT="[Metin]" custT="1"/>
      <dgm:spPr/>
      <dgm:t>
        <a:bodyPr/>
        <a:lstStyle/>
        <a:p>
          <a:r>
            <a:rPr lang="tr-TR" sz="2400" dirty="0"/>
            <a:t>bakım etkinliklerinde çocuk</a:t>
          </a:r>
        </a:p>
      </dgm:t>
    </dgm:pt>
    <dgm:pt modelId="{95715AF1-29B8-49BC-B4F8-0279840CB4D7}" type="parTrans" cxnId="{2AF1E276-352E-46C8-9264-873B1B8B4803}">
      <dgm:prSet/>
      <dgm:spPr/>
      <dgm:t>
        <a:bodyPr/>
        <a:lstStyle/>
        <a:p>
          <a:endParaRPr lang="tr-TR"/>
        </a:p>
      </dgm:t>
    </dgm:pt>
    <dgm:pt modelId="{42E8D2B3-B80B-44A8-A97C-15928C5D7447}" type="sibTrans" cxnId="{2AF1E276-352E-46C8-9264-873B1B8B4803}">
      <dgm:prSet/>
      <dgm:spPr/>
      <dgm:t>
        <a:bodyPr/>
        <a:lstStyle/>
        <a:p>
          <a:endParaRPr lang="tr-TR"/>
        </a:p>
      </dgm:t>
    </dgm:pt>
    <dgm:pt modelId="{63FD7A43-3371-4623-B719-917344581CDB}">
      <dgm:prSet phldrT="[Metin]" custT="1"/>
      <dgm:spPr/>
      <dgm:t>
        <a:bodyPr/>
        <a:lstStyle/>
        <a:p>
          <a:r>
            <a:rPr lang="tr-TR" sz="1600" dirty="0"/>
            <a:t>çocuğun </a:t>
          </a:r>
          <a:r>
            <a:rPr lang="tr-TR" sz="1600" dirty="0" err="1"/>
            <a:t>özbakım</a:t>
          </a:r>
          <a:r>
            <a:rPr lang="tr-TR" sz="1600" dirty="0"/>
            <a:t> becerilerinde gösterdiği gelişmeleri </a:t>
          </a:r>
          <a:r>
            <a:rPr lang="tr-TR" sz="1600" dirty="0" smtClean="0"/>
            <a:t>vurgulayın.</a:t>
          </a:r>
          <a:endParaRPr lang="tr-TR" sz="1600" dirty="0"/>
        </a:p>
      </dgm:t>
    </dgm:pt>
    <dgm:pt modelId="{2723E0C1-F8F2-41B7-8390-02BC6C569755}" type="parTrans" cxnId="{BE224210-F218-4B3A-9BC2-A6F6E17C20C4}">
      <dgm:prSet/>
      <dgm:spPr/>
      <dgm:t>
        <a:bodyPr/>
        <a:lstStyle/>
        <a:p>
          <a:endParaRPr lang="tr-TR"/>
        </a:p>
      </dgm:t>
    </dgm:pt>
    <dgm:pt modelId="{FE6290BF-5F7A-4628-9D56-CF417B87E7ED}" type="sibTrans" cxnId="{BE224210-F218-4B3A-9BC2-A6F6E17C20C4}">
      <dgm:prSet/>
      <dgm:spPr/>
      <dgm:t>
        <a:bodyPr/>
        <a:lstStyle/>
        <a:p>
          <a:endParaRPr lang="tr-TR"/>
        </a:p>
      </dgm:t>
    </dgm:pt>
    <dgm:pt modelId="{11703185-1D2A-4F13-A174-6769C5BF8002}">
      <dgm:prSet phldrT="[Metin]" custT="1"/>
      <dgm:spPr/>
      <dgm:t>
        <a:bodyPr/>
        <a:lstStyle/>
        <a:p>
          <a:r>
            <a:rPr lang="tr-TR" sz="1600" dirty="0"/>
            <a:t>bu konularda sürekli soru soran anne babalara karşı sabırlı olun.</a:t>
          </a:r>
        </a:p>
      </dgm:t>
    </dgm:pt>
    <dgm:pt modelId="{99262425-6BCD-4ADE-8B3A-7FB1203465B3}" type="parTrans" cxnId="{27FB901C-8BD6-4023-9CA2-5F5BBC8459F8}">
      <dgm:prSet/>
      <dgm:spPr/>
      <dgm:t>
        <a:bodyPr/>
        <a:lstStyle/>
        <a:p>
          <a:endParaRPr lang="tr-TR"/>
        </a:p>
      </dgm:t>
    </dgm:pt>
    <dgm:pt modelId="{025431EB-DDC5-4A03-BF28-6014C611F1A6}" type="sibTrans" cxnId="{27FB901C-8BD6-4023-9CA2-5F5BBC8459F8}">
      <dgm:prSet/>
      <dgm:spPr/>
      <dgm:t>
        <a:bodyPr/>
        <a:lstStyle/>
        <a:p>
          <a:endParaRPr lang="tr-TR"/>
        </a:p>
      </dgm:t>
    </dgm:pt>
    <dgm:pt modelId="{C05F1CB8-F91D-4E5F-A411-F096EFF5B798}">
      <dgm:prSet phldrT="[Metin]" custT="1"/>
      <dgm:spPr/>
      <dgm:t>
        <a:bodyPr/>
        <a:lstStyle/>
        <a:p>
          <a:r>
            <a:rPr lang="tr-TR" sz="1600" dirty="0" smtClean="0"/>
            <a:t>çocuğa sunduğunuz alternatif etkinlikleri açıklayın</a:t>
          </a:r>
          <a:r>
            <a:rPr lang="tr-TR" sz="1600" dirty="0"/>
            <a:t>.</a:t>
          </a:r>
        </a:p>
      </dgm:t>
    </dgm:pt>
    <dgm:pt modelId="{29F85C2F-B4B2-4B50-9239-2DFFE97E95E3}" type="parTrans" cxnId="{0A692B38-CCA5-4322-989A-AA2A768E69B5}">
      <dgm:prSet/>
      <dgm:spPr/>
      <dgm:t>
        <a:bodyPr/>
        <a:lstStyle/>
        <a:p>
          <a:endParaRPr lang="tr-TR"/>
        </a:p>
      </dgm:t>
    </dgm:pt>
    <dgm:pt modelId="{25D54090-8935-4F0A-92F3-E8CB927106E1}" type="sibTrans" cxnId="{0A692B38-CCA5-4322-989A-AA2A768E69B5}">
      <dgm:prSet/>
      <dgm:spPr/>
      <dgm:t>
        <a:bodyPr/>
        <a:lstStyle/>
        <a:p>
          <a:endParaRPr lang="tr-TR"/>
        </a:p>
      </dgm:t>
    </dgm:pt>
    <dgm:pt modelId="{C367D2BB-3985-4240-8468-0701472C33F7}">
      <dgm:prSet phldrT="[Metin]" custT="1"/>
      <dgm:spPr/>
      <dgm:t>
        <a:bodyPr/>
        <a:lstStyle/>
        <a:p>
          <a:r>
            <a:rPr lang="tr-TR" sz="1600" dirty="0"/>
            <a:t>çocuğun yapabildiklerini vurgulayın.</a:t>
          </a:r>
        </a:p>
      </dgm:t>
    </dgm:pt>
    <dgm:pt modelId="{99216A1E-ECCE-4D34-8C7A-0C64A98EC570}" type="parTrans" cxnId="{3D34D30F-8661-487E-84B6-A2E28D0FEB83}">
      <dgm:prSet/>
      <dgm:spPr/>
      <dgm:t>
        <a:bodyPr/>
        <a:lstStyle/>
        <a:p>
          <a:endParaRPr lang="tr-TR"/>
        </a:p>
      </dgm:t>
    </dgm:pt>
    <dgm:pt modelId="{E3BC921A-70F8-4EDC-B95F-92105CC0982D}" type="sibTrans" cxnId="{3D34D30F-8661-487E-84B6-A2E28D0FEB83}">
      <dgm:prSet/>
      <dgm:spPr/>
      <dgm:t>
        <a:bodyPr/>
        <a:lstStyle/>
        <a:p>
          <a:endParaRPr lang="tr-TR"/>
        </a:p>
      </dgm:t>
    </dgm:pt>
    <dgm:pt modelId="{20A0D129-063E-40F2-9344-9B50A813ECC0}">
      <dgm:prSet phldrT="[Metin]" custT="1"/>
      <dgm:spPr/>
      <dgm:t>
        <a:bodyPr/>
        <a:lstStyle/>
        <a:p>
          <a:r>
            <a:rPr lang="tr-TR" sz="1600" dirty="0" smtClean="0"/>
            <a:t>okulda yapılan </a:t>
          </a:r>
          <a:r>
            <a:rPr lang="tr-TR" sz="1600" dirty="0"/>
            <a:t>tarama testleriyle </a:t>
          </a:r>
          <a:r>
            <a:rPr lang="tr-TR" sz="1600" dirty="0" smtClean="0"/>
            <a:t>ilgili </a:t>
          </a:r>
          <a:r>
            <a:rPr lang="tr-TR" sz="1600" dirty="0"/>
            <a:t>bilgiler için anne babayı </a:t>
          </a:r>
          <a:r>
            <a:rPr lang="tr-TR" sz="1600" dirty="0" smtClean="0"/>
            <a:t>danışman </a:t>
          </a:r>
          <a:r>
            <a:rPr lang="tr-TR" sz="1600" dirty="0"/>
            <a:t>ya da </a:t>
          </a:r>
          <a:r>
            <a:rPr lang="tr-TR" sz="1600" dirty="0" smtClean="0"/>
            <a:t>müdüre </a:t>
          </a:r>
          <a:r>
            <a:rPr lang="tr-TR" sz="1600" dirty="0"/>
            <a:t>yönlendirin.</a:t>
          </a:r>
        </a:p>
      </dgm:t>
    </dgm:pt>
    <dgm:pt modelId="{D1E8AAC7-C51E-4C8E-8DB2-9194D39C4EE6}" type="parTrans" cxnId="{A396122E-440B-4A9A-ADED-A9A99C059B2A}">
      <dgm:prSet/>
      <dgm:spPr/>
      <dgm:t>
        <a:bodyPr/>
        <a:lstStyle/>
        <a:p>
          <a:endParaRPr lang="tr-TR"/>
        </a:p>
      </dgm:t>
    </dgm:pt>
    <dgm:pt modelId="{DD4F5D5E-40DC-44F3-BF14-B93C7AC41CF6}" type="sibTrans" cxnId="{A396122E-440B-4A9A-ADED-A9A99C059B2A}">
      <dgm:prSet/>
      <dgm:spPr/>
      <dgm:t>
        <a:bodyPr/>
        <a:lstStyle/>
        <a:p>
          <a:endParaRPr lang="tr-TR"/>
        </a:p>
      </dgm:t>
    </dgm:pt>
    <dgm:pt modelId="{60668D61-CECF-47FA-90E3-3E2A1B60A7F7}">
      <dgm:prSet phldrT="[Metin]" custT="1"/>
      <dgm:spPr/>
      <dgm:t>
        <a:bodyPr/>
        <a:lstStyle/>
        <a:p>
          <a:r>
            <a:rPr lang="tr-TR" sz="1600" dirty="0" smtClean="0"/>
            <a:t>çocuğun </a:t>
          </a:r>
          <a:r>
            <a:rPr lang="tr-TR" sz="1600" dirty="0"/>
            <a:t>ürün dosyasını gösterin.</a:t>
          </a:r>
        </a:p>
      </dgm:t>
    </dgm:pt>
    <dgm:pt modelId="{6DAF0FDD-6128-4E93-9A34-1A8EB08228D7}" type="parTrans" cxnId="{8219E7B4-A1E3-4E6C-8929-3E3D507F77B6}">
      <dgm:prSet/>
      <dgm:spPr/>
      <dgm:t>
        <a:bodyPr/>
        <a:lstStyle/>
        <a:p>
          <a:endParaRPr lang="tr-TR"/>
        </a:p>
      </dgm:t>
    </dgm:pt>
    <dgm:pt modelId="{8EC232B0-FC58-472A-B03F-4D83761F0028}" type="sibTrans" cxnId="{8219E7B4-A1E3-4E6C-8929-3E3D507F77B6}">
      <dgm:prSet/>
      <dgm:spPr/>
      <dgm:t>
        <a:bodyPr/>
        <a:lstStyle/>
        <a:p>
          <a:endParaRPr lang="tr-TR"/>
        </a:p>
      </dgm:t>
    </dgm:pt>
    <dgm:pt modelId="{AF3D723E-A3DB-4D70-9C43-4BC3DF15EDE6}" type="pres">
      <dgm:prSet presAssocID="{40E2FC00-5EBE-4E4C-BD03-8DFAD8C58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53F992-75D3-4613-A8F3-E51B354AFD1F}" type="pres">
      <dgm:prSet presAssocID="{CA5A9530-8912-4FBA-82B7-CE111C74F14B}" presName="linNode" presStyleCnt="0"/>
      <dgm:spPr/>
    </dgm:pt>
    <dgm:pt modelId="{E5C609EF-6880-4392-AD53-D31901D498A4}" type="pres">
      <dgm:prSet presAssocID="{CA5A9530-8912-4FBA-82B7-CE111C74F14B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A8D9AB-B5F6-4392-B163-E549B8DCCC95}" type="pres">
      <dgm:prSet presAssocID="{CA5A9530-8912-4FBA-82B7-CE111C74F1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A8B51C-1F0B-4E43-8E1D-CAFA7078A569}" type="pres">
      <dgm:prSet presAssocID="{990B521D-0F7C-44BF-9405-279A4ADA5BD5}" presName="sp" presStyleCnt="0"/>
      <dgm:spPr/>
    </dgm:pt>
    <dgm:pt modelId="{2E3D186E-0A3E-4B44-A57E-15B195600B7A}" type="pres">
      <dgm:prSet presAssocID="{B7876E0D-7D0D-4E69-A43D-94712193AB1F}" presName="linNode" presStyleCnt="0"/>
      <dgm:spPr/>
    </dgm:pt>
    <dgm:pt modelId="{ED124D49-D78C-44F6-ACFC-65CAC325C449}" type="pres">
      <dgm:prSet presAssocID="{B7876E0D-7D0D-4E69-A43D-94712193AB1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50236A-A6CB-4E0E-A3A6-E0A012245828}" type="pres">
      <dgm:prSet presAssocID="{B7876E0D-7D0D-4E69-A43D-94712193AB1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1DFFD7-DAE5-4B8A-9FBA-94E8CD0CFD81}" type="pres">
      <dgm:prSet presAssocID="{49C7D2C6-B5FD-47AF-B9CB-421C4F8AE1E1}" presName="sp" presStyleCnt="0"/>
      <dgm:spPr/>
    </dgm:pt>
    <dgm:pt modelId="{D436B678-A76C-4B8D-BE0C-6B8D43CFE101}" type="pres">
      <dgm:prSet presAssocID="{34620AC8-B019-4CCA-81F6-32646304F27E}" presName="linNode" presStyleCnt="0"/>
      <dgm:spPr/>
    </dgm:pt>
    <dgm:pt modelId="{406C176D-DBF7-433C-9791-964073869B12}" type="pres">
      <dgm:prSet presAssocID="{34620AC8-B019-4CCA-81F6-32646304F27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52B3EC-0B21-41DB-9EE1-DB2B1D828C74}" type="pres">
      <dgm:prSet presAssocID="{34620AC8-B019-4CCA-81F6-32646304F27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34D30F-8661-487E-84B6-A2E28D0FEB83}" srcId="{CA5A9530-8912-4FBA-82B7-CE111C74F14B}" destId="{C367D2BB-3985-4240-8468-0701472C33F7}" srcOrd="0" destOrd="0" parTransId="{99216A1E-ECCE-4D34-8C7A-0C64A98EC570}" sibTransId="{E3BC921A-70F8-4EDC-B95F-92105CC0982D}"/>
    <dgm:cxn modelId="{27FB901C-8BD6-4023-9CA2-5F5BBC8459F8}" srcId="{34620AC8-B019-4CCA-81F6-32646304F27E}" destId="{11703185-1D2A-4F13-A174-6769C5BF8002}" srcOrd="1" destOrd="0" parTransId="{99262425-6BCD-4ADE-8B3A-7FB1203465B3}" sibTransId="{025431EB-DDC5-4A03-BF28-6014C611F1A6}"/>
    <dgm:cxn modelId="{5C4694EF-D897-47B3-B2A2-7B8CD32E5CE7}" srcId="{40E2FC00-5EBE-4E4C-BD03-8DFAD8C587CD}" destId="{CA5A9530-8912-4FBA-82B7-CE111C74F14B}" srcOrd="0" destOrd="0" parTransId="{8BF29642-D422-4332-943A-795BAAC25A18}" sibTransId="{990B521D-0F7C-44BF-9405-279A4ADA5BD5}"/>
    <dgm:cxn modelId="{C36193DF-FBD5-4525-88DF-6CE0B7E6FC1C}" type="presOf" srcId="{D6723BE7-6560-4503-9B73-7B2320E5F57D}" destId="{6950236A-A6CB-4E0E-A3A6-E0A012245828}" srcOrd="0" destOrd="1" presId="urn:microsoft.com/office/officeart/2005/8/layout/vList5"/>
    <dgm:cxn modelId="{BE224210-F218-4B3A-9BC2-A6F6E17C20C4}" srcId="{34620AC8-B019-4CCA-81F6-32646304F27E}" destId="{63FD7A43-3371-4623-B719-917344581CDB}" srcOrd="0" destOrd="0" parTransId="{2723E0C1-F8F2-41B7-8390-02BC6C569755}" sibTransId="{FE6290BF-5F7A-4628-9D56-CF417B87E7ED}"/>
    <dgm:cxn modelId="{DA964AE2-21F1-4967-A007-867596C0E20F}" type="presOf" srcId="{B7876E0D-7D0D-4E69-A43D-94712193AB1F}" destId="{ED124D49-D78C-44F6-ACFC-65CAC325C449}" srcOrd="0" destOrd="0" presId="urn:microsoft.com/office/officeart/2005/8/layout/vList5"/>
    <dgm:cxn modelId="{0A692B38-CCA5-4322-989A-AA2A768E69B5}" srcId="{CA5A9530-8912-4FBA-82B7-CE111C74F14B}" destId="{C05F1CB8-F91D-4E5F-A411-F096EFF5B798}" srcOrd="1" destOrd="0" parTransId="{29F85C2F-B4B2-4B50-9239-2DFFE97E95E3}" sibTransId="{25D54090-8935-4F0A-92F3-E8CB927106E1}"/>
    <dgm:cxn modelId="{AAEDAD7D-058E-4210-8E85-45EA4E5D0C3C}" type="presOf" srcId="{11703185-1D2A-4F13-A174-6769C5BF8002}" destId="{7052B3EC-0B21-41DB-9EE1-DB2B1D828C74}" srcOrd="0" destOrd="1" presId="urn:microsoft.com/office/officeart/2005/8/layout/vList5"/>
    <dgm:cxn modelId="{A6EC196A-C641-42A0-8276-17B2816D29C4}" type="presOf" srcId="{0C02C655-2CFF-4B01-8772-A47435226077}" destId="{6950236A-A6CB-4E0E-A3A6-E0A012245828}" srcOrd="0" destOrd="0" presId="urn:microsoft.com/office/officeart/2005/8/layout/vList5"/>
    <dgm:cxn modelId="{C6FA2B82-72E7-4B42-8581-F1B216C46F77}" type="presOf" srcId="{63FD7A43-3371-4623-B719-917344581CDB}" destId="{7052B3EC-0B21-41DB-9EE1-DB2B1D828C74}" srcOrd="0" destOrd="0" presId="urn:microsoft.com/office/officeart/2005/8/layout/vList5"/>
    <dgm:cxn modelId="{F5EAA5AA-86B4-4C31-A8AD-904BE8BBF080}" type="presOf" srcId="{C05F1CB8-F91D-4E5F-A411-F096EFF5B798}" destId="{6CA8D9AB-B5F6-4392-B163-E549B8DCCC95}" srcOrd="0" destOrd="1" presId="urn:microsoft.com/office/officeart/2005/8/layout/vList5"/>
    <dgm:cxn modelId="{E94D6BF5-A6E8-48D5-836C-06EACBF02C8D}" type="presOf" srcId="{CA5A9530-8912-4FBA-82B7-CE111C74F14B}" destId="{E5C609EF-6880-4392-AD53-D31901D498A4}" srcOrd="0" destOrd="0" presId="urn:microsoft.com/office/officeart/2005/8/layout/vList5"/>
    <dgm:cxn modelId="{8219E7B4-A1E3-4E6C-8929-3E3D507F77B6}" srcId="{CA5A9530-8912-4FBA-82B7-CE111C74F14B}" destId="{60668D61-CECF-47FA-90E3-3E2A1B60A7F7}" srcOrd="2" destOrd="0" parTransId="{6DAF0FDD-6128-4E93-9A34-1A8EB08228D7}" sibTransId="{8EC232B0-FC58-472A-B03F-4D83761F0028}"/>
    <dgm:cxn modelId="{64E77991-76A7-4F39-83DB-4D7EF1657AB8}" type="presOf" srcId="{C367D2BB-3985-4240-8468-0701472C33F7}" destId="{6CA8D9AB-B5F6-4392-B163-E549B8DCCC95}" srcOrd="0" destOrd="0" presId="urn:microsoft.com/office/officeart/2005/8/layout/vList5"/>
    <dgm:cxn modelId="{35DE0861-88D5-4766-B96B-556DA3D5E879}" type="presOf" srcId="{20A0D129-063E-40F2-9344-9B50A813ECC0}" destId="{6950236A-A6CB-4E0E-A3A6-E0A012245828}" srcOrd="0" destOrd="2" presId="urn:microsoft.com/office/officeart/2005/8/layout/vList5"/>
    <dgm:cxn modelId="{2E370A73-80B1-42A5-B0F9-DED330DBBB17}" srcId="{B7876E0D-7D0D-4E69-A43D-94712193AB1F}" destId="{D6723BE7-6560-4503-9B73-7B2320E5F57D}" srcOrd="1" destOrd="0" parTransId="{BD77EEB5-697A-4B52-B269-915483FE781B}" sibTransId="{653EF548-8EB0-4284-997B-AE92B4497C15}"/>
    <dgm:cxn modelId="{C23299E6-ECFA-4658-8DDD-02B5B2291A89}" type="presOf" srcId="{34620AC8-B019-4CCA-81F6-32646304F27E}" destId="{406C176D-DBF7-433C-9791-964073869B12}" srcOrd="0" destOrd="0" presId="urn:microsoft.com/office/officeart/2005/8/layout/vList5"/>
    <dgm:cxn modelId="{C2CA7DFF-033F-4E64-8D7C-2A53621A7C4F}" type="presOf" srcId="{40E2FC00-5EBE-4E4C-BD03-8DFAD8C587CD}" destId="{AF3D723E-A3DB-4D70-9C43-4BC3DF15EDE6}" srcOrd="0" destOrd="0" presId="urn:microsoft.com/office/officeart/2005/8/layout/vList5"/>
    <dgm:cxn modelId="{8DFD6C43-166B-4FFB-8FAC-29865D275AC7}" srcId="{B7876E0D-7D0D-4E69-A43D-94712193AB1F}" destId="{0C02C655-2CFF-4B01-8772-A47435226077}" srcOrd="0" destOrd="0" parTransId="{D5FAE410-2A3D-4DDE-812F-B3CF1FAFDC3D}" sibTransId="{A66CC86D-2089-42D3-91D2-306AA1691DCE}"/>
    <dgm:cxn modelId="{847B4B3E-0F8A-4464-86AC-D1ACF60418FA}" type="presOf" srcId="{60668D61-CECF-47FA-90E3-3E2A1B60A7F7}" destId="{6CA8D9AB-B5F6-4392-B163-E549B8DCCC95}" srcOrd="0" destOrd="2" presId="urn:microsoft.com/office/officeart/2005/8/layout/vList5"/>
    <dgm:cxn modelId="{2AF1E276-352E-46C8-9264-873B1B8B4803}" srcId="{40E2FC00-5EBE-4E4C-BD03-8DFAD8C587CD}" destId="{34620AC8-B019-4CCA-81F6-32646304F27E}" srcOrd="2" destOrd="0" parTransId="{95715AF1-29B8-49BC-B4F8-0279840CB4D7}" sibTransId="{42E8D2B3-B80B-44A8-A97C-15928C5D7447}"/>
    <dgm:cxn modelId="{A396122E-440B-4A9A-ADED-A9A99C059B2A}" srcId="{B7876E0D-7D0D-4E69-A43D-94712193AB1F}" destId="{20A0D129-063E-40F2-9344-9B50A813ECC0}" srcOrd="2" destOrd="0" parTransId="{D1E8AAC7-C51E-4C8E-8DB2-9194D39C4EE6}" sibTransId="{DD4F5D5E-40DC-44F3-BF14-B93C7AC41CF6}"/>
    <dgm:cxn modelId="{36AC3817-C66F-40F7-BA65-6EB4AA960CB6}" srcId="{40E2FC00-5EBE-4E4C-BD03-8DFAD8C587CD}" destId="{B7876E0D-7D0D-4E69-A43D-94712193AB1F}" srcOrd="1" destOrd="0" parTransId="{8C8D07CF-C500-4D90-98E6-4027E5357EAC}" sibTransId="{49C7D2C6-B5FD-47AF-B9CB-421C4F8AE1E1}"/>
    <dgm:cxn modelId="{B6C755DA-7771-4F3F-BB01-D5D7A3F026C5}" type="presParOf" srcId="{AF3D723E-A3DB-4D70-9C43-4BC3DF15EDE6}" destId="{7E53F992-75D3-4613-A8F3-E51B354AFD1F}" srcOrd="0" destOrd="0" presId="urn:microsoft.com/office/officeart/2005/8/layout/vList5"/>
    <dgm:cxn modelId="{68FCE874-87FF-44E4-B7B3-056CA7189272}" type="presParOf" srcId="{7E53F992-75D3-4613-A8F3-E51B354AFD1F}" destId="{E5C609EF-6880-4392-AD53-D31901D498A4}" srcOrd="0" destOrd="0" presId="urn:microsoft.com/office/officeart/2005/8/layout/vList5"/>
    <dgm:cxn modelId="{771F5147-095F-404F-B6AF-2B9BBE90D0FC}" type="presParOf" srcId="{7E53F992-75D3-4613-A8F3-E51B354AFD1F}" destId="{6CA8D9AB-B5F6-4392-B163-E549B8DCCC95}" srcOrd="1" destOrd="0" presId="urn:microsoft.com/office/officeart/2005/8/layout/vList5"/>
    <dgm:cxn modelId="{4053A9B5-84BD-4216-935A-85D97506CA2D}" type="presParOf" srcId="{AF3D723E-A3DB-4D70-9C43-4BC3DF15EDE6}" destId="{24A8B51C-1F0B-4E43-8E1D-CAFA7078A569}" srcOrd="1" destOrd="0" presId="urn:microsoft.com/office/officeart/2005/8/layout/vList5"/>
    <dgm:cxn modelId="{6C73D18C-7FB9-4204-808F-2F48B714B0E0}" type="presParOf" srcId="{AF3D723E-A3DB-4D70-9C43-4BC3DF15EDE6}" destId="{2E3D186E-0A3E-4B44-A57E-15B195600B7A}" srcOrd="2" destOrd="0" presId="urn:microsoft.com/office/officeart/2005/8/layout/vList5"/>
    <dgm:cxn modelId="{4C96D5DF-DDFE-4296-883E-F6DCBDC88BAA}" type="presParOf" srcId="{2E3D186E-0A3E-4B44-A57E-15B195600B7A}" destId="{ED124D49-D78C-44F6-ACFC-65CAC325C449}" srcOrd="0" destOrd="0" presId="urn:microsoft.com/office/officeart/2005/8/layout/vList5"/>
    <dgm:cxn modelId="{33E604B2-C0C3-4968-A6C4-1655A11057C4}" type="presParOf" srcId="{2E3D186E-0A3E-4B44-A57E-15B195600B7A}" destId="{6950236A-A6CB-4E0E-A3A6-E0A012245828}" srcOrd="1" destOrd="0" presId="urn:microsoft.com/office/officeart/2005/8/layout/vList5"/>
    <dgm:cxn modelId="{DC270F60-6B26-49A6-9829-924531562E02}" type="presParOf" srcId="{AF3D723E-A3DB-4D70-9C43-4BC3DF15EDE6}" destId="{961DFFD7-DAE5-4B8A-9FBA-94E8CD0CFD81}" srcOrd="3" destOrd="0" presId="urn:microsoft.com/office/officeart/2005/8/layout/vList5"/>
    <dgm:cxn modelId="{857BDC10-23DE-4DF8-BB66-99441AF318A7}" type="presParOf" srcId="{AF3D723E-A3DB-4D70-9C43-4BC3DF15EDE6}" destId="{D436B678-A76C-4B8D-BE0C-6B8D43CFE101}" srcOrd="4" destOrd="0" presId="urn:microsoft.com/office/officeart/2005/8/layout/vList5"/>
    <dgm:cxn modelId="{178AACB4-5B9F-4004-8697-EA303C19138C}" type="presParOf" srcId="{D436B678-A76C-4B8D-BE0C-6B8D43CFE101}" destId="{406C176D-DBF7-433C-9791-964073869B12}" srcOrd="0" destOrd="0" presId="urn:microsoft.com/office/officeart/2005/8/layout/vList5"/>
    <dgm:cxn modelId="{2CB4BB82-DD31-454E-904C-436B23E3448C}" type="presParOf" srcId="{D436B678-A76C-4B8D-BE0C-6B8D43CFE101}" destId="{7052B3EC-0B21-41DB-9EE1-DB2B1D828C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DE4358-12EC-447B-B58D-42C53BD58F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25203E2-8CF7-4209-8CD7-B275346572D9}">
      <dgm:prSet phldrT="[Metin]" custT="1"/>
      <dgm:spPr/>
      <dgm:t>
        <a:bodyPr/>
        <a:lstStyle/>
        <a:p>
          <a:r>
            <a:rPr lang="tr-TR" sz="2400" dirty="0"/>
            <a:t>eğitimi evde destekleme</a:t>
          </a:r>
        </a:p>
      </dgm:t>
    </dgm:pt>
    <dgm:pt modelId="{E807093A-DABE-466F-956F-6C2F1C4B9144}" type="parTrans" cxnId="{CB0E70DB-F82A-403D-A016-12DAB93BFAEB}">
      <dgm:prSet/>
      <dgm:spPr/>
      <dgm:t>
        <a:bodyPr/>
        <a:lstStyle/>
        <a:p>
          <a:endParaRPr lang="tr-TR"/>
        </a:p>
      </dgm:t>
    </dgm:pt>
    <dgm:pt modelId="{9672C368-B903-4C53-AED1-986FC8830F1B}" type="sibTrans" cxnId="{CB0E70DB-F82A-403D-A016-12DAB93BFAEB}">
      <dgm:prSet/>
      <dgm:spPr/>
      <dgm:t>
        <a:bodyPr/>
        <a:lstStyle/>
        <a:p>
          <a:endParaRPr lang="tr-TR"/>
        </a:p>
      </dgm:t>
    </dgm:pt>
    <dgm:pt modelId="{36BB2823-D13F-42A5-AC3F-5AD3058C3896}">
      <dgm:prSet phldrT="[Metin]" custT="1"/>
      <dgm:spPr/>
      <dgm:t>
        <a:bodyPr/>
        <a:lstStyle/>
        <a:p>
          <a:r>
            <a:rPr lang="tr-TR" sz="1800" dirty="0"/>
            <a:t>çocuğa evde sunulacak etkinliklerin </a:t>
          </a:r>
          <a:r>
            <a:rPr lang="tr-TR" sz="1800" dirty="0" smtClean="0"/>
            <a:t>keyifli olmasını sağlayın, örnekler önerin.</a:t>
          </a:r>
          <a:endParaRPr lang="tr-TR" sz="1800" dirty="0"/>
        </a:p>
      </dgm:t>
    </dgm:pt>
    <dgm:pt modelId="{51A80844-C751-466D-9297-83FE57CD5BFD}" type="parTrans" cxnId="{893A7385-49A2-4B61-9D3F-95E3FB08A2E9}">
      <dgm:prSet/>
      <dgm:spPr/>
      <dgm:t>
        <a:bodyPr/>
        <a:lstStyle/>
        <a:p>
          <a:endParaRPr lang="tr-TR"/>
        </a:p>
      </dgm:t>
    </dgm:pt>
    <dgm:pt modelId="{E472B717-EEE2-4F46-A69A-89C08A22B616}" type="sibTrans" cxnId="{893A7385-49A2-4B61-9D3F-95E3FB08A2E9}">
      <dgm:prSet/>
      <dgm:spPr/>
      <dgm:t>
        <a:bodyPr/>
        <a:lstStyle/>
        <a:p>
          <a:endParaRPr lang="tr-TR"/>
        </a:p>
      </dgm:t>
    </dgm:pt>
    <dgm:pt modelId="{70887E05-94C9-40FF-A058-324E81042A01}">
      <dgm:prSet phldrT="[Metin]" custT="1"/>
      <dgm:spPr/>
      <dgm:t>
        <a:bodyPr/>
        <a:lstStyle/>
        <a:p>
          <a:r>
            <a:rPr lang="tr-TR" sz="2400" dirty="0"/>
            <a:t>ilgili diğer hizmetlere yönlendirme</a:t>
          </a:r>
        </a:p>
      </dgm:t>
    </dgm:pt>
    <dgm:pt modelId="{94865F9B-E687-4183-942B-FFC0891B454B}" type="parTrans" cxnId="{597757DA-BE06-4B83-BEAF-BFF40357FEBC}">
      <dgm:prSet/>
      <dgm:spPr/>
      <dgm:t>
        <a:bodyPr/>
        <a:lstStyle/>
        <a:p>
          <a:endParaRPr lang="tr-TR"/>
        </a:p>
      </dgm:t>
    </dgm:pt>
    <dgm:pt modelId="{37C0AD65-1CE1-4CB8-9873-CCFB7AC94AFF}" type="sibTrans" cxnId="{597757DA-BE06-4B83-BEAF-BFF40357FEBC}">
      <dgm:prSet/>
      <dgm:spPr/>
      <dgm:t>
        <a:bodyPr/>
        <a:lstStyle/>
        <a:p>
          <a:endParaRPr lang="tr-TR"/>
        </a:p>
      </dgm:t>
    </dgm:pt>
    <dgm:pt modelId="{C4C5ECAD-2D8B-430C-A9F3-55FA54D28035}">
      <dgm:prSet phldrT="[Metin]" custT="1"/>
      <dgm:spPr/>
      <dgm:t>
        <a:bodyPr/>
        <a:lstStyle/>
        <a:p>
          <a:r>
            <a:rPr lang="tr-TR" sz="1800" dirty="0"/>
            <a:t>özel gereksinimli </a:t>
          </a:r>
          <a:r>
            <a:rPr lang="tr-TR" sz="1800" dirty="0" smtClean="0"/>
            <a:t>çocuklar hakkında </a:t>
          </a:r>
          <a:r>
            <a:rPr lang="tr-TR" sz="1800" dirty="0"/>
            <a:t>MEB, Özürlüler İdaresi ve Sağlık Bakanlığı gibi kurumlardan bilgi toplayın ve </a:t>
          </a:r>
          <a:r>
            <a:rPr lang="tr-TR" sz="1800" dirty="0" smtClean="0"/>
            <a:t>dosyalayın.</a:t>
          </a:r>
          <a:endParaRPr lang="tr-TR" sz="1800" dirty="0"/>
        </a:p>
      </dgm:t>
    </dgm:pt>
    <dgm:pt modelId="{139AD0BD-EA32-4753-83B8-B211A0FBCFD8}" type="parTrans" cxnId="{105D3C8D-D416-4A6E-BBFF-81326F302A85}">
      <dgm:prSet/>
      <dgm:spPr/>
      <dgm:t>
        <a:bodyPr/>
        <a:lstStyle/>
        <a:p>
          <a:endParaRPr lang="tr-TR"/>
        </a:p>
      </dgm:t>
    </dgm:pt>
    <dgm:pt modelId="{42ED6A35-7410-4118-B78E-120DDAC0A452}" type="sibTrans" cxnId="{105D3C8D-D416-4A6E-BBFF-81326F302A85}">
      <dgm:prSet/>
      <dgm:spPr/>
      <dgm:t>
        <a:bodyPr/>
        <a:lstStyle/>
        <a:p>
          <a:endParaRPr lang="tr-TR"/>
        </a:p>
      </dgm:t>
    </dgm:pt>
    <dgm:pt modelId="{C503656B-FD13-41AF-B381-C7F76AE98F39}">
      <dgm:prSet phldrT="[Metin]" custT="1"/>
      <dgm:spPr/>
      <dgm:t>
        <a:bodyPr/>
        <a:lstStyle/>
        <a:p>
          <a:r>
            <a:rPr lang="tr-TR" sz="1800" dirty="0"/>
            <a:t>"çocuğunuzun ... hizmete ihtiyacı var" gibi </a:t>
          </a:r>
          <a:r>
            <a:rPr lang="tr-TR" sz="1800" dirty="0" smtClean="0"/>
            <a:t>yaklaşımlardan kaçının, anne </a:t>
          </a:r>
          <a:r>
            <a:rPr lang="tr-TR" sz="1800" dirty="0"/>
            <a:t>babaya çocuğun durumu ile ilgili kapsamlı bilgi sağlayarak çocuğun hizmet gereksinimine </a:t>
          </a:r>
          <a:r>
            <a:rPr lang="tr-TR" sz="1800" dirty="0" smtClean="0"/>
            <a:t>birlikte </a:t>
          </a:r>
          <a:r>
            <a:rPr lang="tr-TR" sz="1800" dirty="0"/>
            <a:t>karar verin.</a:t>
          </a:r>
        </a:p>
      </dgm:t>
    </dgm:pt>
    <dgm:pt modelId="{260EC3E6-ED33-49DE-84B6-460EE561473E}" type="parTrans" cxnId="{DDC969ED-7684-4D15-AF93-83C2BE2B3EB6}">
      <dgm:prSet/>
      <dgm:spPr/>
      <dgm:t>
        <a:bodyPr/>
        <a:lstStyle/>
        <a:p>
          <a:endParaRPr lang="tr-TR"/>
        </a:p>
      </dgm:t>
    </dgm:pt>
    <dgm:pt modelId="{63DC9B1E-3D22-47F8-B097-292F2CF44EA7}" type="sibTrans" cxnId="{DDC969ED-7684-4D15-AF93-83C2BE2B3EB6}">
      <dgm:prSet/>
      <dgm:spPr/>
      <dgm:t>
        <a:bodyPr/>
        <a:lstStyle/>
        <a:p>
          <a:endParaRPr lang="tr-TR"/>
        </a:p>
      </dgm:t>
    </dgm:pt>
    <dgm:pt modelId="{9284FC79-948B-4883-8EEF-705A49CD475B}">
      <dgm:prSet phldrT="[Metin]" custT="1"/>
      <dgm:spPr/>
      <dgm:t>
        <a:bodyPr/>
        <a:lstStyle/>
        <a:p>
          <a:r>
            <a:rPr lang="tr-TR" sz="1800" dirty="0"/>
            <a:t>anne babanın </a:t>
          </a:r>
          <a:r>
            <a:rPr lang="tr-TR" sz="1800" dirty="0" smtClean="0"/>
            <a:t>öğretmen olmadıklarını hatırlatın</a:t>
          </a:r>
          <a:r>
            <a:rPr lang="tr-TR" sz="1800" dirty="0"/>
            <a:t>.</a:t>
          </a:r>
        </a:p>
      </dgm:t>
    </dgm:pt>
    <dgm:pt modelId="{D14D5822-8043-436C-8605-25E5A6CE18FB}" type="parTrans" cxnId="{541648FE-6F78-4C55-BF3C-B7E4E4985F3F}">
      <dgm:prSet/>
      <dgm:spPr/>
      <dgm:t>
        <a:bodyPr/>
        <a:lstStyle/>
        <a:p>
          <a:endParaRPr lang="tr-TR"/>
        </a:p>
      </dgm:t>
    </dgm:pt>
    <dgm:pt modelId="{A35BCFA7-545D-48D2-8BF2-9BD6C2E5DA41}" type="sibTrans" cxnId="{541648FE-6F78-4C55-BF3C-B7E4E4985F3F}">
      <dgm:prSet/>
      <dgm:spPr/>
      <dgm:t>
        <a:bodyPr/>
        <a:lstStyle/>
        <a:p>
          <a:endParaRPr lang="tr-TR"/>
        </a:p>
      </dgm:t>
    </dgm:pt>
    <dgm:pt modelId="{FE379597-DA6F-48F3-B59A-59B8312D021B}">
      <dgm:prSet phldrT="[Metin]" custT="1"/>
      <dgm:spPr/>
      <dgm:t>
        <a:bodyPr/>
        <a:lstStyle/>
        <a:p>
          <a:r>
            <a:rPr lang="tr-TR" sz="1800" dirty="0" smtClean="0"/>
            <a:t>çocuğu </a:t>
          </a:r>
          <a:r>
            <a:rPr lang="tr-TR" sz="1800" dirty="0"/>
            <a:t>etkinliklere </a:t>
          </a:r>
          <a:r>
            <a:rPr lang="tr-TR" sz="1800" dirty="0" smtClean="0"/>
            <a:t>zorlamanın sakıncalarını hatırlatın</a:t>
          </a:r>
          <a:r>
            <a:rPr lang="tr-TR" sz="1800" dirty="0"/>
            <a:t>.</a:t>
          </a:r>
        </a:p>
      </dgm:t>
    </dgm:pt>
    <dgm:pt modelId="{5A5A7B7F-B7B9-49DE-9C98-1FB1301AE36C}" type="parTrans" cxnId="{C214F5E6-1955-439E-A0FE-A8FE5ABFE6AC}">
      <dgm:prSet/>
      <dgm:spPr/>
      <dgm:t>
        <a:bodyPr/>
        <a:lstStyle/>
        <a:p>
          <a:endParaRPr lang="tr-TR"/>
        </a:p>
      </dgm:t>
    </dgm:pt>
    <dgm:pt modelId="{48D46DE4-548F-4BBE-A5AA-F75FC19ECDF6}" type="sibTrans" cxnId="{C214F5E6-1955-439E-A0FE-A8FE5ABFE6AC}">
      <dgm:prSet/>
      <dgm:spPr/>
      <dgm:t>
        <a:bodyPr/>
        <a:lstStyle/>
        <a:p>
          <a:endParaRPr lang="tr-TR"/>
        </a:p>
      </dgm:t>
    </dgm:pt>
    <dgm:pt modelId="{96C81E3B-6702-466B-8B6E-7AC6D8675B21}" type="pres">
      <dgm:prSet presAssocID="{9FDE4358-12EC-447B-B58D-42C53BD58F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AB2FEE-94FD-4A99-BDF2-902A1A8BED64}" type="pres">
      <dgm:prSet presAssocID="{525203E2-8CF7-4209-8CD7-B275346572D9}" presName="linNode" presStyleCnt="0"/>
      <dgm:spPr/>
    </dgm:pt>
    <dgm:pt modelId="{7EEC1870-BEBA-4DBA-8F4A-91C61A1FCC41}" type="pres">
      <dgm:prSet presAssocID="{525203E2-8CF7-4209-8CD7-B275346572D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F6066D-4F69-4543-B05B-FAFF37855E1D}" type="pres">
      <dgm:prSet presAssocID="{525203E2-8CF7-4209-8CD7-B275346572D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6C5A86-36A7-4DD2-821C-760B4AEF2206}" type="pres">
      <dgm:prSet presAssocID="{9672C368-B903-4C53-AED1-986FC8830F1B}" presName="sp" presStyleCnt="0"/>
      <dgm:spPr/>
    </dgm:pt>
    <dgm:pt modelId="{B9CF6167-4270-454D-B058-EEFBBD05E21D}" type="pres">
      <dgm:prSet presAssocID="{70887E05-94C9-40FF-A058-324E81042A01}" presName="linNode" presStyleCnt="0"/>
      <dgm:spPr/>
    </dgm:pt>
    <dgm:pt modelId="{4310C7F9-1FC8-4E59-93C8-2481875AC7A1}" type="pres">
      <dgm:prSet presAssocID="{70887E05-94C9-40FF-A058-324E81042A0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B11BFA-6D0F-439F-90FD-10CAEFAE31F5}" type="pres">
      <dgm:prSet presAssocID="{70887E05-94C9-40FF-A058-324E81042A0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7757DA-BE06-4B83-BEAF-BFF40357FEBC}" srcId="{9FDE4358-12EC-447B-B58D-42C53BD58F5B}" destId="{70887E05-94C9-40FF-A058-324E81042A01}" srcOrd="1" destOrd="0" parTransId="{94865F9B-E687-4183-942B-FFC0891B454B}" sibTransId="{37C0AD65-1CE1-4CB8-9873-CCFB7AC94AFF}"/>
    <dgm:cxn modelId="{DDC969ED-7684-4D15-AF93-83C2BE2B3EB6}" srcId="{70887E05-94C9-40FF-A058-324E81042A01}" destId="{C503656B-FD13-41AF-B381-C7F76AE98F39}" srcOrd="1" destOrd="0" parTransId="{260EC3E6-ED33-49DE-84B6-460EE561473E}" sibTransId="{63DC9B1E-3D22-47F8-B097-292F2CF44EA7}"/>
    <dgm:cxn modelId="{893A7385-49A2-4B61-9D3F-95E3FB08A2E9}" srcId="{525203E2-8CF7-4209-8CD7-B275346572D9}" destId="{36BB2823-D13F-42A5-AC3F-5AD3058C3896}" srcOrd="0" destOrd="0" parTransId="{51A80844-C751-466D-9297-83FE57CD5BFD}" sibTransId="{E472B717-EEE2-4F46-A69A-89C08A22B616}"/>
    <dgm:cxn modelId="{CB0E70DB-F82A-403D-A016-12DAB93BFAEB}" srcId="{9FDE4358-12EC-447B-B58D-42C53BD58F5B}" destId="{525203E2-8CF7-4209-8CD7-B275346572D9}" srcOrd="0" destOrd="0" parTransId="{E807093A-DABE-466F-956F-6C2F1C4B9144}" sibTransId="{9672C368-B903-4C53-AED1-986FC8830F1B}"/>
    <dgm:cxn modelId="{B0ABA247-4C18-4302-A0D0-06235912F334}" type="presOf" srcId="{C4C5ECAD-2D8B-430C-A9F3-55FA54D28035}" destId="{E4B11BFA-6D0F-439F-90FD-10CAEFAE31F5}" srcOrd="0" destOrd="0" presId="urn:microsoft.com/office/officeart/2005/8/layout/vList5"/>
    <dgm:cxn modelId="{105D3C8D-D416-4A6E-BBFF-81326F302A85}" srcId="{70887E05-94C9-40FF-A058-324E81042A01}" destId="{C4C5ECAD-2D8B-430C-A9F3-55FA54D28035}" srcOrd="0" destOrd="0" parTransId="{139AD0BD-EA32-4753-83B8-B211A0FBCFD8}" sibTransId="{42ED6A35-7410-4118-B78E-120DDAC0A452}"/>
    <dgm:cxn modelId="{9864623C-D34F-4F8D-9BE3-739E24D12712}" type="presOf" srcId="{70887E05-94C9-40FF-A058-324E81042A01}" destId="{4310C7F9-1FC8-4E59-93C8-2481875AC7A1}" srcOrd="0" destOrd="0" presId="urn:microsoft.com/office/officeart/2005/8/layout/vList5"/>
    <dgm:cxn modelId="{38E9E5C8-2150-4680-B235-60A8663C33B2}" type="presOf" srcId="{9284FC79-948B-4883-8EEF-705A49CD475B}" destId="{37F6066D-4F69-4543-B05B-FAFF37855E1D}" srcOrd="0" destOrd="2" presId="urn:microsoft.com/office/officeart/2005/8/layout/vList5"/>
    <dgm:cxn modelId="{FB85C085-3BCA-40BE-A4F8-AD17DD183F54}" type="presOf" srcId="{FE379597-DA6F-48F3-B59A-59B8312D021B}" destId="{37F6066D-4F69-4543-B05B-FAFF37855E1D}" srcOrd="0" destOrd="1" presId="urn:microsoft.com/office/officeart/2005/8/layout/vList5"/>
    <dgm:cxn modelId="{541648FE-6F78-4C55-BF3C-B7E4E4985F3F}" srcId="{525203E2-8CF7-4209-8CD7-B275346572D9}" destId="{9284FC79-948B-4883-8EEF-705A49CD475B}" srcOrd="2" destOrd="0" parTransId="{D14D5822-8043-436C-8605-25E5A6CE18FB}" sibTransId="{A35BCFA7-545D-48D2-8BF2-9BD6C2E5DA41}"/>
    <dgm:cxn modelId="{CCBD62F2-29E1-4C9A-9F76-2E00F99353E9}" type="presOf" srcId="{9FDE4358-12EC-447B-B58D-42C53BD58F5B}" destId="{96C81E3B-6702-466B-8B6E-7AC6D8675B21}" srcOrd="0" destOrd="0" presId="urn:microsoft.com/office/officeart/2005/8/layout/vList5"/>
    <dgm:cxn modelId="{B04ABA07-0F26-4CD0-AACB-ED1DA6335E4A}" type="presOf" srcId="{C503656B-FD13-41AF-B381-C7F76AE98F39}" destId="{E4B11BFA-6D0F-439F-90FD-10CAEFAE31F5}" srcOrd="0" destOrd="1" presId="urn:microsoft.com/office/officeart/2005/8/layout/vList5"/>
    <dgm:cxn modelId="{E645C36F-1AE0-4180-9C10-C186F02E64D1}" type="presOf" srcId="{525203E2-8CF7-4209-8CD7-B275346572D9}" destId="{7EEC1870-BEBA-4DBA-8F4A-91C61A1FCC41}" srcOrd="0" destOrd="0" presId="urn:microsoft.com/office/officeart/2005/8/layout/vList5"/>
    <dgm:cxn modelId="{C214F5E6-1955-439E-A0FE-A8FE5ABFE6AC}" srcId="{525203E2-8CF7-4209-8CD7-B275346572D9}" destId="{FE379597-DA6F-48F3-B59A-59B8312D021B}" srcOrd="1" destOrd="0" parTransId="{5A5A7B7F-B7B9-49DE-9C98-1FB1301AE36C}" sibTransId="{48D46DE4-548F-4BBE-A5AA-F75FC19ECDF6}"/>
    <dgm:cxn modelId="{ABA1CA77-8620-45AD-829B-AA3238E0043C}" type="presOf" srcId="{36BB2823-D13F-42A5-AC3F-5AD3058C3896}" destId="{37F6066D-4F69-4543-B05B-FAFF37855E1D}" srcOrd="0" destOrd="0" presId="urn:microsoft.com/office/officeart/2005/8/layout/vList5"/>
    <dgm:cxn modelId="{EBA1F34F-D0E9-48F1-9D6B-0D75207EA616}" type="presParOf" srcId="{96C81E3B-6702-466B-8B6E-7AC6D8675B21}" destId="{7BAB2FEE-94FD-4A99-BDF2-902A1A8BED64}" srcOrd="0" destOrd="0" presId="urn:microsoft.com/office/officeart/2005/8/layout/vList5"/>
    <dgm:cxn modelId="{CE3482B3-943D-43C6-BE4B-7141FCBF14C3}" type="presParOf" srcId="{7BAB2FEE-94FD-4A99-BDF2-902A1A8BED64}" destId="{7EEC1870-BEBA-4DBA-8F4A-91C61A1FCC41}" srcOrd="0" destOrd="0" presId="urn:microsoft.com/office/officeart/2005/8/layout/vList5"/>
    <dgm:cxn modelId="{FC797A66-3BB5-4DFE-8DE1-E7908EB8C7D4}" type="presParOf" srcId="{7BAB2FEE-94FD-4A99-BDF2-902A1A8BED64}" destId="{37F6066D-4F69-4543-B05B-FAFF37855E1D}" srcOrd="1" destOrd="0" presId="urn:microsoft.com/office/officeart/2005/8/layout/vList5"/>
    <dgm:cxn modelId="{10A52534-E6F7-440F-9152-7E098C0E440B}" type="presParOf" srcId="{96C81E3B-6702-466B-8B6E-7AC6D8675B21}" destId="{3A6C5A86-36A7-4DD2-821C-760B4AEF2206}" srcOrd="1" destOrd="0" presId="urn:microsoft.com/office/officeart/2005/8/layout/vList5"/>
    <dgm:cxn modelId="{B34B1E13-925D-46A1-8028-747F1E63F5F5}" type="presParOf" srcId="{96C81E3B-6702-466B-8B6E-7AC6D8675B21}" destId="{B9CF6167-4270-454D-B058-EEFBBD05E21D}" srcOrd="2" destOrd="0" presId="urn:microsoft.com/office/officeart/2005/8/layout/vList5"/>
    <dgm:cxn modelId="{A1489221-C47D-4591-A14B-3A2286DC5722}" type="presParOf" srcId="{B9CF6167-4270-454D-B058-EEFBBD05E21D}" destId="{4310C7F9-1FC8-4E59-93C8-2481875AC7A1}" srcOrd="0" destOrd="0" presId="urn:microsoft.com/office/officeart/2005/8/layout/vList5"/>
    <dgm:cxn modelId="{B8CB3247-2203-41FC-943D-037B6267EB59}" type="presParOf" srcId="{B9CF6167-4270-454D-B058-EEFBBD05E21D}" destId="{E4B11BFA-6D0F-439F-90FD-10CAEFAE31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C5B7-3F67-40F1-98F8-65BE2C142947}">
      <dsp:nvSpPr>
        <dsp:cNvPr id="0" name=""/>
        <dsp:cNvSpPr/>
      </dsp:nvSpPr>
      <dsp:spPr>
        <a:xfrm>
          <a:off x="2100685" y="0"/>
          <a:ext cx="2021984" cy="11233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Birey </a:t>
          </a:r>
          <a:endParaRPr lang="tr-TR" sz="3700" kern="1200" dirty="0"/>
        </a:p>
      </dsp:txBody>
      <dsp:txXfrm>
        <a:off x="2133586" y="32901"/>
        <a:ext cx="1956182" cy="1057522"/>
      </dsp:txXfrm>
    </dsp:sp>
    <dsp:sp modelId="{85D2D9B0-FB88-488B-BFA7-4108C2D882DD}">
      <dsp:nvSpPr>
        <dsp:cNvPr id="0" name=""/>
        <dsp:cNvSpPr/>
      </dsp:nvSpPr>
      <dsp:spPr>
        <a:xfrm>
          <a:off x="5021329" y="0"/>
          <a:ext cx="2021984" cy="11233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Diğerleri </a:t>
          </a:r>
          <a:endParaRPr lang="tr-TR" sz="3700" kern="1200" dirty="0"/>
        </a:p>
      </dsp:txBody>
      <dsp:txXfrm>
        <a:off x="5054230" y="32901"/>
        <a:ext cx="1956182" cy="1057522"/>
      </dsp:txXfrm>
    </dsp:sp>
    <dsp:sp modelId="{D4831FA0-EC41-437D-B3E3-B87A0E788F0D}">
      <dsp:nvSpPr>
        <dsp:cNvPr id="0" name=""/>
        <dsp:cNvSpPr/>
      </dsp:nvSpPr>
      <dsp:spPr>
        <a:xfrm>
          <a:off x="4150753" y="4774129"/>
          <a:ext cx="842493" cy="8424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39AB37-18D2-4686-84F7-539CD217B3CC}">
      <dsp:nvSpPr>
        <dsp:cNvPr id="0" name=""/>
        <dsp:cNvSpPr/>
      </dsp:nvSpPr>
      <dsp:spPr>
        <a:xfrm rot="240000">
          <a:off x="2043747" y="4413111"/>
          <a:ext cx="5056504" cy="3535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6FE0DE-2FD8-48AD-A65D-3F44BBE2A83C}">
      <dsp:nvSpPr>
        <dsp:cNvPr id="0" name=""/>
        <dsp:cNvSpPr/>
      </dsp:nvSpPr>
      <dsp:spPr>
        <a:xfrm rot="240000">
          <a:off x="5047808" y="2991440"/>
          <a:ext cx="2081359" cy="1475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Diğerlerine zaman ayırma</a:t>
          </a:r>
          <a:endParaRPr lang="tr-TR" sz="2400" kern="1200" dirty="0"/>
        </a:p>
      </dsp:txBody>
      <dsp:txXfrm>
        <a:off x="5119860" y="3063492"/>
        <a:ext cx="1937255" cy="1331890"/>
      </dsp:txXfrm>
    </dsp:sp>
    <dsp:sp modelId="{7A8884CD-A54A-43DF-9FB7-F38108989768}">
      <dsp:nvSpPr>
        <dsp:cNvPr id="0" name=""/>
        <dsp:cNvSpPr/>
      </dsp:nvSpPr>
      <dsp:spPr>
        <a:xfrm rot="240000">
          <a:off x="5160140" y="1463718"/>
          <a:ext cx="2081359" cy="1475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Diğerlerine yönelik sorumluluklar </a:t>
          </a:r>
          <a:endParaRPr lang="tr-TR" sz="2400" kern="1200" dirty="0"/>
        </a:p>
      </dsp:txBody>
      <dsp:txXfrm>
        <a:off x="5232192" y="1535770"/>
        <a:ext cx="1937255" cy="1331890"/>
      </dsp:txXfrm>
    </dsp:sp>
    <dsp:sp modelId="{0D1E86B5-28DC-4ADF-8179-1142354E2C82}">
      <dsp:nvSpPr>
        <dsp:cNvPr id="0" name=""/>
        <dsp:cNvSpPr/>
      </dsp:nvSpPr>
      <dsp:spPr>
        <a:xfrm rot="240000">
          <a:off x="2155247" y="2789241"/>
          <a:ext cx="2081359" cy="1475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Kişisel gereksinimler</a:t>
          </a:r>
          <a:endParaRPr lang="tr-TR" sz="2400" kern="1200" dirty="0"/>
        </a:p>
      </dsp:txBody>
      <dsp:txXfrm>
        <a:off x="2227299" y="2861293"/>
        <a:ext cx="1937255" cy="1331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FDE01-404C-4F6C-842D-145A7CECA18B}">
      <dsp:nvSpPr>
        <dsp:cNvPr id="0" name=""/>
        <dsp:cNvSpPr/>
      </dsp:nvSpPr>
      <dsp:spPr>
        <a:xfrm rot="5400000">
          <a:off x="4999996" y="-2947360"/>
          <a:ext cx="834172" cy="67323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olumlu bir konuda görüşürken </a:t>
          </a:r>
          <a:r>
            <a:rPr lang="tr-TR" sz="1800" kern="1200" dirty="0" smtClean="0"/>
            <a:t>gülümseyin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olumsuz bir konuda görüşürken nötr bir yüz ifadesini tercih edin ve hayal kırıklığı, üzüntü ya da kızgınlık gibi ifadelerden </a:t>
          </a:r>
          <a:r>
            <a:rPr lang="tr-TR" sz="1800" kern="1200" dirty="0" smtClean="0"/>
            <a:t>kaçının</a:t>
          </a:r>
          <a:endParaRPr lang="tr-TR" sz="1800" kern="1200" dirty="0"/>
        </a:p>
      </dsp:txBody>
      <dsp:txXfrm rot="-5400000">
        <a:off x="2050914" y="42443"/>
        <a:ext cx="6691616" cy="752730"/>
      </dsp:txXfrm>
    </dsp:sp>
    <dsp:sp modelId="{43E68198-DCF4-4A32-8531-41872C6228EA}">
      <dsp:nvSpPr>
        <dsp:cNvPr id="0" name=""/>
        <dsp:cNvSpPr/>
      </dsp:nvSpPr>
      <dsp:spPr>
        <a:xfrm>
          <a:off x="0" y="204812"/>
          <a:ext cx="2050627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yüz ifadesi</a:t>
          </a:r>
        </a:p>
      </dsp:txBody>
      <dsp:txXfrm>
        <a:off x="22665" y="227477"/>
        <a:ext cx="2005297" cy="418959"/>
      </dsp:txXfrm>
    </dsp:sp>
    <dsp:sp modelId="{3F988D69-0623-4122-8D5C-825A543B797F}">
      <dsp:nvSpPr>
        <dsp:cNvPr id="0" name=""/>
        <dsp:cNvSpPr/>
      </dsp:nvSpPr>
      <dsp:spPr>
        <a:xfrm rot="5400000">
          <a:off x="4639377" y="-1779545"/>
          <a:ext cx="1505365" cy="67826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konuşanın yüzüne </a:t>
          </a:r>
          <a:r>
            <a:rPr lang="tr-TR" sz="1800" kern="1200" dirty="0" smtClean="0"/>
            <a:t>bakın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anne babaya bir şey göstererek </a:t>
          </a:r>
          <a:r>
            <a:rPr lang="tr-TR" sz="1800" kern="1200" dirty="0" smtClean="0"/>
            <a:t>konuşmanız </a:t>
          </a:r>
          <a:r>
            <a:rPr lang="tr-TR" sz="1800" kern="1200" dirty="0"/>
            <a:t>gerektiğinde, </a:t>
          </a:r>
          <a:r>
            <a:rPr lang="tr-TR" sz="1800" kern="1200" dirty="0" smtClean="0"/>
            <a:t>sık </a:t>
          </a:r>
          <a:r>
            <a:rPr lang="tr-TR" sz="1800" kern="1200" dirty="0"/>
            <a:t>sık </a:t>
          </a:r>
          <a:r>
            <a:rPr lang="tr-TR" sz="1800" kern="1200" dirty="0" smtClean="0"/>
            <a:t>göz </a:t>
          </a:r>
          <a:r>
            <a:rPr lang="tr-TR" sz="1800" kern="1200" dirty="0"/>
            <a:t>teması </a:t>
          </a:r>
          <a:r>
            <a:rPr lang="tr-TR" sz="1800" kern="1200" dirty="0" smtClean="0"/>
            <a:t>kurun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anne babanın yanında bir diğer kişi varsa </a:t>
          </a:r>
          <a:r>
            <a:rPr lang="tr-TR" sz="1800" kern="1200" dirty="0" smtClean="0"/>
            <a:t>ve </a:t>
          </a:r>
          <a:r>
            <a:rPr lang="tr-TR" sz="1800" kern="1200" dirty="0"/>
            <a:t>konuşmalara </a:t>
          </a:r>
          <a:r>
            <a:rPr lang="tr-TR" sz="1800" kern="1200" dirty="0" smtClean="0"/>
            <a:t>sık </a:t>
          </a:r>
          <a:r>
            <a:rPr lang="tr-TR" sz="1800" kern="1200" dirty="0"/>
            <a:t>katılıyorsa, nazikçe anne </a:t>
          </a:r>
          <a:r>
            <a:rPr lang="tr-TR" sz="1800" kern="1200" dirty="0" smtClean="0"/>
            <a:t>babaya yönelin</a:t>
          </a:r>
          <a:endParaRPr lang="tr-TR" sz="1800" kern="1200" dirty="0"/>
        </a:p>
      </dsp:txBody>
      <dsp:txXfrm rot="-5400000">
        <a:off x="2000722" y="932596"/>
        <a:ext cx="6709190" cy="1358393"/>
      </dsp:txXfrm>
    </dsp:sp>
    <dsp:sp modelId="{C823F2D2-7BBF-4ECA-89E6-B9007124E48A}">
      <dsp:nvSpPr>
        <dsp:cNvPr id="0" name=""/>
        <dsp:cNvSpPr/>
      </dsp:nvSpPr>
      <dsp:spPr>
        <a:xfrm>
          <a:off x="286" y="1379647"/>
          <a:ext cx="2000434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göz teması</a:t>
          </a:r>
        </a:p>
      </dsp:txBody>
      <dsp:txXfrm>
        <a:off x="22951" y="1402312"/>
        <a:ext cx="1955104" cy="418959"/>
      </dsp:txXfrm>
    </dsp:sp>
    <dsp:sp modelId="{0014A3C7-E613-404B-9FE8-F1F2A8853188}">
      <dsp:nvSpPr>
        <dsp:cNvPr id="0" name=""/>
        <dsp:cNvSpPr/>
      </dsp:nvSpPr>
      <dsp:spPr>
        <a:xfrm rot="5400000">
          <a:off x="4804638" y="-424253"/>
          <a:ext cx="1168108" cy="67919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iletişimde jest kullanmanız, anne baba tarafından bir samimiyet göstergesi olarak </a:t>
          </a:r>
          <a:r>
            <a:rPr lang="tr-TR" sz="1800" kern="1200" dirty="0" smtClean="0"/>
            <a:t>algılanabilir, dolayısıyla </a:t>
          </a:r>
          <a:r>
            <a:rPr lang="tr-TR" sz="1800" kern="1200" dirty="0"/>
            <a:t>konuşma sırasında yapacağınız el hareketlerinden çekinmeyin ancak </a:t>
          </a:r>
          <a:r>
            <a:rPr lang="tr-TR" sz="1800" kern="1200" dirty="0" smtClean="0"/>
            <a:t>bunları keskin </a:t>
          </a:r>
          <a:r>
            <a:rPr lang="tr-TR" sz="1800" kern="1200" dirty="0"/>
            <a:t>ve ani </a:t>
          </a:r>
          <a:r>
            <a:rPr lang="tr-TR" sz="1800" kern="1200" dirty="0" smtClean="0"/>
            <a:t>kullanmayın</a:t>
          </a:r>
          <a:endParaRPr lang="tr-TR" sz="1800" kern="1200" dirty="0"/>
        </a:p>
      </dsp:txBody>
      <dsp:txXfrm rot="-5400000">
        <a:off x="1992696" y="2444711"/>
        <a:ext cx="6734971" cy="1054064"/>
      </dsp:txXfrm>
    </dsp:sp>
    <dsp:sp modelId="{FD68D48E-297C-48DF-A4BF-57194057D446}">
      <dsp:nvSpPr>
        <dsp:cNvPr id="0" name=""/>
        <dsp:cNvSpPr/>
      </dsp:nvSpPr>
      <dsp:spPr>
        <a:xfrm>
          <a:off x="286" y="2739598"/>
          <a:ext cx="1992409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jestler</a:t>
          </a:r>
        </a:p>
      </dsp:txBody>
      <dsp:txXfrm>
        <a:off x="22951" y="2762263"/>
        <a:ext cx="1947079" cy="418959"/>
      </dsp:txXfrm>
    </dsp:sp>
    <dsp:sp modelId="{8F1F329B-7666-4ED0-93BF-E403A640C7A4}">
      <dsp:nvSpPr>
        <dsp:cNvPr id="0" name=""/>
        <dsp:cNvSpPr/>
      </dsp:nvSpPr>
      <dsp:spPr>
        <a:xfrm rot="5400000">
          <a:off x="4807966" y="831080"/>
          <a:ext cx="1227352" cy="67232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/>
            <a:t>iletişimde canlı, atak ve dik konumda olun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aşırı dikkat çekmeyen, uyumlu ve rahat bir giyim stili tercih </a:t>
          </a:r>
          <a:r>
            <a:rPr lang="tr-TR" sz="1800" kern="1200" dirty="0" smtClean="0"/>
            <a:t>edin</a:t>
          </a:r>
          <a:endParaRPr lang="tr-TR" sz="1800" kern="1200" dirty="0"/>
        </a:p>
      </dsp:txBody>
      <dsp:txXfrm rot="-5400000">
        <a:off x="2060035" y="3638925"/>
        <a:ext cx="6663301" cy="1107524"/>
      </dsp:txXfrm>
    </dsp:sp>
    <dsp:sp modelId="{40D1A431-C7E0-41F6-90DE-B493ADC58E1F}">
      <dsp:nvSpPr>
        <dsp:cNvPr id="0" name=""/>
        <dsp:cNvSpPr/>
      </dsp:nvSpPr>
      <dsp:spPr>
        <a:xfrm>
          <a:off x="286" y="3942840"/>
          <a:ext cx="2059748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duruş</a:t>
          </a:r>
          <a:endParaRPr lang="tr-TR" sz="2400" kern="1200"/>
        </a:p>
      </dsp:txBody>
      <dsp:txXfrm>
        <a:off x="22951" y="3965505"/>
        <a:ext cx="2014418" cy="418959"/>
      </dsp:txXfrm>
    </dsp:sp>
    <dsp:sp modelId="{8852C806-1411-4A2D-B849-45470F6EA654}">
      <dsp:nvSpPr>
        <dsp:cNvPr id="0" name=""/>
        <dsp:cNvSpPr/>
      </dsp:nvSpPr>
      <dsp:spPr>
        <a:xfrm rot="5400000">
          <a:off x="5073034" y="1760529"/>
          <a:ext cx="641306" cy="6779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/>
            <a:t>anne </a:t>
          </a:r>
          <a:r>
            <a:rPr lang="tr-TR" sz="1800" kern="1200" dirty="0"/>
            <a:t>babanın tercih ettiği fiziksel temas düzeyini belirleyip, </a:t>
          </a:r>
          <a:r>
            <a:rPr lang="tr-TR" sz="1800" kern="1200" dirty="0" smtClean="0"/>
            <a:t>buna göre fiziksel </a:t>
          </a:r>
          <a:r>
            <a:rPr lang="tr-TR" sz="1800" kern="1200" dirty="0"/>
            <a:t>temas </a:t>
          </a:r>
          <a:r>
            <a:rPr lang="tr-TR" sz="1800" kern="1200" dirty="0" smtClean="0"/>
            <a:t>kurun</a:t>
          </a:r>
          <a:endParaRPr lang="tr-TR" sz="1800" kern="1200" dirty="0"/>
        </a:p>
      </dsp:txBody>
      <dsp:txXfrm rot="-5400000">
        <a:off x="2003985" y="4860884"/>
        <a:ext cx="6748099" cy="578694"/>
      </dsp:txXfrm>
    </dsp:sp>
    <dsp:sp modelId="{151CC51D-1099-49A5-8AAC-52C742387196}">
      <dsp:nvSpPr>
        <dsp:cNvPr id="0" name=""/>
        <dsp:cNvSpPr/>
      </dsp:nvSpPr>
      <dsp:spPr>
        <a:xfrm>
          <a:off x="286" y="4918087"/>
          <a:ext cx="2003698" cy="46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fiziksel temas</a:t>
          </a:r>
        </a:p>
      </dsp:txBody>
      <dsp:txXfrm>
        <a:off x="22951" y="4940752"/>
        <a:ext cx="1958368" cy="4189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982B6-6A18-4F09-9D3B-921E703284F6}">
      <dsp:nvSpPr>
        <dsp:cNvPr id="0" name=""/>
        <dsp:cNvSpPr/>
      </dsp:nvSpPr>
      <dsp:spPr>
        <a:xfrm>
          <a:off x="439289" y="2421981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iletişim kanalları</a:t>
          </a:r>
        </a:p>
      </dsp:txBody>
      <dsp:txXfrm>
        <a:off x="461624" y="2444316"/>
        <a:ext cx="1480484" cy="717907"/>
      </dsp:txXfrm>
    </dsp:sp>
    <dsp:sp modelId="{65FD51EC-41EF-4C30-A3AD-56E62262CF22}">
      <dsp:nvSpPr>
        <dsp:cNvPr id="0" name=""/>
        <dsp:cNvSpPr/>
      </dsp:nvSpPr>
      <dsp:spPr>
        <a:xfrm rot="17641813">
          <a:off x="1463967" y="2020777"/>
          <a:ext cx="168856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88567" y="113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2266036" y="1989945"/>
        <a:ext cx="84428" cy="84428"/>
      </dsp:txXfrm>
    </dsp:sp>
    <dsp:sp modelId="{758FE936-E432-448E-88B6-41772DED1C0E}">
      <dsp:nvSpPr>
        <dsp:cNvPr id="0" name=""/>
        <dsp:cNvSpPr/>
      </dsp:nvSpPr>
      <dsp:spPr>
        <a:xfrm>
          <a:off x="2652059" y="879760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1. sözel </a:t>
          </a:r>
          <a:r>
            <a:rPr lang="tr-TR" sz="1600" kern="1200" dirty="0"/>
            <a:t>iletişim</a:t>
          </a:r>
        </a:p>
      </dsp:txBody>
      <dsp:txXfrm>
        <a:off x="2674394" y="902095"/>
        <a:ext cx="1480484" cy="717907"/>
      </dsp:txXfrm>
    </dsp:sp>
    <dsp:sp modelId="{08F42137-D135-41C3-A6B8-E06B266F1430}">
      <dsp:nvSpPr>
        <dsp:cNvPr id="0" name=""/>
        <dsp:cNvSpPr/>
      </dsp:nvSpPr>
      <dsp:spPr>
        <a:xfrm rot="19457599">
          <a:off x="4106597" y="1030426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1023026"/>
        <a:ext cx="37564" cy="37564"/>
      </dsp:txXfrm>
    </dsp:sp>
    <dsp:sp modelId="{069E4192-41C5-4942-AE50-FA8331F1A8F5}">
      <dsp:nvSpPr>
        <dsp:cNvPr id="0" name=""/>
        <dsp:cNvSpPr/>
      </dsp:nvSpPr>
      <dsp:spPr>
        <a:xfrm>
          <a:off x="4787274" y="441278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yüz yüze görüşme</a:t>
          </a:r>
        </a:p>
      </dsp:txBody>
      <dsp:txXfrm>
        <a:off x="4809609" y="463613"/>
        <a:ext cx="1480484" cy="717907"/>
      </dsp:txXfrm>
    </dsp:sp>
    <dsp:sp modelId="{4B6134F1-1EBC-47F7-BFDA-1019CAC52AD3}">
      <dsp:nvSpPr>
        <dsp:cNvPr id="0" name=""/>
        <dsp:cNvSpPr/>
      </dsp:nvSpPr>
      <dsp:spPr>
        <a:xfrm rot="19457599">
          <a:off x="6241813" y="591944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584544"/>
        <a:ext cx="37564" cy="37564"/>
      </dsp:txXfrm>
    </dsp:sp>
    <dsp:sp modelId="{51876759-34BC-421D-B73D-74871CE96836}">
      <dsp:nvSpPr>
        <dsp:cNvPr id="0" name=""/>
        <dsp:cNvSpPr/>
      </dsp:nvSpPr>
      <dsp:spPr>
        <a:xfrm>
          <a:off x="6922490" y="2797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yapılandırılmış</a:t>
          </a:r>
        </a:p>
      </dsp:txBody>
      <dsp:txXfrm>
        <a:off x="6944825" y="25132"/>
        <a:ext cx="1480484" cy="717907"/>
      </dsp:txXfrm>
    </dsp:sp>
    <dsp:sp modelId="{C8D8B6F5-09A4-4087-A79E-199F5D3B056C}">
      <dsp:nvSpPr>
        <dsp:cNvPr id="0" name=""/>
        <dsp:cNvSpPr/>
      </dsp:nvSpPr>
      <dsp:spPr>
        <a:xfrm rot="2142401">
          <a:off x="6241813" y="1030426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1023026"/>
        <a:ext cx="37564" cy="37564"/>
      </dsp:txXfrm>
    </dsp:sp>
    <dsp:sp modelId="{1272D849-428C-4973-9523-3AE877A9B02B}">
      <dsp:nvSpPr>
        <dsp:cNvPr id="0" name=""/>
        <dsp:cNvSpPr/>
      </dsp:nvSpPr>
      <dsp:spPr>
        <a:xfrm>
          <a:off x="6922490" y="879760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yapılandırılmamış</a:t>
          </a:r>
        </a:p>
      </dsp:txBody>
      <dsp:txXfrm>
        <a:off x="6944825" y="902095"/>
        <a:ext cx="1480484" cy="717907"/>
      </dsp:txXfrm>
    </dsp:sp>
    <dsp:sp modelId="{FBFF2FDF-AD8C-4D09-988C-8E06C753295F}">
      <dsp:nvSpPr>
        <dsp:cNvPr id="0" name=""/>
        <dsp:cNvSpPr/>
      </dsp:nvSpPr>
      <dsp:spPr>
        <a:xfrm rot="2142401">
          <a:off x="4106597" y="1468908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1461507"/>
        <a:ext cx="37564" cy="37564"/>
      </dsp:txXfrm>
    </dsp:sp>
    <dsp:sp modelId="{90E0CD38-0D39-4D07-B48E-4B0E726415E2}">
      <dsp:nvSpPr>
        <dsp:cNvPr id="0" name=""/>
        <dsp:cNvSpPr/>
      </dsp:nvSpPr>
      <dsp:spPr>
        <a:xfrm>
          <a:off x="4787274" y="1318242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telefonla görüşme</a:t>
          </a:r>
        </a:p>
      </dsp:txBody>
      <dsp:txXfrm>
        <a:off x="4809609" y="1340577"/>
        <a:ext cx="1480484" cy="717907"/>
      </dsp:txXfrm>
    </dsp:sp>
    <dsp:sp modelId="{CFBA0FC7-8133-4ED6-B2A9-75B2990DB502}">
      <dsp:nvSpPr>
        <dsp:cNvPr id="0" name=""/>
        <dsp:cNvSpPr/>
      </dsp:nvSpPr>
      <dsp:spPr>
        <a:xfrm rot="3945592">
          <a:off x="1470843" y="3555464"/>
          <a:ext cx="167481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74816" y="113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266380" y="3524975"/>
        <a:ext cx="83740" cy="83740"/>
      </dsp:txXfrm>
    </dsp:sp>
    <dsp:sp modelId="{DE013341-6A6B-4A78-8771-EF94C1068214}">
      <dsp:nvSpPr>
        <dsp:cNvPr id="0" name=""/>
        <dsp:cNvSpPr/>
      </dsp:nvSpPr>
      <dsp:spPr>
        <a:xfrm>
          <a:off x="2652059" y="3949133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2. yazılı </a:t>
          </a:r>
          <a:r>
            <a:rPr lang="tr-TR" sz="1600" kern="1200" dirty="0"/>
            <a:t>iletişim</a:t>
          </a:r>
        </a:p>
      </dsp:txBody>
      <dsp:txXfrm>
        <a:off x="2674394" y="3971468"/>
        <a:ext cx="1480484" cy="717907"/>
      </dsp:txXfrm>
    </dsp:sp>
    <dsp:sp modelId="{D21FFFD8-8C06-47AD-9A88-8D2CAD5D30DE}">
      <dsp:nvSpPr>
        <dsp:cNvPr id="0" name=""/>
        <dsp:cNvSpPr/>
      </dsp:nvSpPr>
      <dsp:spPr>
        <a:xfrm rot="17692822">
          <a:off x="3757231" y="3661317"/>
          <a:ext cx="145002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50024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45993" y="3636448"/>
        <a:ext cx="72501" cy="72501"/>
      </dsp:txXfrm>
    </dsp:sp>
    <dsp:sp modelId="{95931D9D-6C56-4540-A414-2F1ED52069A9}">
      <dsp:nvSpPr>
        <dsp:cNvPr id="0" name=""/>
        <dsp:cNvSpPr/>
      </dsp:nvSpPr>
      <dsp:spPr>
        <a:xfrm>
          <a:off x="4787274" y="2633687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mesajlar</a:t>
          </a:r>
        </a:p>
      </dsp:txBody>
      <dsp:txXfrm>
        <a:off x="4809609" y="2656022"/>
        <a:ext cx="1480484" cy="717907"/>
      </dsp:txXfrm>
    </dsp:sp>
    <dsp:sp modelId="{2C8CD8C0-4ECC-4A43-BA37-B721D05F1EF3}">
      <dsp:nvSpPr>
        <dsp:cNvPr id="0" name=""/>
        <dsp:cNvSpPr/>
      </dsp:nvSpPr>
      <dsp:spPr>
        <a:xfrm rot="19457599">
          <a:off x="6241813" y="2784353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2776953"/>
        <a:ext cx="37564" cy="37564"/>
      </dsp:txXfrm>
    </dsp:sp>
    <dsp:sp modelId="{C3F21AD1-8A7A-4252-AFD2-B32B9EE4A99B}">
      <dsp:nvSpPr>
        <dsp:cNvPr id="0" name=""/>
        <dsp:cNvSpPr/>
      </dsp:nvSpPr>
      <dsp:spPr>
        <a:xfrm>
          <a:off x="6922490" y="2195206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günlük</a:t>
          </a:r>
        </a:p>
      </dsp:txBody>
      <dsp:txXfrm>
        <a:off x="6944825" y="2217541"/>
        <a:ext cx="1480484" cy="717907"/>
      </dsp:txXfrm>
    </dsp:sp>
    <dsp:sp modelId="{EECDA582-931B-4F87-B062-457A46DFC0E8}">
      <dsp:nvSpPr>
        <dsp:cNvPr id="0" name=""/>
        <dsp:cNvSpPr/>
      </dsp:nvSpPr>
      <dsp:spPr>
        <a:xfrm rot="2142401">
          <a:off x="6241813" y="3222835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598677" y="3215435"/>
        <a:ext cx="37564" cy="37564"/>
      </dsp:txXfrm>
    </dsp:sp>
    <dsp:sp modelId="{3B4DCDEF-79D4-4F3D-BFAA-96592AD53B99}">
      <dsp:nvSpPr>
        <dsp:cNvPr id="0" name=""/>
        <dsp:cNvSpPr/>
      </dsp:nvSpPr>
      <dsp:spPr>
        <a:xfrm>
          <a:off x="6922490" y="3072169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haftalık</a:t>
          </a:r>
        </a:p>
      </dsp:txBody>
      <dsp:txXfrm>
        <a:off x="6944825" y="3094504"/>
        <a:ext cx="1480484" cy="717907"/>
      </dsp:txXfrm>
    </dsp:sp>
    <dsp:sp modelId="{5B02D6D2-1E38-409B-B545-0190BEA9C4E8}">
      <dsp:nvSpPr>
        <dsp:cNvPr id="0" name=""/>
        <dsp:cNvSpPr/>
      </dsp:nvSpPr>
      <dsp:spPr>
        <a:xfrm rot="19457599">
          <a:off x="4106597" y="4099799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4092398"/>
        <a:ext cx="37564" cy="37564"/>
      </dsp:txXfrm>
    </dsp:sp>
    <dsp:sp modelId="{7DD3A576-9FAD-469F-B2EA-DAFFC39D59FF}">
      <dsp:nvSpPr>
        <dsp:cNvPr id="0" name=""/>
        <dsp:cNvSpPr/>
      </dsp:nvSpPr>
      <dsp:spPr>
        <a:xfrm>
          <a:off x="4787274" y="3510651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iletişim defteri</a:t>
          </a:r>
        </a:p>
      </dsp:txBody>
      <dsp:txXfrm>
        <a:off x="4809609" y="3532986"/>
        <a:ext cx="1480484" cy="717907"/>
      </dsp:txXfrm>
    </dsp:sp>
    <dsp:sp modelId="{B00A41DE-D895-4D2E-976A-F374099C2BAD}">
      <dsp:nvSpPr>
        <dsp:cNvPr id="0" name=""/>
        <dsp:cNvSpPr/>
      </dsp:nvSpPr>
      <dsp:spPr>
        <a:xfrm rot="2142401">
          <a:off x="4106597" y="4538281"/>
          <a:ext cx="7512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51293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63461" y="4530880"/>
        <a:ext cx="37564" cy="37564"/>
      </dsp:txXfrm>
    </dsp:sp>
    <dsp:sp modelId="{877364D6-696D-4D37-9023-1EC9E7483D2A}">
      <dsp:nvSpPr>
        <dsp:cNvPr id="0" name=""/>
        <dsp:cNvSpPr/>
      </dsp:nvSpPr>
      <dsp:spPr>
        <a:xfrm>
          <a:off x="4787274" y="4387615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sınıf gazetesi</a:t>
          </a:r>
        </a:p>
      </dsp:txBody>
      <dsp:txXfrm>
        <a:off x="4809609" y="4409950"/>
        <a:ext cx="1480484" cy="717907"/>
      </dsp:txXfrm>
    </dsp:sp>
    <dsp:sp modelId="{482549B3-7676-4500-9AF5-06F6A3B3EE2B}">
      <dsp:nvSpPr>
        <dsp:cNvPr id="0" name=""/>
        <dsp:cNvSpPr/>
      </dsp:nvSpPr>
      <dsp:spPr>
        <a:xfrm rot="3907178">
          <a:off x="3757231" y="4976762"/>
          <a:ext cx="145002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50024" y="1138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445993" y="4951894"/>
        <a:ext cx="72501" cy="72501"/>
      </dsp:txXfrm>
    </dsp:sp>
    <dsp:sp modelId="{F0484169-E615-4C29-A5E9-1E2472A3E5DF}">
      <dsp:nvSpPr>
        <dsp:cNvPr id="0" name=""/>
        <dsp:cNvSpPr/>
      </dsp:nvSpPr>
      <dsp:spPr>
        <a:xfrm>
          <a:off x="4787274" y="5264578"/>
          <a:ext cx="1525154" cy="762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e-posta</a:t>
          </a:r>
        </a:p>
      </dsp:txBody>
      <dsp:txXfrm>
        <a:off x="4809609" y="5286913"/>
        <a:ext cx="1480484" cy="717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2F296-7155-4894-90E8-6FE9B55F8C0A}">
      <dsp:nvSpPr>
        <dsp:cNvPr id="0" name=""/>
        <dsp:cNvSpPr/>
      </dsp:nvSpPr>
      <dsp:spPr>
        <a:xfrm>
          <a:off x="1405776" y="51174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ebeveyn</a:t>
          </a:r>
        </a:p>
      </dsp:txBody>
      <dsp:txXfrm>
        <a:off x="1712821" y="409392"/>
        <a:ext cx="2046964" cy="844372"/>
      </dsp:txXfrm>
    </dsp:sp>
    <dsp:sp modelId="{B11E596B-E947-4E05-B3A9-5F0F0105E02F}">
      <dsp:nvSpPr>
        <dsp:cNvPr id="0" name=""/>
        <dsp:cNvSpPr/>
      </dsp:nvSpPr>
      <dsp:spPr>
        <a:xfrm>
          <a:off x="2582781" y="1228178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eş</a:t>
          </a:r>
        </a:p>
      </dsp:txBody>
      <dsp:txXfrm>
        <a:off x="4015656" y="1535223"/>
        <a:ext cx="1023482" cy="2046964"/>
      </dsp:txXfrm>
    </dsp:sp>
    <dsp:sp modelId="{4418CF82-1076-4983-B3D1-313D937DE415}">
      <dsp:nvSpPr>
        <dsp:cNvPr id="0" name=""/>
        <dsp:cNvSpPr/>
      </dsp:nvSpPr>
      <dsp:spPr>
        <a:xfrm>
          <a:off x="1405776" y="2405183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geniş aile</a:t>
          </a:r>
        </a:p>
      </dsp:txBody>
      <dsp:txXfrm>
        <a:off x="1712821" y="3863646"/>
        <a:ext cx="2046964" cy="844372"/>
      </dsp:txXfrm>
    </dsp:sp>
    <dsp:sp modelId="{E8C48E53-0A39-4AE2-85F5-BBA8A675BADE}">
      <dsp:nvSpPr>
        <dsp:cNvPr id="0" name=""/>
        <dsp:cNvSpPr/>
      </dsp:nvSpPr>
      <dsp:spPr>
        <a:xfrm>
          <a:off x="228772" y="1228178"/>
          <a:ext cx="2661054" cy="26610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kardeş</a:t>
          </a:r>
        </a:p>
      </dsp:txBody>
      <dsp:txXfrm>
        <a:off x="433468" y="1535223"/>
        <a:ext cx="1023482" cy="2046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25D1-A196-4403-B32A-7CD6918FE0E0}">
      <dsp:nvSpPr>
        <dsp:cNvPr id="0" name=""/>
        <dsp:cNvSpPr/>
      </dsp:nvSpPr>
      <dsp:spPr>
        <a:xfrm rot="16200000">
          <a:off x="-290634" y="517416"/>
          <a:ext cx="4659411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Bakım sorumluluğunu paylaşma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Duygusal destek verme</a:t>
          </a:r>
          <a:endParaRPr lang="tr-TR" sz="2000" kern="1200" dirty="0"/>
        </a:p>
      </dsp:txBody>
      <dsp:txXfrm rot="5400000">
        <a:off x="41947" y="1349688"/>
        <a:ext cx="3295255" cy="2329705"/>
      </dsp:txXfrm>
    </dsp:sp>
    <dsp:sp modelId="{5E47E2AB-1251-4F3E-84E6-DEED4CD7C953}">
      <dsp:nvSpPr>
        <dsp:cNvPr id="0" name=""/>
        <dsp:cNvSpPr/>
      </dsp:nvSpPr>
      <dsp:spPr>
        <a:xfrm rot="5400000">
          <a:off x="4001198" y="451147"/>
          <a:ext cx="4527401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Anne babanın üzüntüsünü pekiştirme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Anne babayı suçlama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Beklenen süper torunu yitirme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Kendi çocuğuna üzülme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 dirty="0"/>
        </a:p>
      </dsp:txBody>
      <dsp:txXfrm rot="-5400000">
        <a:off x="4966768" y="1316421"/>
        <a:ext cx="3295255" cy="2263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30A7-240C-44ED-A9E7-3A67979BC6D4}">
      <dsp:nvSpPr>
        <dsp:cNvPr id="0" name=""/>
        <dsp:cNvSpPr/>
      </dsp:nvSpPr>
      <dsp:spPr>
        <a:xfrm>
          <a:off x="0" y="135014"/>
          <a:ext cx="8424936" cy="52655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7EC20-6B99-42F4-AD91-5A70B47D9725}">
      <dsp:nvSpPr>
        <dsp:cNvPr id="0" name=""/>
        <dsp:cNvSpPr/>
      </dsp:nvSpPr>
      <dsp:spPr>
        <a:xfrm>
          <a:off x="829856" y="3982996"/>
          <a:ext cx="193773" cy="193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ACB84-1221-48DF-A350-16D85B063508}">
      <dsp:nvSpPr>
        <dsp:cNvPr id="0" name=""/>
        <dsp:cNvSpPr/>
      </dsp:nvSpPr>
      <dsp:spPr>
        <a:xfrm>
          <a:off x="926742" y="4079882"/>
          <a:ext cx="1440664" cy="1253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77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engelin kaynağı</a:t>
          </a:r>
        </a:p>
      </dsp:txBody>
      <dsp:txXfrm>
        <a:off x="926742" y="4079882"/>
        <a:ext cx="1440664" cy="1253209"/>
      </dsp:txXfrm>
    </dsp:sp>
    <dsp:sp modelId="{DF819D9A-8DD1-4AAA-A3F8-8573C79210D9}">
      <dsp:nvSpPr>
        <dsp:cNvPr id="0" name=""/>
        <dsp:cNvSpPr/>
      </dsp:nvSpPr>
      <dsp:spPr>
        <a:xfrm>
          <a:off x="2198908" y="2758220"/>
          <a:ext cx="336997" cy="336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85058-CC89-4E6F-BACF-D9C1A7F6E7E3}">
      <dsp:nvSpPr>
        <dsp:cNvPr id="0" name=""/>
        <dsp:cNvSpPr/>
      </dsp:nvSpPr>
      <dsp:spPr>
        <a:xfrm>
          <a:off x="2367407" y="3161786"/>
          <a:ext cx="1769236" cy="1936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56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>
              <a:solidFill>
                <a:sysClr val="windowText" lastClr="000000"/>
              </a:solidFill>
            </a:rPr>
            <a:t>uzmanların aldıkları kararlara pasif katılımcılar</a:t>
          </a:r>
        </a:p>
      </dsp:txBody>
      <dsp:txXfrm>
        <a:off x="2367407" y="3161786"/>
        <a:ext cx="1769236" cy="1936239"/>
      </dsp:txXfrm>
    </dsp:sp>
    <dsp:sp modelId="{83C1126D-DFED-4ED0-9EFE-E798C9D80CE5}">
      <dsp:nvSpPr>
        <dsp:cNvPr id="0" name=""/>
        <dsp:cNvSpPr/>
      </dsp:nvSpPr>
      <dsp:spPr>
        <a:xfrm>
          <a:off x="3947082" y="1855699"/>
          <a:ext cx="446521" cy="446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925AF-A2A3-4025-9DC6-4F80608E621A}">
      <dsp:nvSpPr>
        <dsp:cNvPr id="0" name=""/>
        <dsp:cNvSpPr/>
      </dsp:nvSpPr>
      <dsp:spPr>
        <a:xfrm>
          <a:off x="4170343" y="2078960"/>
          <a:ext cx="1769236" cy="32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603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çocuğun evdeki öğretmenleri</a:t>
          </a:r>
        </a:p>
      </dsp:txBody>
      <dsp:txXfrm>
        <a:off x="4170343" y="2078960"/>
        <a:ext cx="1769236" cy="3254131"/>
      </dsp:txXfrm>
    </dsp:sp>
    <dsp:sp modelId="{C9F538AC-D368-46A7-8028-5249EBB47F31}">
      <dsp:nvSpPr>
        <dsp:cNvPr id="0" name=""/>
        <dsp:cNvSpPr/>
      </dsp:nvSpPr>
      <dsp:spPr>
        <a:xfrm>
          <a:off x="5851118" y="1258582"/>
          <a:ext cx="598170" cy="5981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27539-AC38-4A4C-9C0F-5E7A5144B46D}">
      <dsp:nvSpPr>
        <dsp:cNvPr id="0" name=""/>
        <dsp:cNvSpPr/>
      </dsp:nvSpPr>
      <dsp:spPr>
        <a:xfrm>
          <a:off x="6150203" y="1557667"/>
          <a:ext cx="1769236" cy="377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95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ekibin aktif üyeleri</a:t>
          </a:r>
        </a:p>
      </dsp:txBody>
      <dsp:txXfrm>
        <a:off x="6150203" y="1557667"/>
        <a:ext cx="1769236" cy="3775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2096B-A27A-4689-A557-B44A2843F5C8}">
      <dsp:nvSpPr>
        <dsp:cNvPr id="0" name=""/>
        <dsp:cNvSpPr/>
      </dsp:nvSpPr>
      <dsp:spPr>
        <a:xfrm>
          <a:off x="3438822" y="3804342"/>
          <a:ext cx="2266354" cy="226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solidFill>
                <a:srgbClr val="FF0000"/>
              </a:solidFill>
            </a:rPr>
            <a:t>Aile merkezli uygulamalar</a:t>
          </a:r>
        </a:p>
      </dsp:txBody>
      <dsp:txXfrm>
        <a:off x="3770722" y="4136242"/>
        <a:ext cx="1602554" cy="1602554"/>
      </dsp:txXfrm>
    </dsp:sp>
    <dsp:sp modelId="{836F6891-9635-4D08-AC4E-D3966A6C22E2}">
      <dsp:nvSpPr>
        <dsp:cNvPr id="0" name=""/>
        <dsp:cNvSpPr/>
      </dsp:nvSpPr>
      <dsp:spPr>
        <a:xfrm rot="10800000">
          <a:off x="795714" y="4614563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6B2EE-F3B5-4B20-9075-5C62046F93F7}">
      <dsp:nvSpPr>
        <dsp:cNvPr id="0" name=""/>
        <dsp:cNvSpPr/>
      </dsp:nvSpPr>
      <dsp:spPr>
        <a:xfrm>
          <a:off x="2490" y="4302940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aileye odaklanma</a:t>
          </a:r>
        </a:p>
      </dsp:txBody>
      <dsp:txXfrm>
        <a:off x="39662" y="4340112"/>
        <a:ext cx="1512104" cy="1194814"/>
      </dsp:txXfrm>
    </dsp:sp>
    <dsp:sp modelId="{E647E0DE-E565-4E7B-95E9-2477976F0040}">
      <dsp:nvSpPr>
        <dsp:cNvPr id="0" name=""/>
        <dsp:cNvSpPr/>
      </dsp:nvSpPr>
      <dsp:spPr>
        <a:xfrm rot="12600000">
          <a:off x="1134324" y="3350855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AC256-5542-4751-8E78-9B84D26CBFB4}">
      <dsp:nvSpPr>
        <dsp:cNvPr id="0" name=""/>
        <dsp:cNvSpPr/>
      </dsp:nvSpPr>
      <dsp:spPr>
        <a:xfrm>
          <a:off x="508417" y="2414797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ekip çalışması</a:t>
          </a:r>
        </a:p>
      </dsp:txBody>
      <dsp:txXfrm>
        <a:off x="545589" y="2451969"/>
        <a:ext cx="1512104" cy="1194814"/>
      </dsp:txXfrm>
    </dsp:sp>
    <dsp:sp modelId="{DE3426BE-74AB-430B-A798-A6737A300D7F}">
      <dsp:nvSpPr>
        <dsp:cNvPr id="0" name=""/>
        <dsp:cNvSpPr/>
      </dsp:nvSpPr>
      <dsp:spPr>
        <a:xfrm rot="14400000">
          <a:off x="2059423" y="2425756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799DD-BF6D-4B29-9988-6144652714EA}">
      <dsp:nvSpPr>
        <dsp:cNvPr id="0" name=""/>
        <dsp:cNvSpPr/>
      </dsp:nvSpPr>
      <dsp:spPr>
        <a:xfrm>
          <a:off x="1890633" y="1032581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hizmetleri aile gereksinimlerine göre düzenleme</a:t>
          </a:r>
        </a:p>
      </dsp:txBody>
      <dsp:txXfrm>
        <a:off x="1927805" y="1069753"/>
        <a:ext cx="1512104" cy="1194814"/>
      </dsp:txXfrm>
    </dsp:sp>
    <dsp:sp modelId="{36D9985F-0F7F-4E5D-8C6F-F14095169CD3}">
      <dsp:nvSpPr>
        <dsp:cNvPr id="0" name=""/>
        <dsp:cNvSpPr/>
      </dsp:nvSpPr>
      <dsp:spPr>
        <a:xfrm rot="16200000">
          <a:off x="3323131" y="2087147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BCF4A-9B59-4C4B-8061-E087B9BD9AF9}">
      <dsp:nvSpPr>
        <dsp:cNvPr id="0" name=""/>
        <dsp:cNvSpPr/>
      </dsp:nvSpPr>
      <dsp:spPr>
        <a:xfrm>
          <a:off x="3778775" y="526655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ailenin kaynaklarını, güçlü yanlarını ve isteklerini dikkate alma</a:t>
          </a:r>
        </a:p>
      </dsp:txBody>
      <dsp:txXfrm>
        <a:off x="3815947" y="563827"/>
        <a:ext cx="1512104" cy="1194814"/>
      </dsp:txXfrm>
    </dsp:sp>
    <dsp:sp modelId="{00888B00-09F9-4E51-A397-3BD74E305C8A}">
      <dsp:nvSpPr>
        <dsp:cNvPr id="0" name=""/>
        <dsp:cNvSpPr/>
      </dsp:nvSpPr>
      <dsp:spPr>
        <a:xfrm rot="18000000">
          <a:off x="4586839" y="2425756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78F9C-82FA-481B-A8B5-6A78B2B2C8D1}">
      <dsp:nvSpPr>
        <dsp:cNvPr id="0" name=""/>
        <dsp:cNvSpPr/>
      </dsp:nvSpPr>
      <dsp:spPr>
        <a:xfrm>
          <a:off x="5666918" y="1032581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aileyi (tek bireyden ziyade) bir bütün olarak destekleme</a:t>
          </a:r>
        </a:p>
      </dsp:txBody>
      <dsp:txXfrm>
        <a:off x="5704090" y="1069753"/>
        <a:ext cx="1512104" cy="1194814"/>
      </dsp:txXfrm>
    </dsp:sp>
    <dsp:sp modelId="{231C0764-33B7-40CD-995F-CF1E68770156}">
      <dsp:nvSpPr>
        <dsp:cNvPr id="0" name=""/>
        <dsp:cNvSpPr/>
      </dsp:nvSpPr>
      <dsp:spPr>
        <a:xfrm rot="19800000">
          <a:off x="5511938" y="3350855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CCA62-4411-4ECA-8B60-330847310018}">
      <dsp:nvSpPr>
        <dsp:cNvPr id="0" name=""/>
        <dsp:cNvSpPr/>
      </dsp:nvSpPr>
      <dsp:spPr>
        <a:xfrm>
          <a:off x="7049134" y="2414797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aileye bilgi sağlama</a:t>
          </a:r>
        </a:p>
      </dsp:txBody>
      <dsp:txXfrm>
        <a:off x="7086306" y="2451969"/>
        <a:ext cx="1512104" cy="1194814"/>
      </dsp:txXfrm>
    </dsp:sp>
    <dsp:sp modelId="{B3EB872A-DD7D-4330-83B8-7F853CC3BFB4}">
      <dsp:nvSpPr>
        <dsp:cNvPr id="0" name=""/>
        <dsp:cNvSpPr/>
      </dsp:nvSpPr>
      <dsp:spPr>
        <a:xfrm>
          <a:off x="5850548" y="4614563"/>
          <a:ext cx="2497736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147E0-00BE-4F19-8190-45FB6F6F6288}">
      <dsp:nvSpPr>
        <dsp:cNvPr id="0" name=""/>
        <dsp:cNvSpPr/>
      </dsp:nvSpPr>
      <dsp:spPr>
        <a:xfrm>
          <a:off x="7555060" y="4302940"/>
          <a:ext cx="1586448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hizmetleri aile rutinlerini bozmadan sağlama</a:t>
          </a:r>
        </a:p>
      </dsp:txBody>
      <dsp:txXfrm>
        <a:off x="7592232" y="4340112"/>
        <a:ext cx="1512104" cy="11948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C72A-CC58-4584-B0F2-1A948122E03C}">
      <dsp:nvSpPr>
        <dsp:cNvPr id="0" name=""/>
        <dsp:cNvSpPr/>
      </dsp:nvSpPr>
      <dsp:spPr>
        <a:xfrm>
          <a:off x="3128415" y="3158437"/>
          <a:ext cx="2168104" cy="2168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Etkili </a:t>
          </a:r>
          <a:r>
            <a:rPr lang="tr-TR" sz="2400" b="1" kern="1200" dirty="0">
              <a:solidFill>
                <a:srgbClr val="FF0000"/>
              </a:solidFill>
            </a:rPr>
            <a:t>işbirliği</a:t>
          </a:r>
        </a:p>
      </dsp:txBody>
      <dsp:txXfrm>
        <a:off x="3445926" y="3475948"/>
        <a:ext cx="1533082" cy="1533082"/>
      </dsp:txXfrm>
    </dsp:sp>
    <dsp:sp modelId="{31E498D6-69DA-4E42-8556-8B464FD34C47}">
      <dsp:nvSpPr>
        <dsp:cNvPr id="0" name=""/>
        <dsp:cNvSpPr/>
      </dsp:nvSpPr>
      <dsp:spPr>
        <a:xfrm rot="10800000">
          <a:off x="1030494" y="3933534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F3C28-0DAA-4DAC-9BB2-202BEC652578}">
      <dsp:nvSpPr>
        <dsp:cNvPr id="0" name=""/>
        <dsp:cNvSpPr/>
      </dsp:nvSpPr>
      <dsp:spPr>
        <a:xfrm>
          <a:off x="644" y="3418609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1. tutumları </a:t>
          </a:r>
          <a:r>
            <a:rPr lang="tr-TR" sz="1600" kern="1200" dirty="0"/>
            <a:t>belirleme</a:t>
          </a:r>
        </a:p>
      </dsp:txBody>
      <dsp:txXfrm>
        <a:off x="48905" y="3466870"/>
        <a:ext cx="1963177" cy="1551237"/>
      </dsp:txXfrm>
    </dsp:sp>
    <dsp:sp modelId="{AB9B13BF-DDFE-42F4-87AF-F4AC5AF2C1B8}">
      <dsp:nvSpPr>
        <dsp:cNvPr id="0" name=""/>
        <dsp:cNvSpPr/>
      </dsp:nvSpPr>
      <dsp:spPr>
        <a:xfrm rot="13500000">
          <a:off x="1672137" y="2384471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6A8EA-B21C-47B3-B2C2-21F1B87798A6}">
      <dsp:nvSpPr>
        <dsp:cNvPr id="0" name=""/>
        <dsp:cNvSpPr/>
      </dsp:nvSpPr>
      <dsp:spPr>
        <a:xfrm>
          <a:off x="932623" y="1168614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2. güven </a:t>
          </a:r>
          <a:r>
            <a:rPr lang="tr-TR" sz="1600" kern="1200" dirty="0"/>
            <a:t>oluşturma</a:t>
          </a:r>
        </a:p>
      </dsp:txBody>
      <dsp:txXfrm>
        <a:off x="980884" y="1216875"/>
        <a:ext cx="1963177" cy="1551237"/>
      </dsp:txXfrm>
    </dsp:sp>
    <dsp:sp modelId="{3BF96B04-2579-4027-AFB6-16D7F870992C}">
      <dsp:nvSpPr>
        <dsp:cNvPr id="0" name=""/>
        <dsp:cNvSpPr/>
      </dsp:nvSpPr>
      <dsp:spPr>
        <a:xfrm rot="16200000">
          <a:off x="3221200" y="1742828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EEF03-1287-4340-B548-9BDD984B4745}">
      <dsp:nvSpPr>
        <dsp:cNvPr id="0" name=""/>
        <dsp:cNvSpPr/>
      </dsp:nvSpPr>
      <dsp:spPr>
        <a:xfrm>
          <a:off x="3182618" y="236636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3. duyarlı </a:t>
          </a:r>
          <a:r>
            <a:rPr lang="tr-TR" sz="1600" kern="1200" dirty="0"/>
            <a:t>olma</a:t>
          </a:r>
        </a:p>
      </dsp:txBody>
      <dsp:txXfrm>
        <a:off x="3230879" y="284897"/>
        <a:ext cx="1963177" cy="1551237"/>
      </dsp:txXfrm>
    </dsp:sp>
    <dsp:sp modelId="{3CEE272F-D600-4D1C-920A-02A9B24014EB}">
      <dsp:nvSpPr>
        <dsp:cNvPr id="0" name=""/>
        <dsp:cNvSpPr/>
      </dsp:nvSpPr>
      <dsp:spPr>
        <a:xfrm rot="18900000">
          <a:off x="4770263" y="2384471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70BC2-69BA-49E8-AB39-67A6F7F0624E}">
      <dsp:nvSpPr>
        <dsp:cNvPr id="0" name=""/>
        <dsp:cNvSpPr/>
      </dsp:nvSpPr>
      <dsp:spPr>
        <a:xfrm>
          <a:off x="5432613" y="1168614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4. iletişim </a:t>
          </a:r>
          <a:r>
            <a:rPr lang="tr-TR" sz="1600" kern="1200" dirty="0"/>
            <a:t>becerileri geliştirme</a:t>
          </a:r>
        </a:p>
      </dsp:txBody>
      <dsp:txXfrm>
        <a:off x="5480874" y="1216875"/>
        <a:ext cx="1963177" cy="1551237"/>
      </dsp:txXfrm>
    </dsp:sp>
    <dsp:sp modelId="{9D779CE1-F23D-407D-AFF1-E6A99295FA43}">
      <dsp:nvSpPr>
        <dsp:cNvPr id="0" name=""/>
        <dsp:cNvSpPr/>
      </dsp:nvSpPr>
      <dsp:spPr>
        <a:xfrm>
          <a:off x="5285043" y="3851883"/>
          <a:ext cx="1982535" cy="617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1DF47-55EF-4A6D-8B82-24D3A9F2A7A7}">
      <dsp:nvSpPr>
        <dsp:cNvPr id="0" name=""/>
        <dsp:cNvSpPr/>
      </dsp:nvSpPr>
      <dsp:spPr>
        <a:xfrm>
          <a:off x="6364591" y="3418609"/>
          <a:ext cx="2059699" cy="1647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5. eğitime </a:t>
          </a:r>
          <a:r>
            <a:rPr lang="tr-TR" sz="1600" kern="1200" dirty="0"/>
            <a:t>katılıma teşvik etme</a:t>
          </a:r>
        </a:p>
      </dsp:txBody>
      <dsp:txXfrm>
        <a:off x="6412852" y="3466870"/>
        <a:ext cx="1963177" cy="1551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AFD7C-D65A-45FC-804C-7DECDA4868EC}">
      <dsp:nvSpPr>
        <dsp:cNvPr id="0" name=""/>
        <dsp:cNvSpPr/>
      </dsp:nvSpPr>
      <dsp:spPr>
        <a:xfrm>
          <a:off x="0" y="33692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95F7D-3C82-475F-8140-780D5E95FBB8}">
      <dsp:nvSpPr>
        <dsp:cNvPr id="0" name=""/>
        <dsp:cNvSpPr/>
      </dsp:nvSpPr>
      <dsp:spPr>
        <a:xfrm>
          <a:off x="432047" y="72456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gizlilik ilkesine sadık kalma</a:t>
          </a:r>
        </a:p>
      </dsp:txBody>
      <dsp:txXfrm>
        <a:off x="457986" y="98395"/>
        <a:ext cx="5694360" cy="479482"/>
      </dsp:txXfrm>
    </dsp:sp>
    <dsp:sp modelId="{64AA3CAE-40ED-4087-BD6D-F326B67A6AAD}">
      <dsp:nvSpPr>
        <dsp:cNvPr id="0" name=""/>
        <dsp:cNvSpPr/>
      </dsp:nvSpPr>
      <dsp:spPr>
        <a:xfrm>
          <a:off x="0" y="115340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8BB05-3FDA-4312-8E9C-4D3B99CBCED5}">
      <dsp:nvSpPr>
        <dsp:cNvPr id="0" name=""/>
        <dsp:cNvSpPr/>
      </dsp:nvSpPr>
      <dsp:spPr>
        <a:xfrm>
          <a:off x="410445" y="88772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espri anlayışı geliştirme</a:t>
          </a:r>
        </a:p>
      </dsp:txBody>
      <dsp:txXfrm>
        <a:off x="436384" y="913659"/>
        <a:ext cx="5694360" cy="479482"/>
      </dsp:txXfrm>
    </dsp:sp>
    <dsp:sp modelId="{6EAF127C-B8CE-4B9E-9480-BC18033878BD}">
      <dsp:nvSpPr>
        <dsp:cNvPr id="0" name=""/>
        <dsp:cNvSpPr/>
      </dsp:nvSpPr>
      <dsp:spPr>
        <a:xfrm>
          <a:off x="0" y="196988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1AD3B-3616-4208-A4E3-DD840742E5F7}">
      <dsp:nvSpPr>
        <dsp:cNvPr id="0" name=""/>
        <dsp:cNvSpPr/>
      </dsp:nvSpPr>
      <dsp:spPr>
        <a:xfrm>
          <a:off x="410445" y="170420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dinleme</a:t>
          </a:r>
          <a:endParaRPr lang="tr-TR" sz="1050" kern="1200" dirty="0"/>
        </a:p>
      </dsp:txBody>
      <dsp:txXfrm>
        <a:off x="436384" y="1730139"/>
        <a:ext cx="5694360" cy="479482"/>
      </dsp:txXfrm>
    </dsp:sp>
    <dsp:sp modelId="{EDC7F4F0-06E5-40B5-BBC3-CE9A3D4D0C3A}">
      <dsp:nvSpPr>
        <dsp:cNvPr id="0" name=""/>
        <dsp:cNvSpPr/>
      </dsp:nvSpPr>
      <dsp:spPr>
        <a:xfrm>
          <a:off x="0" y="278636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AC9C8-40CA-42CF-A634-D90E136EB85A}">
      <dsp:nvSpPr>
        <dsp:cNvPr id="0" name=""/>
        <dsp:cNvSpPr/>
      </dsp:nvSpPr>
      <dsp:spPr>
        <a:xfrm>
          <a:off x="410445" y="252068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yerine getirilemeyecek sözlerden kaçınma</a:t>
          </a:r>
        </a:p>
      </dsp:txBody>
      <dsp:txXfrm>
        <a:off x="436384" y="2546619"/>
        <a:ext cx="5694360" cy="479482"/>
      </dsp:txXfrm>
    </dsp:sp>
    <dsp:sp modelId="{F713BCF0-3F36-48CC-8088-AD36C767B217}">
      <dsp:nvSpPr>
        <dsp:cNvPr id="0" name=""/>
        <dsp:cNvSpPr/>
      </dsp:nvSpPr>
      <dsp:spPr>
        <a:xfrm>
          <a:off x="0" y="360284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94633-0E78-4279-A61C-6F02777E5F1F}">
      <dsp:nvSpPr>
        <dsp:cNvPr id="0" name=""/>
        <dsp:cNvSpPr/>
      </dsp:nvSpPr>
      <dsp:spPr>
        <a:xfrm>
          <a:off x="410445" y="333716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şaşkınlık ve kaygı ifadelerinden kaçınma</a:t>
          </a:r>
        </a:p>
      </dsp:txBody>
      <dsp:txXfrm>
        <a:off x="436384" y="3363099"/>
        <a:ext cx="5694360" cy="479482"/>
      </dsp:txXfrm>
    </dsp:sp>
    <dsp:sp modelId="{EFD27148-2222-416D-837A-9025C0C24961}">
      <dsp:nvSpPr>
        <dsp:cNvPr id="0" name=""/>
        <dsp:cNvSpPr/>
      </dsp:nvSpPr>
      <dsp:spPr>
        <a:xfrm>
          <a:off x="0" y="441932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E3F52-55CB-4B3E-BEB6-6F3E91BF9D8A}">
      <dsp:nvSpPr>
        <dsp:cNvPr id="0" name=""/>
        <dsp:cNvSpPr/>
      </dsp:nvSpPr>
      <dsp:spPr>
        <a:xfrm>
          <a:off x="410445" y="415364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ahlaki yargılamalardan kaçınma</a:t>
          </a:r>
        </a:p>
      </dsp:txBody>
      <dsp:txXfrm>
        <a:off x="436384" y="4179579"/>
        <a:ext cx="5694360" cy="479482"/>
      </dsp:txXfrm>
    </dsp:sp>
    <dsp:sp modelId="{B41EE9AE-073A-4249-A070-BFA00ABF550A}">
      <dsp:nvSpPr>
        <dsp:cNvPr id="0" name=""/>
        <dsp:cNvSpPr/>
      </dsp:nvSpPr>
      <dsp:spPr>
        <a:xfrm>
          <a:off x="0" y="5307040"/>
          <a:ext cx="82089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7ABE9-E9A1-4ABC-9A1E-0D2F9BFAF32F}">
      <dsp:nvSpPr>
        <dsp:cNvPr id="0" name=""/>
        <dsp:cNvSpPr/>
      </dsp:nvSpPr>
      <dsp:spPr>
        <a:xfrm>
          <a:off x="410445" y="4970120"/>
          <a:ext cx="574623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kendi yaşamınızdan örnekler verme</a:t>
          </a:r>
        </a:p>
      </dsp:txBody>
      <dsp:txXfrm>
        <a:off x="436384" y="4996059"/>
        <a:ext cx="5694360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8D9AB-B5F6-4392-B163-E549B8DCCC95}">
      <dsp:nvSpPr>
        <dsp:cNvPr id="0" name=""/>
        <dsp:cNvSpPr/>
      </dsp:nvSpPr>
      <dsp:spPr>
        <a:xfrm rot="5400000">
          <a:off x="5367879" y="-2032612"/>
          <a:ext cx="1260082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yapabildiklerini vurgulayın.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çocuğa sunduğunuz alternatif etkinlikleri açıklayın</a:t>
          </a:r>
          <a:r>
            <a:rPr lang="tr-TR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çocuğun </a:t>
          </a:r>
          <a:r>
            <a:rPr lang="tr-TR" sz="1600" kern="1200" dirty="0"/>
            <a:t>ürün dosyasını gösterin.</a:t>
          </a:r>
        </a:p>
      </dsp:txBody>
      <dsp:txXfrm rot="-5400000">
        <a:off x="3175369" y="221410"/>
        <a:ext cx="5583590" cy="1137058"/>
      </dsp:txXfrm>
    </dsp:sp>
    <dsp:sp modelId="{E5C609EF-6880-4392-AD53-D31901D498A4}">
      <dsp:nvSpPr>
        <dsp:cNvPr id="0" name=""/>
        <dsp:cNvSpPr/>
      </dsp:nvSpPr>
      <dsp:spPr>
        <a:xfrm>
          <a:off x="0" y="8"/>
          <a:ext cx="3175369" cy="1575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çocuğun sınıf içi davranışları</a:t>
          </a:r>
        </a:p>
      </dsp:txBody>
      <dsp:txXfrm>
        <a:off x="76890" y="76898"/>
        <a:ext cx="3021589" cy="1421323"/>
      </dsp:txXfrm>
    </dsp:sp>
    <dsp:sp modelId="{6950236A-A6CB-4E0E-A3A6-E0A012245828}">
      <dsp:nvSpPr>
        <dsp:cNvPr id="0" name=""/>
        <dsp:cNvSpPr/>
      </dsp:nvSpPr>
      <dsp:spPr>
        <a:xfrm rot="5400000">
          <a:off x="5367879" y="-378754"/>
          <a:ext cx="1260082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akranlarıyla benzerliklerini vurgulayın.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farklılıklarını açıklarken, </a:t>
          </a:r>
          <a:r>
            <a:rPr lang="tr-TR" sz="1600" kern="1200" dirty="0" smtClean="0"/>
            <a:t>olumlu </a:t>
          </a:r>
          <a:r>
            <a:rPr lang="tr-TR" sz="1600" kern="1200" dirty="0"/>
            <a:t>davranışlarını vurgulayın.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smtClean="0"/>
            <a:t>okulda yapılan </a:t>
          </a:r>
          <a:r>
            <a:rPr lang="tr-TR" sz="1600" kern="1200" dirty="0"/>
            <a:t>tarama testleriyle </a:t>
          </a:r>
          <a:r>
            <a:rPr lang="tr-TR" sz="1600" kern="1200" dirty="0" smtClean="0"/>
            <a:t>ilgili </a:t>
          </a:r>
          <a:r>
            <a:rPr lang="tr-TR" sz="1600" kern="1200" dirty="0"/>
            <a:t>bilgiler için anne babayı </a:t>
          </a:r>
          <a:r>
            <a:rPr lang="tr-TR" sz="1600" kern="1200" dirty="0" smtClean="0"/>
            <a:t>danışman </a:t>
          </a:r>
          <a:r>
            <a:rPr lang="tr-TR" sz="1600" kern="1200" dirty="0"/>
            <a:t>ya da </a:t>
          </a:r>
          <a:r>
            <a:rPr lang="tr-TR" sz="1600" kern="1200" dirty="0" smtClean="0"/>
            <a:t>müdüre </a:t>
          </a:r>
          <a:r>
            <a:rPr lang="tr-TR" sz="1600" kern="1200" dirty="0"/>
            <a:t>yönlendirin.</a:t>
          </a:r>
        </a:p>
      </dsp:txBody>
      <dsp:txXfrm rot="-5400000">
        <a:off x="3175369" y="1875268"/>
        <a:ext cx="5583590" cy="1137058"/>
      </dsp:txXfrm>
    </dsp:sp>
    <dsp:sp modelId="{ED124D49-D78C-44F6-ACFC-65CAC325C449}">
      <dsp:nvSpPr>
        <dsp:cNvPr id="0" name=""/>
        <dsp:cNvSpPr/>
      </dsp:nvSpPr>
      <dsp:spPr>
        <a:xfrm>
          <a:off x="0" y="1656244"/>
          <a:ext cx="3175369" cy="1575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çocuğun akranlarına göre benzerlik ve farklılıkları</a:t>
          </a:r>
        </a:p>
      </dsp:txBody>
      <dsp:txXfrm>
        <a:off x="76890" y="1733134"/>
        <a:ext cx="3021589" cy="1421323"/>
      </dsp:txXfrm>
    </dsp:sp>
    <dsp:sp modelId="{7052B3EC-0B21-41DB-9EE1-DB2B1D828C74}">
      <dsp:nvSpPr>
        <dsp:cNvPr id="0" name=""/>
        <dsp:cNvSpPr/>
      </dsp:nvSpPr>
      <dsp:spPr>
        <a:xfrm rot="5400000">
          <a:off x="5367879" y="1275103"/>
          <a:ext cx="1260082" cy="56451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çocuğun </a:t>
          </a:r>
          <a:r>
            <a:rPr lang="tr-TR" sz="1600" kern="1200" dirty="0" err="1"/>
            <a:t>özbakım</a:t>
          </a:r>
          <a:r>
            <a:rPr lang="tr-TR" sz="1600" kern="1200" dirty="0"/>
            <a:t> becerilerinde gösterdiği gelişmeleri </a:t>
          </a:r>
          <a:r>
            <a:rPr lang="tr-TR" sz="1600" kern="1200" dirty="0" smtClean="0"/>
            <a:t>vurgulayın.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bu konularda sürekli soru soran anne babalara karşı sabırlı olun.</a:t>
          </a:r>
        </a:p>
      </dsp:txBody>
      <dsp:txXfrm rot="-5400000">
        <a:off x="3175369" y="3529125"/>
        <a:ext cx="5583590" cy="1137058"/>
      </dsp:txXfrm>
    </dsp:sp>
    <dsp:sp modelId="{406C176D-DBF7-433C-9791-964073869B12}">
      <dsp:nvSpPr>
        <dsp:cNvPr id="0" name=""/>
        <dsp:cNvSpPr/>
      </dsp:nvSpPr>
      <dsp:spPr>
        <a:xfrm>
          <a:off x="0" y="3310103"/>
          <a:ext cx="3175369" cy="1575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bakım etkinliklerinde çocuk</a:t>
          </a:r>
        </a:p>
      </dsp:txBody>
      <dsp:txXfrm>
        <a:off x="76890" y="3386993"/>
        <a:ext cx="3021589" cy="1421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6066D-4F69-4543-B05B-FAFF37855E1D}">
      <dsp:nvSpPr>
        <dsp:cNvPr id="0" name=""/>
        <dsp:cNvSpPr/>
      </dsp:nvSpPr>
      <dsp:spPr>
        <a:xfrm rot="5400000">
          <a:off x="4997518" y="-1628966"/>
          <a:ext cx="18545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çocuğa evde sunulacak etkinliklerin </a:t>
          </a:r>
          <a:r>
            <a:rPr lang="tr-TR" sz="1800" kern="1200" dirty="0" smtClean="0"/>
            <a:t>keyifli olmasını sağlayın, örnekler önerin.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smtClean="0"/>
            <a:t>çocuğu </a:t>
          </a:r>
          <a:r>
            <a:rPr lang="tr-TR" sz="1800" kern="1200" dirty="0"/>
            <a:t>etkinliklere </a:t>
          </a:r>
          <a:r>
            <a:rPr lang="tr-TR" sz="1800" kern="1200" dirty="0" smtClean="0"/>
            <a:t>zorlamanın sakıncalarını hatırlatın</a:t>
          </a:r>
          <a:r>
            <a:rPr lang="tr-TR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anne babanın </a:t>
          </a:r>
          <a:r>
            <a:rPr lang="tr-TR" sz="1800" kern="1200" dirty="0" smtClean="0"/>
            <a:t>öğretmen olmadıklarını hatırlatın</a:t>
          </a:r>
          <a:r>
            <a:rPr lang="tr-TR" sz="1800" kern="1200" dirty="0"/>
            <a:t>.</a:t>
          </a:r>
        </a:p>
      </dsp:txBody>
      <dsp:txXfrm rot="-5400000">
        <a:off x="3136668" y="322418"/>
        <a:ext cx="5485765" cy="1673531"/>
      </dsp:txXfrm>
    </dsp:sp>
    <dsp:sp modelId="{7EEC1870-BEBA-4DBA-8F4A-91C61A1FCC41}">
      <dsp:nvSpPr>
        <dsp:cNvPr id="0" name=""/>
        <dsp:cNvSpPr/>
      </dsp:nvSpPr>
      <dsp:spPr>
        <a:xfrm>
          <a:off x="0" y="58"/>
          <a:ext cx="3136668" cy="231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eğitimi evde destekleme</a:t>
          </a:r>
        </a:p>
      </dsp:txBody>
      <dsp:txXfrm>
        <a:off x="113168" y="113226"/>
        <a:ext cx="2910332" cy="2091913"/>
      </dsp:txXfrm>
    </dsp:sp>
    <dsp:sp modelId="{E4B11BFA-6D0F-439F-90FD-10CAEFAE31F5}">
      <dsp:nvSpPr>
        <dsp:cNvPr id="0" name=""/>
        <dsp:cNvSpPr/>
      </dsp:nvSpPr>
      <dsp:spPr>
        <a:xfrm rot="5400000">
          <a:off x="4997518" y="805195"/>
          <a:ext cx="18545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özel gereksinimli </a:t>
          </a:r>
          <a:r>
            <a:rPr lang="tr-TR" sz="1800" kern="1200" dirty="0" smtClean="0"/>
            <a:t>çocuklar hakkında </a:t>
          </a:r>
          <a:r>
            <a:rPr lang="tr-TR" sz="1800" kern="1200" dirty="0"/>
            <a:t>MEB, Özürlüler İdaresi ve Sağlık Bakanlığı gibi kurumlardan bilgi toplayın ve </a:t>
          </a:r>
          <a:r>
            <a:rPr lang="tr-TR" sz="1800" kern="1200" dirty="0" smtClean="0"/>
            <a:t>dosyalayın.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"çocuğunuzun ... hizmete ihtiyacı var" gibi </a:t>
          </a:r>
          <a:r>
            <a:rPr lang="tr-TR" sz="1800" kern="1200" dirty="0" smtClean="0"/>
            <a:t>yaklaşımlardan kaçının, anne </a:t>
          </a:r>
          <a:r>
            <a:rPr lang="tr-TR" sz="1800" kern="1200" dirty="0"/>
            <a:t>babaya çocuğun durumu ile ilgili kapsamlı bilgi sağlayarak çocuğun hizmet gereksinimine </a:t>
          </a:r>
          <a:r>
            <a:rPr lang="tr-TR" sz="1800" kern="1200" dirty="0" smtClean="0"/>
            <a:t>birlikte </a:t>
          </a:r>
          <a:r>
            <a:rPr lang="tr-TR" sz="1800" kern="1200" dirty="0"/>
            <a:t>karar verin.</a:t>
          </a:r>
        </a:p>
      </dsp:txBody>
      <dsp:txXfrm rot="-5400000">
        <a:off x="3136668" y="2756579"/>
        <a:ext cx="5485765" cy="1673531"/>
      </dsp:txXfrm>
    </dsp:sp>
    <dsp:sp modelId="{4310C7F9-1FC8-4E59-93C8-2481875AC7A1}">
      <dsp:nvSpPr>
        <dsp:cNvPr id="0" name=""/>
        <dsp:cNvSpPr/>
      </dsp:nvSpPr>
      <dsp:spPr>
        <a:xfrm>
          <a:off x="0" y="2434220"/>
          <a:ext cx="3136668" cy="2318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ilgili diğer hizmetlere yönlendirme</a:t>
          </a:r>
        </a:p>
      </dsp:txBody>
      <dsp:txXfrm>
        <a:off x="113168" y="2547388"/>
        <a:ext cx="2910332" cy="209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8ECF-A241-4F45-87BF-599EF683647E}" type="datetimeFigureOut">
              <a:rPr lang="tr-TR" smtClean="0"/>
              <a:t>20.01.2017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148-2999-4221-BBD7-D287B8D83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0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8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89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83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79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31663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964970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61865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150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7180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0914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24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822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32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7359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4608511" cy="23497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ÖNCESİNDE KAYNAŞTIRMA PROGRAMLARI</a:t>
            </a:r>
            <a:endParaRPr lang="tr-TR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11166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Hatice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akkaloğlu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83795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1288"/>
          </a:xfrm>
        </p:spPr>
        <p:txBody>
          <a:bodyPr>
            <a:normAutofit/>
          </a:bodyPr>
          <a:lstStyle/>
          <a:p>
            <a:pPr algn="ctr"/>
            <a:r>
              <a:rPr lang="tr-TR" altLang="tr-TR" sz="3200" b="1" i="1" dirty="0">
                <a:solidFill>
                  <a:srgbClr val="C00000"/>
                </a:solidFill>
              </a:rPr>
              <a:t>Ailedeki alt sistemler 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(</a:t>
            </a:r>
            <a:r>
              <a:rPr lang="tr-TR" altLang="tr-TR" sz="3200" b="1" i="1" dirty="0">
                <a:solidFill>
                  <a:srgbClr val="C00000"/>
                </a:solidFill>
              </a:rPr>
              <a:t>I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I</a:t>
            </a:r>
            <a:r>
              <a:rPr lang="tr-TR" altLang="tr-TR" sz="3200" b="1" i="1" dirty="0">
                <a:solidFill>
                  <a:srgbClr val="C00000"/>
                </a:solidFill>
              </a:rPr>
              <a:t>)</a:t>
            </a:r>
            <a:endParaRPr lang="tr-TR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998509321"/>
              </p:ext>
            </p:extLst>
          </p:nvPr>
        </p:nvGraphicFramePr>
        <p:xfrm>
          <a:off x="1835696" y="1047892"/>
          <a:ext cx="5472608" cy="511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809625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5445785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>
          <a:xfrm>
            <a:off x="822960" y="836711"/>
            <a:ext cx="7543800" cy="6480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Önemli olan!!!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899592" y="1916113"/>
            <a:ext cx="7509772" cy="38465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Aileyi belirli rollerin üstlenildiği, ilişkilerin kurulduğu ve üyelerin birbirleriyle etkileşimleri çerçevesinde </a:t>
            </a:r>
            <a:r>
              <a:rPr lang="tr-TR" altLang="tr-TR" dirty="0" smtClean="0">
                <a:solidFill>
                  <a:srgbClr val="FF0000"/>
                </a:solidFill>
              </a:rPr>
              <a:t>sürekli olarak gelişen ve değişen bir sistem </a:t>
            </a:r>
            <a:r>
              <a:rPr lang="tr-TR" altLang="tr-TR" dirty="0" smtClean="0"/>
              <a:t>olarak görmeniz ve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>
                <a:solidFill>
                  <a:srgbClr val="FF0000"/>
                </a:solidFill>
              </a:rPr>
              <a:t>Aileyi çocuk için en değerli kaynak </a:t>
            </a:r>
            <a:r>
              <a:rPr lang="tr-TR" altLang="tr-TR" dirty="0" smtClean="0"/>
              <a:t>olarak kabul ederek, çocuk adına bu kaynağı koruyup desteklemenizdir.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6955998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620687"/>
            <a:ext cx="8507412" cy="72008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3. Aile Yaşam Döngüsünde Özel </a:t>
            </a:r>
            <a:r>
              <a:rPr lang="tr-TR" sz="3200" b="1" dirty="0" err="1">
                <a:solidFill>
                  <a:srgbClr val="C00000"/>
                </a:solidFill>
                <a:latin typeface="+mn-lt"/>
              </a:rPr>
              <a:t>G</a:t>
            </a:r>
            <a:r>
              <a:rPr lang="tr-TR" sz="3200" b="1" dirty="0" err="1" smtClean="0">
                <a:solidFill>
                  <a:srgbClr val="C00000"/>
                </a:solidFill>
                <a:latin typeface="+mn-lt"/>
              </a:rPr>
              <a:t>ereksinimli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>Ç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ocuk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>
          <a:xfrm>
            <a:off x="856808" y="1844824"/>
            <a:ext cx="7552555" cy="4321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800" i="1" dirty="0" smtClean="0">
                <a:solidFill>
                  <a:srgbClr val="FF0000"/>
                </a:solidFill>
              </a:rPr>
              <a:t>Küçük bir beyin fırtınası: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 smtClean="0"/>
              <a:t>Özel </a:t>
            </a:r>
            <a:r>
              <a:rPr lang="tr-TR" altLang="tr-TR" sz="2200" i="1" dirty="0" err="1" smtClean="0"/>
              <a:t>gereksinimli</a:t>
            </a:r>
            <a:r>
              <a:rPr lang="tr-TR" altLang="tr-TR" sz="2200" i="1" dirty="0" smtClean="0"/>
              <a:t> çocuk ailelerinin </a:t>
            </a:r>
            <a:r>
              <a:rPr lang="tr-TR" altLang="tr-TR" sz="2200" i="1" u="sng" dirty="0" smtClean="0"/>
              <a:t>diğer ailelerden ne tür farklılıklar gösterdiklerini </a:t>
            </a:r>
            <a:r>
              <a:rPr lang="tr-TR" altLang="tr-TR" sz="2200" i="1" dirty="0" smtClean="0"/>
              <a:t>düşünüyorsunuz?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800" i="1" dirty="0">
                <a:solidFill>
                  <a:schemeClr val="accent1"/>
                </a:solidFill>
              </a:rPr>
              <a:t>En temel farklılıklar: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/>
              <a:t>Çocuğu ve özel gereksinimlerini kabullenmek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/>
              <a:t>Çocuğun özel gereksinimlerine bağlı ek sorumlulukları yerine getirmek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sz="2200" i="1" dirty="0"/>
              <a:t>Diğerlerinin tutumlarıyla baş </a:t>
            </a:r>
            <a:r>
              <a:rPr lang="tr-TR" altLang="tr-TR" sz="2200" i="1" dirty="0" smtClean="0"/>
              <a:t>etmek</a:t>
            </a:r>
            <a:endParaRPr lang="tr-TR" altLang="tr-TR" sz="2200" i="1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986861"/>
      </p:ext>
    </p:extLst>
  </p:cSld>
  <p:clrMapOvr>
    <a:masterClrMapping/>
  </p:clrMapOvr>
  <p:transition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395288" y="620688"/>
            <a:ext cx="8229600" cy="6480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Anne babaların bekleyen sorunlar ve sorumluluklar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1368" y="1844824"/>
            <a:ext cx="7587995" cy="446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durumunu anlamlandırma / kabullenme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Çocuğa doğru tanıyı koydurma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Kardeşlere ve diğerlerine çocuğun durumunu açıklama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Destek hizmetlere ulaşma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Çocuk için doğru kararları alma anlayışı geliştirme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Evliliği, işi ve sosyal yaşamı sürdürme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yasal haklarını koruma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Çocuğa hizmet sağlayan uzmanlarla işbirliği yapma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durumunun olumlu taraflarını görmeye çalışma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Toplumsal önyargılarla baş etme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3689411"/>
      </p:ext>
    </p:extLst>
  </p:cSld>
  <p:clrMapOvr>
    <a:masterClrMapping/>
  </p:clrMapOvr>
  <p:transition spd="med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0378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Anne babaların geçirdikleri evreler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2503863" y="1988841"/>
            <a:ext cx="5905500" cy="23762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Şok, inanamama, inkar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Öfke, kızgınlık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Pazarlık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Depresyon ve cesaretin kırılması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Kabul ve uyum</a:t>
            </a:r>
          </a:p>
        </p:txBody>
      </p:sp>
      <p:sp>
        <p:nvSpPr>
          <p:cNvPr id="4" name="3 Aşağı Ok"/>
          <p:cNvSpPr/>
          <p:nvPr/>
        </p:nvSpPr>
        <p:spPr>
          <a:xfrm>
            <a:off x="1187624" y="1844824"/>
            <a:ext cx="792163" cy="28082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169877"/>
      </p:ext>
    </p:extLst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822960" y="620687"/>
            <a:ext cx="7543800" cy="6480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Dikkat!!!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859527" y="1844824"/>
            <a:ext cx="7572666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Her anne baba, bu aşamaları farklı zamanlarda ve sürelerde geçirebilir.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Olumsuz deneyimler bir aşamanın yeniden yaşanmasına neden olabilir.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 yalnızca bu olumsuz duygulardan ibaret değildirler.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Çocuklarının özel durumu onların yaşama daha sıkı tutunmalarıyla da sonuçlanabilir.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926420"/>
      </p:ext>
    </p:extLst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27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Kardeşlerin karşılaştıkları durumlar</a:t>
            </a:r>
            <a:endParaRPr lang="tr-TR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13971"/>
              </p:ext>
            </p:extLst>
          </p:nvPr>
        </p:nvGraphicFramePr>
        <p:xfrm>
          <a:off x="179511" y="1340768"/>
          <a:ext cx="8784975" cy="4827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1"/>
                <a:gridCol w="446449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Kardeşleri bekleyen sorunlar</a:t>
                      </a:r>
                      <a:endParaRPr lang="tr-TR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Kardeşleri olumlu etkileyen yönler</a:t>
                      </a:r>
                      <a:endParaRPr lang="tr-TR" sz="2000" dirty="0"/>
                    </a:p>
                  </a:txBody>
                  <a:tcPr marT="45722" marB="45722"/>
                </a:tc>
              </a:tr>
              <a:tr h="425156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Anne babadan daha az ilgi görme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Özel gereksinimli kardeşe olan ilgiyi kıskanma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Diğerlerinin kardeşin durumuyla ilgili yanlış varsayımlarına karşı korku ya da utanç geliştirme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Kendini kardeşinin durumundan dolayı sorumlu tutma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Kardeşin bakım sorumluluğunu üstlenme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Gelecekte çok başarılı olmaya ilişkin kendine baskı yapma</a:t>
                      </a:r>
                      <a:endParaRPr lang="tr-TR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Sosyal yeterlik geliştirme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Olgun, toleranslı ve dayanıklı olma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Espri yeteneği geliştirme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Meslekte yönlenme</a:t>
                      </a:r>
                      <a:endParaRPr lang="tr-TR" sz="2000" dirty="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327003"/>
      </p:ext>
    </p:extLst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2776" y="476672"/>
            <a:ext cx="8229600" cy="72008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Geniş aile üyelerinin </a:t>
            </a:r>
            <a:r>
              <a:rPr lang="tr-TR" sz="3200" b="1" i="1" dirty="0">
                <a:solidFill>
                  <a:srgbClr val="C00000"/>
                </a:solidFill>
              </a:rPr>
              <a:t>genel </a:t>
            </a:r>
            <a:r>
              <a:rPr lang="tr-TR" sz="3200" b="1" i="1" dirty="0" smtClean="0">
                <a:solidFill>
                  <a:srgbClr val="C00000"/>
                </a:solidFill>
              </a:rPr>
              <a:t>yaşantı </a:t>
            </a:r>
            <a:r>
              <a:rPr lang="tr-TR" sz="3200" b="1" i="1" dirty="0">
                <a:solidFill>
                  <a:srgbClr val="C00000"/>
                </a:solidFill>
              </a:rPr>
              <a:t>ve </a:t>
            </a:r>
            <a:r>
              <a:rPr lang="tr-TR" sz="3200" b="1" i="1" dirty="0" smtClean="0">
                <a:solidFill>
                  <a:srgbClr val="C00000"/>
                </a:solidFill>
              </a:rPr>
              <a:t>tepkileri</a:t>
            </a:r>
            <a:endParaRPr lang="tr-TR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152513"/>
              </p:ext>
            </p:extLst>
          </p:nvPr>
        </p:nvGraphicFramePr>
        <p:xfrm>
          <a:off x="457200" y="148478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745964"/>
      </p:ext>
    </p:extLst>
  </p:cSld>
  <p:clrMapOvr>
    <a:masterClrMapping/>
  </p:clrMapOvr>
  <p:transition spd="med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853496" cy="105416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4. Anne 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>Babalarla Neden İşbirliği Yapmalısınız?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5562" y="1888597"/>
            <a:ext cx="7543801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Yasal gerekçeler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Felsefi gerekçeler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Pratik gerekçeler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5511631"/>
      </p:ext>
    </p:extLst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801290" y="683344"/>
            <a:ext cx="7543800" cy="5501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Gerekçe 1: Yasal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204681146"/>
              </p:ext>
            </p:extLst>
          </p:nvPr>
        </p:nvGraphicFramePr>
        <p:xfrm>
          <a:off x="467544" y="958398"/>
          <a:ext cx="8424936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1204202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3633"/>
            <a:ext cx="7024744" cy="66709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DERS İÇERİĞİ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464496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6F9500"/>
                </a:solidFill>
              </a:rPr>
              <a:t>ÜNİTE I.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KAYNAŞTIRMA MODELİ VE ÖZEL GEREKSİNİMLİ ÇOCUKLARIN ÖZELLİKLERİ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ÖNCESİNDE PERFORMANS DEĞERLENDİRME VE BİREYSELLEŞTİRİLMİŞ EĞİTİM PLANLARININ HAZIRLANMASI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III.</a:t>
            </a:r>
            <a:r>
              <a:rPr lang="tr-TR" dirty="0" smtClean="0"/>
              <a:t> OKUL ÖNCESİNDE ÖĞRETİMİN BİREYSELLEŞTİRİLMESİ VE ÖĞRETİMSEL UYARLAMALAR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IV.</a:t>
            </a:r>
            <a:r>
              <a:rPr lang="tr-TR" dirty="0" smtClean="0"/>
              <a:t> OKUL ÖNCESİ SINIFLARDA SINIF YÖNETİMİ VE PROBLEM DAVRANIŞLARIN KONTROLÜ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V.</a:t>
            </a:r>
            <a:r>
              <a:rPr lang="tr-TR" dirty="0" smtClean="0"/>
              <a:t> OKUL ÖNCESİ KAYNAŞTIRMA ORTAMLARINDA DOĞAL ÖĞRETİM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 KAYNAŞTIRMA ORTAMLARINDA DİL VE KONUŞMANIN DESTEKLENMESİ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ÜNİTE VII.</a:t>
            </a:r>
            <a:r>
              <a:rPr lang="tr-TR" dirty="0" smtClean="0">
                <a:solidFill>
                  <a:srgbClr val="FF0000"/>
                </a:solidFill>
              </a:rPr>
              <a:t> OKUL ÖNCESİ KAYNAŞTIRMA UYGULAMALARINDA AİLELERLE İLETİŞİM VE İŞBİRLİĞİ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986068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Gerekçe 2: Felsefi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899591" y="1988839"/>
            <a:ext cx="7467169" cy="427702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 i="1" dirty="0" smtClean="0"/>
              <a:t>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z="3600" b="1" i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36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gelişimini desteklerken, çocuğun derinden etkilendiği bir sistem olan aileyi yanınıza almayı ve onların gereksinimlerine ve tercihlerine duyarlı olmayı misyon edinmeniz gerekir.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3188"/>
            <a:ext cx="4320479" cy="23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96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799332" y="648009"/>
            <a:ext cx="7543800" cy="6941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Gerekçe 3: Pratik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babaları çocuklarının uzmanları olarak kabul edebiliriz.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 nedenle onlar çocukları için en uygun olabilecek yaklaşımları belirlemede bize çok yardımcı olabilirler.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i="1" dirty="0" smtClean="0">
                <a:solidFill>
                  <a:srgbClr val="FF0000"/>
                </a:solidFill>
              </a:rPr>
              <a:t>                              </a:t>
            </a:r>
          </a:p>
        </p:txBody>
      </p:sp>
      <p:pic>
        <p:nvPicPr>
          <p:cNvPr id="20484" name="3 Resim" descr="C:\Users\user\AppData\Local\Microsoft\Windows\Temporary Internet Files\Low\Content.IE5\LNNL7S1O\MC90023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924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695094"/>
      </p:ext>
    </p:extLst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793425" y="548680"/>
            <a:ext cx="7543800" cy="838140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5. </a:t>
            </a:r>
            <a:r>
              <a:rPr lang="tr-TR" sz="3200" b="1" dirty="0">
                <a:solidFill>
                  <a:srgbClr val="C00000"/>
                </a:solidFill>
                <a:latin typeface="+mn-lt"/>
              </a:rPr>
              <a:t>Aile Merkezli Bir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Yaklaşım</a:t>
            </a:r>
            <a:endParaRPr lang="tr-TR" altLang="tr-TR" sz="32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Aileyi bir sistem olarak kabul etmenin doğal sonucu, aile merkezli olmaktır.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b="1" i="1" u="sng" dirty="0" smtClean="0">
                <a:solidFill>
                  <a:schemeClr val="accent1"/>
                </a:solidFill>
              </a:rPr>
              <a:t>Aile merkezlilik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tr-TR" altLang="tr-TR" sz="3200" b="1" i="1" u="sng" dirty="0" smtClean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smtClean="0">
                <a:solidFill>
                  <a:schemeClr val="accent1"/>
                </a:solidFill>
              </a:rPr>
              <a:t>“ailenin gereksinimleri doğrultusunda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smtClean="0">
                <a:solidFill>
                  <a:schemeClr val="accent1"/>
                </a:solidFill>
              </a:rPr>
              <a:t>ailenin var olan kaynaklarını harekete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smtClean="0">
                <a:solidFill>
                  <a:schemeClr val="accent1"/>
                </a:solidFill>
              </a:rPr>
              <a:t>geçirerek aileyi ve dolayısıyla özel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3200" i="1" dirty="0" err="1" smtClean="0">
                <a:solidFill>
                  <a:schemeClr val="accent1"/>
                </a:solidFill>
              </a:rPr>
              <a:t>gereksinimli</a:t>
            </a:r>
            <a:r>
              <a:rPr lang="tr-TR" altLang="tr-TR" sz="3200" i="1" dirty="0" smtClean="0">
                <a:solidFill>
                  <a:schemeClr val="accent1"/>
                </a:solidFill>
              </a:rPr>
              <a:t> çocuğu desteklemek”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922408"/>
      </p:ext>
    </p:extLst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2543917921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23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4848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/>
          <p:cNvSpPr>
            <a:spLocks noGrp="1"/>
          </p:cNvSpPr>
          <p:nvPr>
            <p:ph type="title"/>
          </p:nvPr>
        </p:nvSpPr>
        <p:spPr>
          <a:xfrm>
            <a:off x="822960" y="620688"/>
            <a:ext cx="7543800" cy="7783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 merkezli hizmetlerde</a:t>
            </a:r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Aile bireyleri müşteriden ziyade ortaklar olarak kabul edilirler.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Bu yönde yapılacak işbirliği </a:t>
            </a:r>
            <a:r>
              <a:rPr lang="tr-TR" altLang="tr-TR" b="1" dirty="0" smtClean="0"/>
              <a:t>çocuk için kararlar almak amacıyla aile bireyleriyle eşit ilişkiye dayalı  kurulan ilişkiler </a:t>
            </a:r>
            <a:r>
              <a:rPr lang="tr-TR" altLang="tr-TR" dirty="0" smtClean="0"/>
              <a:t>olarak tanımlanmaktadır.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2403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9243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 </a:t>
            </a:r>
          </a:p>
        </p:txBody>
      </p:sp>
      <p:sp>
        <p:nvSpPr>
          <p:cNvPr id="24579" name="4 İçerik Yer Tutucusu"/>
          <p:cNvSpPr>
            <a:spLocks noGrp="1"/>
          </p:cNvSpPr>
          <p:nvPr>
            <p:ph sz="half" idx="1"/>
          </p:nvPr>
        </p:nvSpPr>
        <p:spPr>
          <a:xfrm>
            <a:off x="556260" y="1791445"/>
            <a:ext cx="4038600" cy="41338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tr-TR" b="1" u="sng" dirty="0" smtClean="0">
                <a:solidFill>
                  <a:schemeClr val="accent1"/>
                </a:solidFill>
              </a:rPr>
              <a:t>Anne babalar ne ister?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Açık iletişim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Bilgi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Evde destekleme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Duygusal destek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kabullenme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Anlayış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İyi ebeveyn olarak algılanma</a:t>
            </a:r>
          </a:p>
        </p:txBody>
      </p:sp>
      <p:sp>
        <p:nvSpPr>
          <p:cNvPr id="24580" name="5 İçerik Yer Tutucusu"/>
          <p:cNvSpPr>
            <a:spLocks noGrp="1"/>
          </p:cNvSpPr>
          <p:nvPr>
            <p:ph sz="half" idx="2"/>
          </p:nvPr>
        </p:nvSpPr>
        <p:spPr>
          <a:xfrm>
            <a:off x="4594860" y="1791445"/>
            <a:ext cx="4038600" cy="388080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tr-TR" altLang="tr-TR" b="1" u="sng" dirty="0" smtClean="0">
                <a:solidFill>
                  <a:schemeClr val="accent1"/>
                </a:solidFill>
              </a:rPr>
              <a:t>Eğitimciler ne ister?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Katılım ve işbirliği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Uzman görüşlerini onaylama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Bilgi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Yoğun tempoya duyarlılık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Takdir edilme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2946"/>
            <a:ext cx="7547502" cy="1658256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0203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Başlık"/>
          <p:cNvSpPr>
            <a:spLocks noGrp="1"/>
          </p:cNvSpPr>
          <p:nvPr>
            <p:ph type="ctrTitle"/>
          </p:nvPr>
        </p:nvSpPr>
        <p:spPr>
          <a:xfrm>
            <a:off x="805241" y="2996952"/>
            <a:ext cx="7772400" cy="305234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6000" b="1" i="1" dirty="0" smtClean="0">
                <a:solidFill>
                  <a:schemeClr val="tx2"/>
                </a:solidFill>
              </a:rPr>
              <a:t>Artık ailelerle etkili iletişim ve işbirliği kurmak için gerekli olan stratejilere geçmeye hazırsınız!!!</a:t>
            </a:r>
            <a:endParaRPr lang="tr-TR" altLang="tr-TR" b="1" i="1" dirty="0" smtClean="0">
              <a:solidFill>
                <a:schemeClr val="tx2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40322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3452676"/>
      </p:ext>
    </p:extLst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5563" y="620688"/>
            <a:ext cx="7543800" cy="83814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2. KISIM: Anne Babalarla İşbirliği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Anne babalarla işbirliği yaparken önemli olan konular şunlardır: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Anne babalarla işbirliğinde ilkeler ve stratejiler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Anne </a:t>
            </a:r>
            <a:r>
              <a:rPr lang="tr-TR" dirty="0" smtClean="0"/>
              <a:t>babalarla iletişim kanalları</a:t>
            </a:r>
            <a:endParaRPr lang="tr-TR" dirty="0"/>
          </a:p>
          <a:p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6550281"/>
      </p:ext>
    </p:extLst>
  </p:cSld>
  <p:clrMapOvr>
    <a:masterClrMapping/>
  </p:clrMapOvr>
  <p:transition spd="med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467544" y="155723"/>
            <a:ext cx="8208912" cy="681413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. Anne babalarla işbirliğinde ilkeler ve stratejiler</a:t>
            </a: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716311682"/>
              </p:ext>
            </p:extLst>
          </p:nvPr>
        </p:nvGraphicFramePr>
        <p:xfrm>
          <a:off x="359532" y="836990"/>
          <a:ext cx="8424936" cy="556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410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28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365478"/>
      </p:ext>
    </p:extLst>
  </p:cSld>
  <p:clrMapOvr>
    <a:masterClrMapping/>
  </p:clrMapOvr>
  <p:transition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886800" y="728375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1. Tutumlarınızı belirleyin!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İlk önce bu konular üzerinde düşünün: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Çocuğun davranışlarının nedeni???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Ailenin yapısı???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ve aileyi zihninizde kabul etmeniz, onlara daha yararlı olmanızı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sağlayacaktır.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356992"/>
            <a:ext cx="3059833" cy="29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4761065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ÜNİTE VII.</a:t>
            </a:r>
            <a:r>
              <a:rPr lang="tr-TR" sz="3600" dirty="0">
                <a:solidFill>
                  <a:srgbClr val="FF0000"/>
                </a:solidFill>
              </a:rPr>
              <a:t> OKUL ÖNCESİ KAYNAŞTIRMA UYGULAMALARINDA AİLELERLE İLETİŞİM VE </a:t>
            </a:r>
            <a:r>
              <a:rPr lang="tr-TR" sz="3600" dirty="0" smtClean="0">
                <a:solidFill>
                  <a:srgbClr val="FF0000"/>
                </a:solidFill>
              </a:rPr>
              <a:t>İŞBİRLİĞİ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KISIM: Çocuk ve Aile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Bir Kavram Olarak Aile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Bir Sistem Olarak Aile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Aile Yaşam Döngüsünde Özel </a:t>
            </a:r>
            <a:r>
              <a:rPr lang="tr-TR" dirty="0" err="1" smtClean="0"/>
              <a:t>Gereksinimli</a:t>
            </a:r>
            <a:r>
              <a:rPr lang="tr-TR" dirty="0" smtClean="0"/>
              <a:t> Çocuk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Anne Babalarla Neden İşbirliği Yapmalısınız?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Aile Merkezli Bir Yaklaşım</a:t>
            </a:r>
          </a:p>
          <a:p>
            <a:r>
              <a:rPr lang="tr-TR" dirty="0" smtClean="0"/>
              <a:t>2. KISIM: Anne Babalarla İşbirliği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Anne Babalarla İşbirliğinde İlkeler ve Stratejiler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Anne Babalarla İletişim Kanalları</a:t>
            </a:r>
          </a:p>
          <a:p>
            <a:r>
              <a:rPr lang="tr-TR" dirty="0" smtClean="0"/>
              <a:t>3. KISIM: Örnek Olay</a:t>
            </a:r>
            <a:endParaRPr lang="tr-TR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8657790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2. Güvene dayalı ilişkiler geliştirin!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3" y="1052736"/>
            <a:ext cx="8181975" cy="5073427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090072"/>
      </p:ext>
    </p:extLst>
  </p:cSld>
  <p:clrMapOvr>
    <a:masterClrMapping/>
  </p:clrMapOvr>
  <p:transition spd="med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872108" y="-179190"/>
            <a:ext cx="7543800" cy="1450757"/>
          </a:xfrm>
        </p:spPr>
        <p:txBody>
          <a:bodyPr/>
          <a:lstStyle/>
          <a:p>
            <a:pPr eaLnBrk="1" hangingPunct="1"/>
            <a:r>
              <a:rPr lang="tr-TR" altLang="tr-TR" smtClean="0"/>
              <a:t> </a:t>
            </a: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163928970"/>
              </p:ext>
            </p:extLst>
          </p:nvPr>
        </p:nvGraphicFramePr>
        <p:xfrm>
          <a:off x="539552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0" y="4533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412173"/>
      </p:ext>
    </p:extLst>
  </p:cSld>
  <p:clrMapOvr>
    <a:masterClrMapping/>
  </p:clrMapOvr>
  <p:transition spd="med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822960" y="620687"/>
            <a:ext cx="7543800" cy="72008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Dikkat!!!</a:t>
            </a: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 her zaman size doğru bilgi vermeye hazırdırlar.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Bazı durumlarda onların verdikleri bilgilerin doğru olmamasının nedeni, kendilerinin de bunu kabul etmeye hazır olmamalarıdır.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657600" cy="33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9436974"/>
      </p:ext>
    </p:extLst>
  </p:cSld>
  <p:clrMapOvr>
    <a:masterClrMapping/>
  </p:clrMapOvr>
  <p:transition spd="med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822960" y="628544"/>
            <a:ext cx="7543800" cy="7161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3. Duygusal aşamalara duyarlı olun!</a:t>
            </a: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31748" name="3 Metin kutusu"/>
          <p:cNvSpPr txBox="1">
            <a:spLocks noChangeArrowheads="1"/>
          </p:cNvSpPr>
          <p:nvPr/>
        </p:nvSpPr>
        <p:spPr bwMode="auto">
          <a:xfrm>
            <a:off x="611188" y="1773238"/>
            <a:ext cx="2305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Şok, inanamama, inkar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Öfke, kızgınlık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Pazarlık yapma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Depresyon, cesaretin kırılması</a:t>
            </a:r>
          </a:p>
          <a:p>
            <a:pPr eaLnBrk="1" hangingPunct="1"/>
            <a:endParaRPr lang="tr-TR" altLang="tr-TR" sz="2400">
              <a:solidFill>
                <a:schemeClr val="accent1"/>
              </a:solidFill>
            </a:endParaRPr>
          </a:p>
          <a:p>
            <a:pPr eaLnBrk="1" hangingPunct="1"/>
            <a:r>
              <a:rPr lang="tr-TR" altLang="tr-TR" sz="2400">
                <a:solidFill>
                  <a:schemeClr val="accent1"/>
                </a:solidFill>
              </a:rPr>
              <a:t>Kabul ve uyum</a:t>
            </a:r>
            <a:endParaRPr lang="tr-TR" altLang="tr-TR">
              <a:solidFill>
                <a:schemeClr val="accent1"/>
              </a:solidFill>
            </a:endParaRPr>
          </a:p>
        </p:txBody>
      </p:sp>
      <p:sp>
        <p:nvSpPr>
          <p:cNvPr id="5" name="4 Yukarı Bükülü Ok"/>
          <p:cNvSpPr/>
          <p:nvPr/>
        </p:nvSpPr>
        <p:spPr>
          <a:xfrm rot="20449762">
            <a:off x="3649663" y="2824163"/>
            <a:ext cx="2087562" cy="43180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Sağ Ok"/>
          <p:cNvSpPr/>
          <p:nvPr/>
        </p:nvSpPr>
        <p:spPr>
          <a:xfrm>
            <a:off x="3635375" y="3933825"/>
            <a:ext cx="2305050" cy="215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Sola Bükülü Ok"/>
          <p:cNvSpPr/>
          <p:nvPr/>
        </p:nvSpPr>
        <p:spPr>
          <a:xfrm rot="17318855">
            <a:off x="4483893" y="3815557"/>
            <a:ext cx="392113" cy="23749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13100"/>
            <a:ext cx="11525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16922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13325"/>
            <a:ext cx="1512887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33</a:t>
            </a:fld>
            <a:endParaRPr lang="tr-TR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905952"/>
      </p:ext>
    </p:extLst>
  </p:cSld>
  <p:clrMapOvr>
    <a:masterClrMapping/>
  </p:clrMapOvr>
  <p:transition spd="med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50107"/>
          </a:xfrm>
        </p:spPr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solidFill>
                  <a:srgbClr val="C00000"/>
                </a:solidFill>
              </a:rPr>
              <a:t>4. İletişim becerilerinizi gözden geçirin!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4744"/>
            <a:ext cx="8352928" cy="5112567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34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1746477"/>
      </p:ext>
    </p:extLst>
  </p:cSld>
  <p:clrMapOvr>
    <a:masterClrMapping/>
  </p:clrMapOvr>
  <p:transition spd="med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9447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1a. Onları konuşmaya teşvik edin...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>
          <a:xfrm>
            <a:off x="822959" y="1844675"/>
            <a:ext cx="7543801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Bilgi alma ve onların anlatma gereksinimlerini karşılamada etkilidir.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“Evet”, “Anlıyorum” gibi teşvik edici ifadeler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Soru yöneltme:</a:t>
            </a:r>
          </a:p>
          <a:p>
            <a:pPr lvl="2" eaLnBrk="1" hangingPunct="1"/>
            <a:r>
              <a:rPr lang="tr-TR" altLang="tr-TR" sz="1600" dirty="0" smtClean="0"/>
              <a:t>Kapalı uçlu: kısa bilgiler için</a:t>
            </a:r>
          </a:p>
          <a:p>
            <a:pPr lvl="2" eaLnBrk="1" hangingPunct="1"/>
            <a:r>
              <a:rPr lang="tr-TR" altLang="tr-TR" sz="1600" dirty="0" smtClean="0"/>
              <a:t>Açık uçlu sorular: günlük rutinler, anne babanın yaşadığı duygusal aşama, çocuğun ilgi alanları, çocuğun sosyal gelişimi, anne babanın etkinliklere katılım tercihleri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1512168" cy="15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16494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1b. Duygularına yanıtlayıcı olun…</a:t>
            </a:r>
            <a:endParaRPr lang="tr-TR" altLang="tr-TR" i="1" dirty="0" smtClean="0">
              <a:solidFill>
                <a:srgbClr val="C00000"/>
              </a:solidFill>
            </a:endParaRP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babaların, kendilerinin ve çocuklarının önemsendiğini düşünmelerini sağlar.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Sabırla dinleme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Onaylayıcı sözler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Sözel olmayan iletişim davranışlarından yararlanma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09" y="4077072"/>
            <a:ext cx="15113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216082"/>
      </p:ext>
    </p:extLst>
  </p:cSld>
  <p:clrMapOvr>
    <a:masterClrMapping/>
  </p:clrMapOvr>
  <p:transition spd="med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1c. Konuları özetleyin…</a:t>
            </a:r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>
          <a:xfrm>
            <a:off x="901790" y="1822674"/>
            <a:ext cx="7507573" cy="4637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Yoğun gündem olduğunda anne babalar ihtiyaç duyabilirler.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Konuşulanları özetleyebilmek için not tutma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Özeti kısa tutma ve net cümleler kurma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“Ben” yerine “Biz” i tercih etme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92" y="3717032"/>
            <a:ext cx="15478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74" y="4337856"/>
            <a:ext cx="71913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746516"/>
      </p:ext>
    </p:extLst>
  </p:cSld>
  <p:clrMapOvr>
    <a:masterClrMapping/>
  </p:clrMapOvr>
  <p:transition spd="med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3" y="286604"/>
            <a:ext cx="8873048" cy="107681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i="1" dirty="0" smtClean="0">
                <a:solidFill>
                  <a:srgbClr val="C00000"/>
                </a:solidFill>
              </a:rPr>
              <a:t>1d. Onları gerekli konularda bilgilendirin, yönlendirin…</a:t>
            </a:r>
            <a:endParaRPr lang="tr-TR" sz="3200" i="1" dirty="0">
              <a:solidFill>
                <a:srgbClr val="C00000"/>
              </a:solidFill>
            </a:endParaRP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>
          <a:xfrm>
            <a:off x="822961" y="1916832"/>
            <a:ext cx="8229600" cy="3844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 size her konuda danışabilirler.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Unutmayın! Siz her derde deva değilsiniz. Bilmediğiniz konularda anne babalara konunun uzmanı olmadığınızı açıkça belirtin. </a:t>
            </a:r>
            <a:r>
              <a:rPr lang="tr-TR" altLang="tr-TR" b="1" dirty="0" smtClean="0">
                <a:solidFill>
                  <a:srgbClr val="FF0000"/>
                </a:solidFill>
              </a:rPr>
              <a:t>Dürüst olmanız </a:t>
            </a:r>
            <a:r>
              <a:rPr lang="tr-TR" altLang="tr-TR" dirty="0" smtClean="0"/>
              <a:t>önemlidir.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Bazı konularda bilgilendirme ve yönlendirmeye hazır olun…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772406"/>
      </p:ext>
    </p:extLst>
  </p:cSld>
  <p:clrMapOvr>
    <a:masterClrMapping/>
  </p:clrMapOvr>
  <p:transition spd="med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7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Bilgi sağlama stratejileri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4173875400"/>
              </p:ext>
            </p:extLst>
          </p:nvPr>
        </p:nvGraphicFramePr>
        <p:xfrm>
          <a:off x="161764" y="1349719"/>
          <a:ext cx="8820472" cy="488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0" y="5153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39</a:t>
            </a:fld>
            <a:endParaRPr lang="tr-TR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86199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548679"/>
            <a:ext cx="7543800" cy="70636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>1. KISIM: Çocuk ve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Aile</a:t>
            </a:r>
            <a:endParaRPr lang="tr-TR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tr-TR" sz="2000" dirty="0" smtClean="0"/>
              <a:t>Kaynaştırma uygulamalarında öğrencilerinizin </a:t>
            </a:r>
            <a:r>
              <a:rPr lang="tr-TR" sz="2000" dirty="0"/>
              <a:t>anne babalarıyla iletişim ve işbirliği kurabilmeniz için öncelikle: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Ailenin tanımı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Ailenin gereksinimleri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Ailedeki alt sistemler 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1600" dirty="0"/>
              <a:t>Özel </a:t>
            </a:r>
            <a:r>
              <a:rPr lang="tr-TR" sz="1600" dirty="0" err="1"/>
              <a:t>gereksinimli</a:t>
            </a:r>
            <a:r>
              <a:rPr lang="tr-TR" sz="1600" dirty="0"/>
              <a:t> bir çocuğun aileye katılması ile ortaya çıkan </a:t>
            </a:r>
            <a:r>
              <a:rPr lang="tr-TR" sz="1600" dirty="0" smtClean="0"/>
              <a:t>etmenler</a:t>
            </a:r>
          </a:p>
          <a:p>
            <a:pPr marL="384048" lvl="2" indent="0">
              <a:buNone/>
            </a:pPr>
            <a:r>
              <a:rPr lang="tr-TR" sz="1600" dirty="0"/>
              <a:t>ö</a:t>
            </a:r>
            <a:r>
              <a:rPr lang="tr-TR" sz="1600" dirty="0" smtClean="0"/>
              <a:t>nemlidir.</a:t>
            </a:r>
            <a:endParaRPr lang="tr-TR" sz="1600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567419"/>
      </p:ext>
    </p:extLst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588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Yönlendirme stratejileri</a:t>
            </a:r>
          </a:p>
        </p:txBody>
      </p:sp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188769331"/>
              </p:ext>
            </p:extLst>
          </p:nvPr>
        </p:nvGraphicFramePr>
        <p:xfrm>
          <a:off x="251520" y="148478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5644666"/>
      </p:ext>
    </p:extLst>
  </p:cSld>
  <p:clrMapOvr>
    <a:masterClrMapping/>
  </p:clrMapOvr>
  <p:transition spd="med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0" y="182146"/>
            <a:ext cx="7543800" cy="55010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i="1" dirty="0" smtClean="0">
                <a:solidFill>
                  <a:srgbClr val="C00000"/>
                </a:solidFill>
              </a:rPr>
              <a:t>2a. Fiziksel yönelimi belirleyin…</a:t>
            </a:r>
            <a:endParaRPr lang="tr-TR" sz="3200" i="1" dirty="0">
              <a:solidFill>
                <a:srgbClr val="C00000"/>
              </a:solidFill>
            </a:endParaRP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mtClean="0"/>
              <a:t> 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2105032141"/>
              </p:ext>
            </p:extLst>
          </p:nvPr>
        </p:nvGraphicFramePr>
        <p:xfrm>
          <a:off x="107504" y="83671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41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2745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2b. Onları dinleyin.</a:t>
            </a:r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>
          <a:xfrm>
            <a:off x="899592" y="1844824"/>
            <a:ext cx="7467168" cy="453692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err="1" smtClean="0">
                <a:solidFill>
                  <a:srgbClr val="FF0000"/>
                </a:solidFill>
              </a:rPr>
              <a:t>Empatik</a:t>
            </a:r>
            <a:r>
              <a:rPr lang="tr-TR" altLang="tr-TR" b="1" dirty="0" smtClean="0">
                <a:solidFill>
                  <a:srgbClr val="FF0000"/>
                </a:solidFill>
              </a:rPr>
              <a:t> dinleme: </a:t>
            </a:r>
            <a:r>
              <a:rPr lang="tr-TR" altLang="tr-TR" dirty="0" smtClean="0"/>
              <a:t>duygusal süreci paylaşma ve desteklemeye hizmet eder. Anlayışı ifade eden sözel ve sözel olmayan iletişim becerileriyle desteklenmelidir.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FF0000"/>
                </a:solidFill>
              </a:rPr>
              <a:t>Özelleştirilmiş dinleme: </a:t>
            </a:r>
            <a:r>
              <a:rPr lang="tr-TR" altLang="tr-TR" dirty="0" smtClean="0"/>
              <a:t>ailenin günlük yaşamı, gereksinimleri ve geçmişi ile ilgili bilgileri almakta yararlanılır.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</a:t>
            </a:r>
            <a:r>
              <a:rPr lang="tr-TR" altLang="tr-TR" b="1" dirty="0" smtClean="0">
                <a:solidFill>
                  <a:srgbClr val="FF0000"/>
                </a:solidFill>
              </a:rPr>
              <a:t>Dikkat: </a:t>
            </a:r>
            <a:r>
              <a:rPr lang="tr-TR" altLang="tr-TR" dirty="0" smtClean="0"/>
              <a:t>not tutmanız gerekiyorsa, göz temasını ihmal etmeyin…</a:t>
            </a:r>
          </a:p>
        </p:txBody>
      </p:sp>
      <p:pic>
        <p:nvPicPr>
          <p:cNvPr id="43012" name="3 Resim" descr="C:\Users\user\AppData\Local\Microsoft\Windows\Temporary Internet Files\Low\Content.IE5\ICKPZNAD\MC9002505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00" y="4113287"/>
            <a:ext cx="2880320" cy="22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037174"/>
      </p:ext>
    </p:extLst>
  </p:cSld>
  <p:clrMapOvr>
    <a:masterClrMapping/>
  </p:clrMapOvr>
  <p:transition spd="med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836712"/>
            <a:ext cx="7543800" cy="69412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Özel koşullarda anne babayla iletişim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2960" y="1845734"/>
            <a:ext cx="7538842" cy="439157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Olumsuz tepkilere hazırlıklı olun.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Olumsuz tepkileri kişisel algılamayın.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Krizle ilgili detaylı bilgi edinin.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eğitimiyle ilgili kararları ortak olarak alın ve uygulayın. Bu doğrudan sizinle ilgili bir durumdur ancak yine de savunmacı olmayın. Onları dinleyin.</a:t>
            </a:r>
          </a:p>
        </p:txBody>
      </p:sp>
      <p:pic>
        <p:nvPicPr>
          <p:cNvPr id="44036" name="3 Resim" descr="C:\Users\user\AppData\Local\Microsoft\Windows\Temporary Internet Files\Low\Content.IE5\ICKPZNAD\MC9003536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90" y="3860825"/>
            <a:ext cx="20161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3524572"/>
      </p:ext>
    </p:extLst>
  </p:cSld>
  <p:clrMapOvr>
    <a:masterClrMapping/>
  </p:clrMapOvr>
  <p:transition spd="med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5. Onları eğitime katılıma teşvik edin…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babaların katılım tercihlerine saygı duyun.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Katılım tercihlerini belirleyin.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Etkinliklerle ilgili sürekli bilgi sağlayın.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14" y="3284984"/>
            <a:ext cx="31810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361671"/>
      </p:ext>
    </p:extLst>
  </p:cSld>
  <p:clrMapOvr>
    <a:masterClrMapping/>
  </p:clrMapOvr>
  <p:transition spd="med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Başlık"/>
          <p:cNvSpPr>
            <a:spLocks noGrp="1"/>
          </p:cNvSpPr>
          <p:nvPr>
            <p:ph type="title"/>
          </p:nvPr>
        </p:nvSpPr>
        <p:spPr>
          <a:xfrm>
            <a:off x="912807" y="393928"/>
            <a:ext cx="7496556" cy="1056882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2. Anne </a:t>
            </a:r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Babalarla İletişim </a:t>
            </a:r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Kanalları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1466"/>
            <a:ext cx="25193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 descr="C:\Users\user\AppData\Local\Microsoft\Windows\Temporary Internet Files\Low\Content.IE5\D5JQZNTA\MC90044145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48" y="397002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C:\Users\user\AppData\Local\Microsoft\Windows\Temporary Internet Files\Low\Content.IE5\ICKPZNAD\MC90043386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53" y="2142810"/>
            <a:ext cx="1828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94" y="2142810"/>
            <a:ext cx="20891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5" y="1670050"/>
            <a:ext cx="16557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45</a:t>
            </a:fld>
            <a:endParaRPr lang="tr-TR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782318"/>
      </p:ext>
    </p:extLst>
  </p:cSld>
  <p:clrMapOvr>
    <a:masterClrMapping/>
  </p:clrMapOvr>
  <p:transition spd="med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>
          <a:xfrm>
            <a:off x="800100" y="207359"/>
            <a:ext cx="7543800" cy="1450757"/>
          </a:xfrm>
        </p:spPr>
        <p:txBody>
          <a:bodyPr/>
          <a:lstStyle/>
          <a:p>
            <a:pPr eaLnBrk="1" hangingPunct="1"/>
            <a:r>
              <a:rPr lang="tr-TR" altLang="tr-TR" smtClean="0"/>
              <a:t> 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481708016"/>
              </p:ext>
            </p:extLst>
          </p:nvPr>
        </p:nvGraphicFramePr>
        <p:xfrm>
          <a:off x="89756" y="207359"/>
          <a:ext cx="8964488" cy="602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0" y="546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tr-TR" alt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46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6480478"/>
      </p:ext>
    </p:extLst>
  </p:cSld>
  <p:clrMapOvr>
    <a:masterClrMapping/>
  </p:clrMapOvr>
  <p:transition spd="med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1a. Yüz yüze yapılandırılmamış görüşme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914400" y="1916832"/>
            <a:ext cx="7494963" cy="432048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Kısa bilgi alış-verişleri için bulunmaz fırsattır.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Okula bırakma ve alma saatlerini geniş tutma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Olumlu kısa geribildirimler (çocuk da ortamdayken)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Sorunları paylaşmaktan kaçınma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Görüşmeye günün her saati açık olma, çok gerekli durumlarda kibarca görüşmeyi reddedip, bir görüşme günü kararlaştırma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Çocuktaki gelişmeleri içeren bir defter tutma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3967964"/>
      </p:ext>
    </p:extLst>
  </p:cSld>
  <p:clrMapOvr>
    <a:masterClrMapping/>
  </p:clrMapOvr>
  <p:transition spd="med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</a:rPr>
              <a:t>1b. Yüz yüze yapılandırılmış görüşme</a:t>
            </a:r>
            <a:endParaRPr lang="tr-TR" sz="3200" b="1" i="1" dirty="0">
              <a:solidFill>
                <a:srgbClr val="C00000"/>
              </a:solidFill>
            </a:endParaRPr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Önceden kararlaştırılan gün ve saatlerde yapılan görüşmelerdir.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Kapsamlı görüşmeyi ve önemli kararlar almayı gerektiren görüşmelerdir.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 öncesi, esnası ve sonrasında yapılacaklara ilişkin planlamaları gerektirir.</a:t>
            </a:r>
          </a:p>
        </p:txBody>
      </p:sp>
      <p:pic>
        <p:nvPicPr>
          <p:cNvPr id="49156" name="3 Resim" descr="C:\Users\user\AppData\Local\Microsoft\Windows\Temporary Internet Files\Low\Content.IE5\D5JQZNTA\MM90031585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952328" cy="272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293719"/>
      </p:ext>
    </p:extLst>
  </p:cSld>
  <p:clrMapOvr>
    <a:masterClrMapping/>
  </p:clrMapOvr>
  <p:transition spd="med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Toplantı öncesinde</a:t>
            </a:r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 tarihine anne babayla birlikte karar verin.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Gündemi kısaca özetleyin.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Uygun fiziksel koşullar sağlayın.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 için not defteri ve kalem bulundurun.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Kendinize bir ajanda hazırlayın.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durumuna ilişkin kanıtlar edinin.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87688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6982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. Bir Kavram Olarak Aile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 </a:t>
            </a:r>
          </a:p>
        </p:txBody>
      </p:sp>
      <p:sp>
        <p:nvSpPr>
          <p:cNvPr id="4100" name="3 Metin kutusu"/>
          <p:cNvSpPr txBox="1">
            <a:spLocks noChangeArrowheads="1"/>
          </p:cNvSpPr>
          <p:nvPr/>
        </p:nvSpPr>
        <p:spPr bwMode="auto">
          <a:xfrm>
            <a:off x="503748" y="1786979"/>
            <a:ext cx="4319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/>
              <a:t>B</a:t>
            </a:r>
            <a:r>
              <a:rPr lang="tr-TR" altLang="tr-TR" sz="2000" dirty="0" smtClean="0"/>
              <a:t>ir </a:t>
            </a:r>
            <a:r>
              <a:rPr lang="tr-TR" altLang="tr-TR" sz="2000" dirty="0"/>
              <a:t>arada yaşayan bir anne, bir baba ve bir veya daha fazla çocuğu içeren bir </a:t>
            </a:r>
            <a:r>
              <a:rPr lang="tr-TR" altLang="tr-TR" sz="2000" dirty="0" smtClean="0"/>
              <a:t>topluluk…</a:t>
            </a:r>
            <a:endParaRPr lang="tr-TR" altLang="tr-TR" sz="2000" dirty="0"/>
          </a:p>
        </p:txBody>
      </p:sp>
      <p:sp>
        <p:nvSpPr>
          <p:cNvPr id="4101" name="4 Metin kutusu"/>
          <p:cNvSpPr txBox="1">
            <a:spLocks noChangeArrowheads="1"/>
          </p:cNvSpPr>
          <p:nvPr/>
        </p:nvSpPr>
        <p:spPr bwMode="auto">
          <a:xfrm>
            <a:off x="4895850" y="3383978"/>
            <a:ext cx="3960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/>
              <a:t>B</a:t>
            </a:r>
            <a:r>
              <a:rPr lang="tr-TR" altLang="tr-TR" sz="2000" dirty="0" smtClean="0"/>
              <a:t>ir </a:t>
            </a:r>
            <a:r>
              <a:rPr lang="tr-TR" altLang="tr-TR" sz="2000" dirty="0"/>
              <a:t>arada yaşayan ve birbirlerinin gereksinimlerini karşılayan bireyler </a:t>
            </a:r>
            <a:r>
              <a:rPr lang="tr-TR" altLang="tr-TR" sz="2000" dirty="0" smtClean="0"/>
              <a:t>topluluğu..</a:t>
            </a:r>
            <a:endParaRPr lang="tr-TR" altLang="tr-TR" sz="2000" dirty="0"/>
          </a:p>
        </p:txBody>
      </p:sp>
      <p:sp>
        <p:nvSpPr>
          <p:cNvPr id="6" name="5 Sola Bükülü Ok"/>
          <p:cNvSpPr/>
          <p:nvPr/>
        </p:nvSpPr>
        <p:spPr>
          <a:xfrm rot="18451994">
            <a:off x="5453772" y="1484225"/>
            <a:ext cx="889000" cy="20208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Sağa Bükülü Ok"/>
          <p:cNvSpPr/>
          <p:nvPr/>
        </p:nvSpPr>
        <p:spPr>
          <a:xfrm rot="3736997">
            <a:off x="3032126" y="3343275"/>
            <a:ext cx="925512" cy="2122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4104" name="7 Metin kutusu"/>
          <p:cNvSpPr txBox="1">
            <a:spLocks noChangeArrowheads="1"/>
          </p:cNvSpPr>
          <p:nvPr/>
        </p:nvSpPr>
        <p:spPr bwMode="auto">
          <a:xfrm>
            <a:off x="1979712" y="5441874"/>
            <a:ext cx="3816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/>
              <a:t>A</a:t>
            </a:r>
            <a:r>
              <a:rPr lang="tr-TR" altLang="tr-TR" sz="2000" dirty="0" smtClean="0"/>
              <a:t>ile konusu eğitimci </a:t>
            </a:r>
            <a:r>
              <a:rPr lang="tr-TR" altLang="tr-TR" sz="2000" dirty="0"/>
              <a:t>için zor ancak keyifli bir </a:t>
            </a:r>
            <a:r>
              <a:rPr lang="tr-TR" altLang="tr-TR" sz="2000" dirty="0" smtClean="0"/>
              <a:t>görev…</a:t>
            </a:r>
            <a:endParaRPr lang="tr-TR" altLang="tr-TR" sz="20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44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Toplantı esnasında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Önce olumlu gelişmeleri görüşün.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Görüşme süresini önceden belirleyin ve anne babaya bunu iletin (konu uzarsa ajanda size yardımcı olabilir).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u="sng" dirty="0" smtClean="0"/>
              <a:t>Onlara</a:t>
            </a:r>
            <a:r>
              <a:rPr lang="tr-TR" dirty="0" smtClean="0"/>
              <a:t> konuşmayı değil, </a:t>
            </a:r>
            <a:r>
              <a:rPr lang="tr-TR" u="sng" dirty="0" smtClean="0"/>
              <a:t>onlarla</a:t>
            </a:r>
            <a:r>
              <a:rPr lang="tr-TR" dirty="0" smtClean="0"/>
              <a:t> konuşmayı tercih edin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Çocukla ilgili belgeleri (ürün dosyası gibi) yanınızda bulundurun.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Toplantı sonunda özetleme yapın.</a:t>
            </a:r>
            <a:endParaRPr lang="tr-TR" dirty="0"/>
          </a:p>
        </p:txBody>
      </p:sp>
      <p:pic>
        <p:nvPicPr>
          <p:cNvPr id="51204" name="3 Resim" descr="C:\Users\user\AppData\Local\Microsoft\Windows\Temporary Internet Files\Low\Content.IE5\ICKPZNAD\MC9000344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49" y="3861102"/>
            <a:ext cx="2088008" cy="237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569595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i="1" dirty="0" smtClean="0">
                <a:solidFill>
                  <a:srgbClr val="C00000"/>
                </a:solidFill>
              </a:rPr>
              <a:t>Toplantı sonrasında</a:t>
            </a:r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Toplantıyı </a:t>
            </a:r>
            <a:r>
              <a:rPr lang="tr-TR" altLang="tr-TR" dirty="0" err="1" smtClean="0"/>
              <a:t>özetleyici</a:t>
            </a:r>
            <a:r>
              <a:rPr lang="tr-TR" altLang="tr-TR" dirty="0" smtClean="0"/>
              <a:t> metin yazın ve bunu dosyalayın.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Toplantıdaki performansınızı değerlendirin.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Sonuçları kurumunuzdaki ilgili kişilerle paylaşın.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da toplantıyla ilgili bilgilendirin.</a:t>
            </a:r>
          </a:p>
        </p:txBody>
      </p:sp>
      <p:pic>
        <p:nvPicPr>
          <p:cNvPr id="52228" name="3 Resim" descr="C:\Users\user\AppData\Local\Microsoft\Windows\Temporary Internet Files\Low\Content.IE5\VHL4OONO\MC9000564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243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880124"/>
      </p:ext>
    </p:extLst>
  </p:cSld>
  <p:clrMapOvr>
    <a:masterClrMapping/>
  </p:clrMapOvr>
  <p:transition spd="med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1c. Telefon görüşmesi</a:t>
            </a:r>
          </a:p>
        </p:txBody>
      </p:sp>
      <p:sp>
        <p:nvSpPr>
          <p:cNvPr id="5325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Pek çok konuda bilgi alış-verişine hizmet eder.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Stratejiler: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Kritik konularda telefonla iletişimi tercih etmeyin.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Sorunları görüşmek için telefonu tercih etmeyin.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Küçük kazaları çocuk eve gitmeden bildirin.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dirty="0" smtClean="0"/>
              <a:t>Cep telefonunuzu aileye vermek sizin tercihinizdir.</a:t>
            </a:r>
          </a:p>
          <a:p>
            <a:pPr marL="201168" lvl="1" indent="0" eaLnBrk="1" hangingPunct="1">
              <a:buNone/>
            </a:pPr>
            <a:endParaRPr lang="tr-TR" altLang="tr-TR" dirty="0" smtClean="0"/>
          </a:p>
        </p:txBody>
      </p:sp>
      <p:pic>
        <p:nvPicPr>
          <p:cNvPr id="53252" name="3 Resim" descr="C:\Users\user\AppData\Local\Microsoft\Windows\Temporary Internet Files\Low\Content.IE5\LNNL7S1O\MM900283694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9160"/>
            <a:ext cx="1797615" cy="195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4 Resim" descr="C:\Users\user\AppData\Local\Microsoft\Windows\Temporary Internet Files\Low\Content.IE5\PZ5W48K8\MC9002396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34" y="4365104"/>
            <a:ext cx="1501231" cy="150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52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9400050"/>
      </p:ext>
    </p:extLst>
  </p:cSld>
  <p:clrMapOvr>
    <a:masterClrMapping/>
  </p:clrMapOvr>
  <p:transition spd="med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684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2a. Mesajlar 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Okula sık gelemeyen aileler için etkilidir.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Çocuğun gün içi etkinliklerde gösterdiği başarılar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Çocuğun beslenme ve uyku düzeni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Okulda aile katılımını içeren bir etkinlik duyurusu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Çocuğun okula getirmesi gereken giysi, kırtasiye materyalleri, </a:t>
            </a:r>
            <a:r>
              <a:rPr lang="tr-TR" altLang="tr-TR" sz="2000" dirty="0" err="1" smtClean="0"/>
              <a:t>vb</a:t>
            </a:r>
            <a:r>
              <a:rPr lang="tr-TR" altLang="tr-TR" sz="2000" dirty="0" smtClean="0"/>
              <a:t>…</a:t>
            </a:r>
          </a:p>
        </p:txBody>
      </p:sp>
      <p:pic>
        <p:nvPicPr>
          <p:cNvPr id="54276" name="3 Resim" descr="C:\Users\user\AppData\Local\Microsoft\Windows\Temporary Internet Files\Low\Content.IE5\ICKPZNAD\MC9004414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8" y="3864152"/>
            <a:ext cx="1988702" cy="235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83345"/>
      </p:ext>
    </p:extLst>
  </p:cSld>
  <p:clrMapOvr>
    <a:masterClrMapping/>
  </p:clrMapOvr>
  <p:transition spd="med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2b. İletişim defteri</a:t>
            </a:r>
          </a:p>
        </p:txBody>
      </p:sp>
      <p:sp>
        <p:nvSpPr>
          <p:cNvPr id="55299" name="3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chemeClr val="accent1"/>
                </a:solidFill>
              </a:rPr>
              <a:t>Sizin yazabilecekleriniz</a:t>
            </a:r>
          </a:p>
        </p:txBody>
      </p:sp>
      <p:sp>
        <p:nvSpPr>
          <p:cNvPr id="55300" name="2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Çocukta gözlediğiniz gelişmeler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Evde çocukla yapılabilecek pratik ve eğlenceli etkinlikler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Özbakım</a:t>
            </a:r>
            <a:r>
              <a:rPr lang="tr-TR" altLang="tr-TR" dirty="0" smtClean="0"/>
              <a:t> becerilerini evde destekleme önerileri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Çocukla ilgili kişisel olumlu duygularınız</a:t>
            </a:r>
          </a:p>
        </p:txBody>
      </p:sp>
      <p:sp>
        <p:nvSpPr>
          <p:cNvPr id="55301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tr-TR" altLang="tr-TR" dirty="0" smtClean="0">
                <a:solidFill>
                  <a:schemeClr val="accent1"/>
                </a:solidFill>
              </a:rPr>
              <a:t>Anne babanın yazabilecekleri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 etkinliklere katılmaya daha yoğun teşvik etmeniz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Çocuk özel eğitim destek hizmeti alıyorsa, özel eğitim kurumunda yapılanları sınıfta pekiştirmeniz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Çocuğun beslenmesine özen göstermeniz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Okulda yapılan etkinlikleri evde pekiştirme önerileriniz</a:t>
            </a:r>
          </a:p>
        </p:txBody>
      </p:sp>
      <p:pic>
        <p:nvPicPr>
          <p:cNvPr id="55303" name="6 Resim" descr="C:\Users\user\AppData\Local\Microsoft\Windows\Temporary Internet Files\Low\Content.IE5\LNNL7S1O\MC9003983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1400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7 Resim" descr="C:\Users\user\AppData\Local\Microsoft\Windows\Temporary Internet Files\Low\Content.IE5\VHL4OONO\MC9003981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8698"/>
            <a:ext cx="12001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54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9104083"/>
      </p:ext>
    </p:extLst>
  </p:cSld>
  <p:clrMapOvr>
    <a:masterClrMapping/>
  </p:clrMapOvr>
  <p:transition spd="med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6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2c. Sınıf-okul gazetesi</a:t>
            </a:r>
          </a:p>
        </p:txBody>
      </p:sp>
      <p:sp>
        <p:nvSpPr>
          <p:cNvPr id="56323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Anne babalarla kurabileceğiniz en eğlenceli iletişim yollarından biridir.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Özel </a:t>
            </a:r>
            <a:r>
              <a:rPr lang="tr-TR" altLang="tr-TR" dirty="0" err="1" smtClean="0"/>
              <a:t>gereksinimli</a:t>
            </a:r>
            <a:r>
              <a:rPr lang="tr-TR" altLang="tr-TR" dirty="0" smtClean="0"/>
              <a:t> çocuk ve aile de, okulun bir parçası olduğunu hisseder.</a:t>
            </a:r>
          </a:p>
        </p:txBody>
      </p:sp>
      <p:sp>
        <p:nvSpPr>
          <p:cNvPr id="56324" name="8 Metin kutusu"/>
          <p:cNvSpPr txBox="1">
            <a:spLocks noChangeArrowheads="1"/>
          </p:cNvSpPr>
          <p:nvPr/>
        </p:nvSpPr>
        <p:spPr bwMode="auto">
          <a:xfrm>
            <a:off x="971550" y="4437063"/>
            <a:ext cx="1296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chemeClr val="accent2"/>
                </a:solidFill>
              </a:rPr>
              <a:t>Fotoğraflar</a:t>
            </a:r>
          </a:p>
        </p:txBody>
      </p:sp>
      <p:sp>
        <p:nvSpPr>
          <p:cNvPr id="56325" name="9 Metin kutusu"/>
          <p:cNvSpPr txBox="1">
            <a:spLocks noChangeArrowheads="1"/>
          </p:cNvSpPr>
          <p:nvPr/>
        </p:nvSpPr>
        <p:spPr bwMode="auto">
          <a:xfrm>
            <a:off x="3059113" y="4581525"/>
            <a:ext cx="86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B0F0"/>
                </a:solidFill>
              </a:rPr>
              <a:t>Özel günler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4689580" y="3205153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4"/>
                </a:solidFill>
                <a:latin typeface="+mn-lt"/>
              </a:rPr>
              <a:t>Karikatürler </a:t>
            </a:r>
          </a:p>
        </p:txBody>
      </p:sp>
      <p:sp>
        <p:nvSpPr>
          <p:cNvPr id="56327" name="12 Metin kutusu"/>
          <p:cNvSpPr txBox="1">
            <a:spLocks noChangeArrowheads="1"/>
          </p:cNvSpPr>
          <p:nvPr/>
        </p:nvSpPr>
        <p:spPr bwMode="auto">
          <a:xfrm>
            <a:off x="4427538" y="4292600"/>
            <a:ext cx="108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FF0000"/>
                </a:solidFill>
              </a:rPr>
              <a:t>Ebeveyn köşesi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7000081" y="3512986"/>
            <a:ext cx="1008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Sınıf içi projeler</a:t>
            </a:r>
          </a:p>
        </p:txBody>
      </p:sp>
      <p:sp>
        <p:nvSpPr>
          <p:cNvPr id="56329" name="14 Metin kutusu"/>
          <p:cNvSpPr txBox="1">
            <a:spLocks noChangeArrowheads="1"/>
          </p:cNvSpPr>
          <p:nvPr/>
        </p:nvSpPr>
        <p:spPr bwMode="auto">
          <a:xfrm>
            <a:off x="1692275" y="5516563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rgbClr val="0070C0"/>
                </a:solidFill>
              </a:rPr>
              <a:t>Haftanın çocuğu</a:t>
            </a:r>
          </a:p>
        </p:txBody>
      </p:sp>
      <p:pic>
        <p:nvPicPr>
          <p:cNvPr id="56330" name="15 Resim" descr="C:\Users\user\AppData\Local\Microsoft\Windows\Temporary Internet Files\Low\Content.IE5\PZ5W48K8\MC900379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51" y="2997048"/>
            <a:ext cx="12668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16 Resim" descr="C:\Users\user\AppData\Local\Microsoft\Windows\Temporary Internet Files\Low\Content.IE5\D5JQZNTA\MC9002865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17" y="4806950"/>
            <a:ext cx="1257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55</a:t>
            </a:fld>
            <a:endParaRPr lang="tr-TR"/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17276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118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2d. E-posta</a:t>
            </a:r>
          </a:p>
        </p:txBody>
      </p:sp>
      <p:sp>
        <p:nvSpPr>
          <p:cNvPr id="573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 iletişim kanalı giderek daha fazla tercih edilmektedir.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b="1" i="1" dirty="0"/>
              <a:t>Dikkat: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Kurum size olanaklar sağlamalıdır.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altLang="tr-TR" dirty="0"/>
              <a:t>Gizli bilgileri paylaşmak için uygun değildir.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dirty="0" smtClean="0"/>
          </a:p>
        </p:txBody>
      </p:sp>
      <p:pic>
        <p:nvPicPr>
          <p:cNvPr id="57348" name="3 Resim" descr="C:\Users\user\AppData\Local\Microsoft\Windows\Temporary Internet Files\Low\Content.IE5\D5JQZNTA\MC9002344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8384"/>
            <a:ext cx="2592288" cy="257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6200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1289" y="620688"/>
            <a:ext cx="7543801" cy="5040560"/>
          </a:xfrm>
        </p:spPr>
        <p:txBody>
          <a:bodyPr>
            <a:no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ÖRNEK</a:t>
            </a:r>
            <a:r>
              <a:rPr lang="en-US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OLAY</a:t>
            </a:r>
            <a:r>
              <a:rPr lang="en-US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tr-TR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DİYOR</a:t>
            </a:r>
            <a:r>
              <a:rPr lang="en-US" altLang="tr-TR" sz="11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57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43273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69821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dirty="0" smtClean="0">
                <a:solidFill>
                  <a:srgbClr val="C00000"/>
                </a:solidFill>
                <a:latin typeface="+mn-lt"/>
              </a:rPr>
              <a:t>2. Bir Sistem Olarak Aile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>
          <a:xfrm>
            <a:off x="179512" y="956425"/>
            <a:ext cx="8640637" cy="550336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dirty="0" smtClean="0"/>
              <a:t> </a:t>
            </a:r>
          </a:p>
        </p:txBody>
      </p:sp>
      <p:sp>
        <p:nvSpPr>
          <p:cNvPr id="4100" name="3 Metin kutusu"/>
          <p:cNvSpPr txBox="1">
            <a:spLocks noChangeArrowheads="1"/>
          </p:cNvSpPr>
          <p:nvPr/>
        </p:nvSpPr>
        <p:spPr bwMode="auto">
          <a:xfrm>
            <a:off x="395536" y="1811406"/>
            <a:ext cx="43195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 smtClean="0"/>
              <a:t>Her yapı içerisinde bireylerin belirli görevleri ve sorumlulukları var.</a:t>
            </a:r>
            <a:endParaRPr lang="tr-TR" altLang="tr-TR" sz="2000" dirty="0"/>
          </a:p>
        </p:txBody>
      </p:sp>
      <p:sp>
        <p:nvSpPr>
          <p:cNvPr id="4101" name="4 Metin kutusu"/>
          <p:cNvSpPr txBox="1">
            <a:spLocks noChangeArrowheads="1"/>
          </p:cNvSpPr>
          <p:nvPr/>
        </p:nvSpPr>
        <p:spPr bwMode="auto">
          <a:xfrm>
            <a:off x="5014127" y="3501275"/>
            <a:ext cx="3960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 smtClean="0"/>
              <a:t>Ailedeki bir bireyin yaşantısı, diğerlerinin yaşantıları üzerinde izler bırakır.</a:t>
            </a:r>
            <a:endParaRPr lang="tr-TR" altLang="tr-TR" sz="2000" dirty="0"/>
          </a:p>
        </p:txBody>
      </p:sp>
      <p:sp>
        <p:nvSpPr>
          <p:cNvPr id="6" name="5 Sola Bükülü Ok"/>
          <p:cNvSpPr/>
          <p:nvPr/>
        </p:nvSpPr>
        <p:spPr>
          <a:xfrm rot="18451994">
            <a:off x="5251055" y="1575421"/>
            <a:ext cx="889000" cy="20208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Sağa Bükülü Ok"/>
          <p:cNvSpPr/>
          <p:nvPr/>
        </p:nvSpPr>
        <p:spPr>
          <a:xfrm rot="3736997">
            <a:off x="3032126" y="3343275"/>
            <a:ext cx="925512" cy="21224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4104" name="7 Metin kutusu"/>
          <p:cNvSpPr txBox="1">
            <a:spLocks noChangeArrowheads="1"/>
          </p:cNvSpPr>
          <p:nvPr/>
        </p:nvSpPr>
        <p:spPr bwMode="auto">
          <a:xfrm>
            <a:off x="2185389" y="5178305"/>
            <a:ext cx="41043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dirty="0" smtClean="0"/>
              <a:t>Bu nedenle aileyi birbirinden bağımsız bireyler olarak düşünmek yerine, bir </a:t>
            </a:r>
            <a:r>
              <a:rPr lang="tr-TR" altLang="tr-TR" sz="2000" b="1" i="1" dirty="0" smtClean="0">
                <a:solidFill>
                  <a:srgbClr val="FF0000"/>
                </a:solidFill>
              </a:rPr>
              <a:t>SİSTEM </a:t>
            </a:r>
            <a:r>
              <a:rPr lang="tr-TR" altLang="tr-TR" sz="2000" dirty="0" smtClean="0"/>
              <a:t>olarak görmek gerekir.</a:t>
            </a:r>
            <a:endParaRPr lang="tr-TR" altLang="tr-TR" sz="20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</a:t>
            </a:fld>
            <a:endParaRPr lang="tr-TR"/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69517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Ailenin gereksinimleri (I)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44640"/>
              </p:ext>
            </p:extLst>
          </p:nvPr>
        </p:nvGraphicFramePr>
        <p:xfrm>
          <a:off x="323528" y="908721"/>
          <a:ext cx="8640960" cy="547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1426"/>
                <a:gridCol w="5849534"/>
              </a:tblGrid>
              <a:tr h="92709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Sevgi 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Bağlılığın güçlenmesi</a:t>
                      </a:r>
                    </a:p>
                    <a:p>
                      <a:r>
                        <a:rPr lang="tr-TR" sz="2000" dirty="0" smtClean="0"/>
                        <a:t>Bireylerde</a:t>
                      </a:r>
                      <a:r>
                        <a:rPr lang="tr-TR" sz="2000" baseline="0" dirty="0" smtClean="0"/>
                        <a:t> özgüven gelişimi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1264224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Ekonomik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Fiziksel</a:t>
                      </a:r>
                    </a:p>
                    <a:p>
                      <a:r>
                        <a:rPr lang="tr-TR" sz="2000" dirty="0" smtClean="0"/>
                        <a:t>Sosyal</a:t>
                      </a:r>
                    </a:p>
                    <a:p>
                      <a:r>
                        <a:rPr lang="tr-TR" sz="2000" dirty="0" smtClean="0"/>
                        <a:t>İş olanaklarını değerlendirme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927097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Günlük bakım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Sağlık</a:t>
                      </a:r>
                    </a:p>
                    <a:p>
                      <a:r>
                        <a:rPr lang="tr-TR" sz="2000" dirty="0" smtClean="0"/>
                        <a:t>Ev</a:t>
                      </a:r>
                      <a:r>
                        <a:rPr lang="tr-TR" sz="2000" baseline="0" dirty="0" smtClean="0"/>
                        <a:t> içi görev ve sorumluluklar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1222255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Toplumsallaşma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Birlikte etkinlik yapma</a:t>
                      </a:r>
                    </a:p>
                    <a:p>
                      <a:r>
                        <a:rPr lang="tr-TR" sz="2000" dirty="0" smtClean="0"/>
                        <a:t>Arkadaşlık ilişkileri geliştirme</a:t>
                      </a:r>
                    </a:p>
                    <a:p>
                      <a:r>
                        <a:rPr lang="tr-TR" sz="2000" dirty="0" smtClean="0"/>
                        <a:t>Kendine</a:t>
                      </a:r>
                      <a:r>
                        <a:rPr lang="tr-TR" sz="2000" baseline="0" dirty="0" smtClean="0"/>
                        <a:t> zaman ayırma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  <a:tr h="1129372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>
                          <a:solidFill>
                            <a:schemeClr val="accent1"/>
                          </a:solidFill>
                        </a:rPr>
                        <a:t>Eğitsel</a:t>
                      </a:r>
                      <a:endParaRPr lang="tr-TR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54" marR="91454" marT="45719" marB="45719"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Anne babaların eğitimleri</a:t>
                      </a:r>
                    </a:p>
                    <a:p>
                      <a:r>
                        <a:rPr lang="tr-TR" sz="2000" dirty="0" smtClean="0"/>
                        <a:t>Çocukların</a:t>
                      </a:r>
                      <a:r>
                        <a:rPr lang="tr-TR" sz="2000" baseline="0" dirty="0" smtClean="0"/>
                        <a:t> eğitimleri</a:t>
                      </a:r>
                      <a:endParaRPr lang="tr-TR" sz="2000" dirty="0"/>
                    </a:p>
                  </a:txBody>
                  <a:tcPr marL="91454" marR="91454" marT="45719" marB="45719"/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38276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/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Ailenin gereksinimleri (II)</a:t>
            </a:r>
            <a:endParaRPr lang="tr-TR" altLang="tr-TR" dirty="0" smtClean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942775"/>
              </p:ext>
            </p:extLst>
          </p:nvPr>
        </p:nvGraphicFramePr>
        <p:xfrm>
          <a:off x="0" y="908721"/>
          <a:ext cx="914400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6525325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43800" cy="6221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3200" b="1" i="1" dirty="0" smtClean="0">
                <a:solidFill>
                  <a:srgbClr val="C00000"/>
                </a:solidFill>
              </a:rPr>
              <a:t>Ailedeki alt sistemler (I)</a:t>
            </a:r>
            <a:endParaRPr lang="tr-TR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 Her aile üyesinin kendine ve diğerlerine yönelik görev ve sorumlulukları, aileyi çarklardan oluşan bir </a:t>
            </a:r>
            <a:r>
              <a:rPr lang="tr-TR" altLang="tr-TR" b="1" i="1" dirty="0" smtClean="0">
                <a:solidFill>
                  <a:srgbClr val="FF0000"/>
                </a:solidFill>
              </a:rPr>
              <a:t>SİSTEM</a:t>
            </a:r>
            <a:r>
              <a:rPr lang="tr-TR" altLang="tr-TR" dirty="0" smtClean="0"/>
              <a:t> olarak kabul etmeyi gerektirir.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tr-TR" dirty="0" smtClean="0"/>
              <a:t>Bu sistem içerisindeki alt sistemler de her bireyin diğerleriyle ilişkilerini belirler. </a:t>
            </a:r>
          </a:p>
        </p:txBody>
      </p:sp>
      <p:pic>
        <p:nvPicPr>
          <p:cNvPr id="7172" name="3 Resim" descr="ayrıntıları görüntü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4955"/>
            <a:ext cx="2952328" cy="306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6578609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Geçmişe bakı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426</TotalTime>
  <Words>2548</Words>
  <Application>Microsoft Macintosh PowerPoint</Application>
  <PresentationFormat>On-screen Show (4:3)</PresentationFormat>
  <Paragraphs>497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Calibri</vt:lpstr>
      <vt:lpstr>Calibri Light</vt:lpstr>
      <vt:lpstr>Wingdings</vt:lpstr>
      <vt:lpstr>Arial</vt:lpstr>
      <vt:lpstr>Geçmişe bakış</vt:lpstr>
      <vt:lpstr>OKUL ÖNCESİNDE KAYNAŞTIRMA PROGRAMLARI</vt:lpstr>
      <vt:lpstr>DERS İÇERİĞİ</vt:lpstr>
      <vt:lpstr>ÜNİTE VII. OKUL ÖNCESİ KAYNAŞTIRMA UYGULAMALARINDA AİLELERLE İLETİŞİM VE İŞBİRLİĞİ</vt:lpstr>
      <vt:lpstr>1. KISIM: Çocuk ve Aile</vt:lpstr>
      <vt:lpstr>1. Bir Kavram Olarak Aile</vt:lpstr>
      <vt:lpstr>2. Bir Sistem Olarak Aile</vt:lpstr>
      <vt:lpstr>Ailenin gereksinimleri (I)</vt:lpstr>
      <vt:lpstr>Ailenin gereksinimleri (II)</vt:lpstr>
      <vt:lpstr>Ailedeki alt sistemler (I)</vt:lpstr>
      <vt:lpstr>Ailedeki alt sistemler (II)</vt:lpstr>
      <vt:lpstr>Önemli olan!!!</vt:lpstr>
      <vt:lpstr>3. Aile Yaşam Döngüsünde Özel Gereksinimli Çocuk</vt:lpstr>
      <vt:lpstr>Anne babaların bekleyen sorunlar ve sorumluluklar</vt:lpstr>
      <vt:lpstr>Anne babaların geçirdikleri evreler</vt:lpstr>
      <vt:lpstr>Dikkat!!!</vt:lpstr>
      <vt:lpstr>Kardeşlerin karşılaştıkları durumlar</vt:lpstr>
      <vt:lpstr>Geniş aile üyelerinin genel yaşantı ve tepkileri</vt:lpstr>
      <vt:lpstr>4. Anne Babalarla Neden İşbirliği Yapmalısınız?</vt:lpstr>
      <vt:lpstr>Gerekçe 1: Yasal</vt:lpstr>
      <vt:lpstr>Gerekçe 2: Felsefi</vt:lpstr>
      <vt:lpstr>Gerekçe 3: Pratik</vt:lpstr>
      <vt:lpstr>5. Aile Merkezli Bir Yaklaşım</vt:lpstr>
      <vt:lpstr> </vt:lpstr>
      <vt:lpstr>Aile merkezli hizmetlerde</vt:lpstr>
      <vt:lpstr> </vt:lpstr>
      <vt:lpstr>Artık ailelerle etkili iletişim ve işbirliği kurmak için gerekli olan stratejilere geçmeye hazırsınız!!!</vt:lpstr>
      <vt:lpstr>2. KISIM: Anne Babalarla İşbirliği</vt:lpstr>
      <vt:lpstr>1. Anne babalarla işbirliğinde ilkeler ve stratejiler</vt:lpstr>
      <vt:lpstr>1. Tutumlarınızı belirleyin!</vt:lpstr>
      <vt:lpstr>2. Güvene dayalı ilişkiler geliştirin!</vt:lpstr>
      <vt:lpstr> </vt:lpstr>
      <vt:lpstr>Dikkat!!!</vt:lpstr>
      <vt:lpstr>3. Duygusal aşamalara duyarlı olun!</vt:lpstr>
      <vt:lpstr>4. İletişim becerilerinizi gözden geçirin!</vt:lpstr>
      <vt:lpstr>1a. Onları konuşmaya teşvik edin...</vt:lpstr>
      <vt:lpstr>1b. Duygularına yanıtlayıcı olun…</vt:lpstr>
      <vt:lpstr>1c. Konuları özetleyin…</vt:lpstr>
      <vt:lpstr>1d. Onları gerekli konularda bilgilendirin, yönlendirin…</vt:lpstr>
      <vt:lpstr>Bilgi sağlama stratejileri</vt:lpstr>
      <vt:lpstr>Yönlendirme stratejileri</vt:lpstr>
      <vt:lpstr>2a. Fiziksel yönelimi belirleyin…</vt:lpstr>
      <vt:lpstr>2b. Onları dinleyin.</vt:lpstr>
      <vt:lpstr>Özel koşullarda anne babayla iletişim</vt:lpstr>
      <vt:lpstr>5. Onları eğitime katılıma teşvik edin…</vt:lpstr>
      <vt:lpstr>2. Anne Babalarla İletişim Kanalları</vt:lpstr>
      <vt:lpstr> </vt:lpstr>
      <vt:lpstr>1a. Yüz yüze yapılandırılmamış görüşme</vt:lpstr>
      <vt:lpstr>1b. Yüz yüze yapılandırılmış görüşme</vt:lpstr>
      <vt:lpstr>Toplantı öncesinde</vt:lpstr>
      <vt:lpstr>Toplantı esnasında</vt:lpstr>
      <vt:lpstr>Toplantı sonrasında</vt:lpstr>
      <vt:lpstr>1c. Telefon görüşmesi</vt:lpstr>
      <vt:lpstr>2a. Mesajlar </vt:lpstr>
      <vt:lpstr>2b. İletişim defteri</vt:lpstr>
      <vt:lpstr>2c. Sınıf-okul gazetesi</vt:lpstr>
      <vt:lpstr>2d. E-posta</vt:lpstr>
      <vt:lpstr>PowerPoint Presentation</vt:lpstr>
    </vt:vector>
  </TitlesOfParts>
  <Company>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Kaynaştırma Modeli ve Özel Gereksinimli Çocukların Özellikleri</dc:title>
  <dc:creator>bulbin sucuoglu</dc:creator>
  <cp:lastModifiedBy>Ahmet Turan Acungil</cp:lastModifiedBy>
  <cp:revision>84</cp:revision>
  <dcterms:created xsi:type="dcterms:W3CDTF">2012-11-20T07:49:03Z</dcterms:created>
  <dcterms:modified xsi:type="dcterms:W3CDTF">2017-01-20T12:47:23Z</dcterms:modified>
</cp:coreProperties>
</file>