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69" r:id="rId5"/>
    <p:sldId id="260" r:id="rId6"/>
    <p:sldId id="266" r:id="rId7"/>
    <p:sldId id="267" r:id="rId8"/>
    <p:sldId id="268" r:id="rId9"/>
    <p:sldId id="261" r:id="rId10"/>
    <p:sldId id="262" r:id="rId11"/>
    <p:sldId id="263" r:id="rId12"/>
    <p:sldId id="264" r:id="rId13"/>
    <p:sldId id="265" r:id="rId14"/>
    <p:sldId id="270" r:id="rId15"/>
    <p:sldId id="271" r:id="rId16"/>
    <p:sldId id="272" r:id="rId17"/>
    <p:sldId id="273" r:id="rId18"/>
    <p:sldId id="277" r:id="rId19"/>
    <p:sldId id="278" r:id="rId20"/>
    <p:sldId id="279" r:id="rId21"/>
    <p:sldId id="280" r:id="rId22"/>
    <p:sldId id="281" r:id="rId23"/>
    <p:sldId id="286" r:id="rId24"/>
    <p:sldId id="282" r:id="rId25"/>
    <p:sldId id="283" r:id="rId26"/>
    <p:sldId id="284" r:id="rId27"/>
    <p:sldId id="287" r:id="rId28"/>
    <p:sldId id="285" r:id="rId29"/>
    <p:sldId id="288" r:id="rId30"/>
    <p:sldId id="291" r:id="rId31"/>
    <p:sldId id="292" r:id="rId32"/>
    <p:sldId id="293" r:id="rId33"/>
    <p:sldId id="289" r:id="rId34"/>
    <p:sldId id="290" r:id="rId35"/>
    <p:sldId id="296" r:id="rId36"/>
    <p:sldId id="294" r:id="rId37"/>
    <p:sldId id="295" r:id="rId38"/>
    <p:sldId id="297" r:id="rId39"/>
    <p:sldId id="298" r:id="rId40"/>
    <p:sldId id="299" r:id="rId41"/>
    <p:sldId id="300" r:id="rId42"/>
    <p:sldId id="301" r:id="rId43"/>
    <p:sldId id="302" r:id="rId44"/>
    <p:sldId id="303" r:id="rId45"/>
    <p:sldId id="304" r:id="rId46"/>
    <p:sldId id="305" r:id="rId47"/>
    <p:sldId id="306" r:id="rId48"/>
    <p:sldId id="307" r:id="rId49"/>
    <p:sldId id="308" r:id="rId50"/>
    <p:sldId id="313" r:id="rId51"/>
    <p:sldId id="312" r:id="rId52"/>
    <p:sldId id="309" r:id="rId53"/>
    <p:sldId id="314" r:id="rId54"/>
    <p:sldId id="317" r:id="rId55"/>
    <p:sldId id="315" r:id="rId56"/>
    <p:sldId id="316" r:id="rId57"/>
  </p:sldIdLst>
  <p:sldSz cx="9144000" cy="6858000" type="screen4x3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470" y="-15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2_2">
  <dgm:title val=""/>
  <dgm:desc val=""/>
  <dgm:catLst>
    <dgm:cat type="accent2" pri="112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lnNode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alpha val="90000"/>
        <a:tint val="40000"/>
      </a:schemeClr>
    </dgm:fillClrLst>
    <dgm:linClrLst meth="repeat">
      <a:schemeClr val="accent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5_2">
  <dgm:title val=""/>
  <dgm:desc val=""/>
  <dgm:catLst>
    <dgm:cat type="accent5" pri="11200"/>
  </dgm:catLst>
  <dgm:styleLbl name="node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5"/>
    </dgm:fillClrLst>
    <dgm:linClrLst meth="repeat">
      <a:schemeClr val="accent5"/>
    </dgm:linClrLst>
    <dgm:effectClrLst/>
    <dgm:txLinClrLst/>
    <dgm:txFillClrLst/>
    <dgm:txEffectClrLst/>
  </dgm:styleLbl>
  <dgm:styleLbl name="lnNode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>
        <a:tint val="60000"/>
      </a:schemeClr>
    </dgm:fillClrLst>
    <dgm:linClrLst meth="repeat">
      <a:schemeClr val="accent5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5"/>
    </dgm:fillClrLst>
    <dgm:linClrLst meth="repeat">
      <a:schemeClr val="accent5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/>
    </dgm:fillClrLst>
    <dgm:linClrLst meth="repeat">
      <a:schemeClr val="accent5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5">
        <a:alpha val="90000"/>
        <a:tint val="40000"/>
      </a:schemeClr>
    </dgm:fillClrLst>
    <dgm:linClrLst meth="repeat">
      <a:schemeClr val="accent5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8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54917F7F-6057-5F44-AA7A-3D9691D3365B}" type="doc">
      <dgm:prSet loTypeId="urn:microsoft.com/office/officeart/2009/3/layout/HorizontalOrganizationChart" loCatId="" qsTypeId="urn:microsoft.com/office/officeart/2005/8/quickstyle/simple4" qsCatId="simple" csTypeId="urn:microsoft.com/office/officeart/2005/8/colors/colorful3" csCatId="colorful" phldr="1"/>
      <dgm:spPr/>
      <dgm:t>
        <a:bodyPr/>
        <a:lstStyle/>
        <a:p>
          <a:endParaRPr lang="en-US"/>
        </a:p>
      </dgm:t>
    </dgm:pt>
    <dgm:pt modelId="{E16E72F0-D606-1B48-AD4F-D66204406E46}">
      <dgm:prSet custT="1"/>
      <dgm:spPr>
        <a:solidFill>
          <a:schemeClr val="accent1">
            <a:lumMod val="75000"/>
          </a:schemeClr>
        </a:solidFill>
      </dgm:spPr>
      <dgm:t>
        <a:bodyPr/>
        <a:lstStyle/>
        <a:p>
          <a:pPr rtl="0"/>
          <a:r>
            <a:rPr lang="tr-TR" sz="4000" b="1" dirty="0" smtClean="0"/>
            <a:t> Bölüm 1 GİRİŞ</a:t>
          </a:r>
          <a:endParaRPr lang="en-US" sz="4000" b="1" dirty="0"/>
        </a:p>
      </dgm:t>
    </dgm:pt>
    <dgm:pt modelId="{DF3582B0-18BB-564D-A67D-F8DCB19AB36D}" type="parTrans" cxnId="{6896F6AB-ECA4-5246-A4D6-A577E720F2D2}">
      <dgm:prSet/>
      <dgm:spPr/>
      <dgm:t>
        <a:bodyPr/>
        <a:lstStyle/>
        <a:p>
          <a:endParaRPr lang="en-US"/>
        </a:p>
      </dgm:t>
    </dgm:pt>
    <dgm:pt modelId="{82600A93-8313-B541-BAF3-034458C47753}" type="sibTrans" cxnId="{6896F6AB-ECA4-5246-A4D6-A577E720F2D2}">
      <dgm:prSet/>
      <dgm:spPr/>
      <dgm:t>
        <a:bodyPr/>
        <a:lstStyle/>
        <a:p>
          <a:endParaRPr lang="en-US"/>
        </a:p>
      </dgm:t>
    </dgm:pt>
    <dgm:pt modelId="{C42627C9-2E62-F24E-856E-3FAF691DA635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tr-TR" dirty="0" smtClean="0"/>
            <a:t>Tarihsel Bakış Açısı</a:t>
          </a:r>
          <a:endParaRPr lang="en-US" dirty="0"/>
        </a:p>
      </dgm:t>
    </dgm:pt>
    <dgm:pt modelId="{2D52D857-4090-6542-ACFB-041C18CFBC89}" type="parTrans" cxnId="{AA8EDA92-CE34-744B-AA2A-33DCEAE3BFD5}">
      <dgm:prSet/>
      <dgm:spPr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endParaRPr lang="en-US"/>
        </a:p>
      </dgm:t>
    </dgm:pt>
    <dgm:pt modelId="{99B42B9D-631B-E549-9BAD-81F6A53FB36A}" type="sibTrans" cxnId="{AA8EDA92-CE34-744B-AA2A-33DCEAE3BFD5}">
      <dgm:prSet/>
      <dgm:spPr/>
      <dgm:t>
        <a:bodyPr/>
        <a:lstStyle/>
        <a:p>
          <a:endParaRPr lang="en-US"/>
        </a:p>
      </dgm:t>
    </dgm:pt>
    <dgm:pt modelId="{3E89F261-6298-6C40-92A0-C9A7669CFE9D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tr-TR" dirty="0" smtClean="0"/>
            <a:t>Tüm Dünyada Bugünün Ergenleri</a:t>
          </a:r>
          <a:endParaRPr lang="en-US" dirty="0"/>
        </a:p>
      </dgm:t>
    </dgm:pt>
    <dgm:pt modelId="{C89D2CB7-E8BC-7D4F-872A-9CA25250779C}" type="parTrans" cxnId="{D1A95F2C-EA2E-C245-8E1D-97E33B6378CC}">
      <dgm:prSet/>
      <dgm:spPr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endParaRPr lang="en-US"/>
        </a:p>
      </dgm:t>
    </dgm:pt>
    <dgm:pt modelId="{8D693682-878F-7E4A-91A4-F10F3D80675F}" type="sibTrans" cxnId="{D1A95F2C-EA2E-C245-8E1D-97E33B6378CC}">
      <dgm:prSet/>
      <dgm:spPr/>
      <dgm:t>
        <a:bodyPr/>
        <a:lstStyle/>
        <a:p>
          <a:endParaRPr lang="en-US"/>
        </a:p>
      </dgm:t>
    </dgm:pt>
    <dgm:pt modelId="{3D97DE54-9B7C-3E4F-8EF8-74964092126F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tr-TR" dirty="0" smtClean="0"/>
            <a:t>Gelişimin Doğası</a:t>
          </a:r>
          <a:endParaRPr lang="en-US" dirty="0"/>
        </a:p>
      </dgm:t>
    </dgm:pt>
    <dgm:pt modelId="{16233975-ECEF-FC46-8F9C-099950E46FE1}" type="parTrans" cxnId="{6AC0535C-3894-F44C-9D9A-5C39259FE29D}">
      <dgm:prSet/>
      <dgm:spPr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endParaRPr lang="en-US"/>
        </a:p>
      </dgm:t>
    </dgm:pt>
    <dgm:pt modelId="{516F9592-3AD7-BB4D-9105-6ECDDD51726A}" type="sibTrans" cxnId="{6AC0535C-3894-F44C-9D9A-5C39259FE29D}">
      <dgm:prSet/>
      <dgm:spPr/>
      <dgm:t>
        <a:bodyPr/>
        <a:lstStyle/>
        <a:p>
          <a:endParaRPr lang="en-US"/>
        </a:p>
      </dgm:t>
    </dgm:pt>
    <dgm:pt modelId="{3AAF37D3-9DCC-884D-89E1-742C541AA400}">
      <dgm:prSet/>
      <dgm:spPr>
        <a:solidFill>
          <a:schemeClr val="tx2">
            <a:lumMod val="60000"/>
            <a:lumOff val="40000"/>
          </a:schemeClr>
        </a:solidFill>
      </dgm:spPr>
      <dgm:t>
        <a:bodyPr/>
        <a:lstStyle/>
        <a:p>
          <a:pPr rtl="0"/>
          <a:r>
            <a:rPr lang="tr-TR" dirty="0" smtClean="0"/>
            <a:t>Ergen Gelişim Bilimi</a:t>
          </a:r>
          <a:endParaRPr lang="en-US" dirty="0"/>
        </a:p>
      </dgm:t>
    </dgm:pt>
    <dgm:pt modelId="{52EFC330-FAFD-C940-B29D-442744298D51}" type="parTrans" cxnId="{79C747F4-2CB4-1E4E-972F-430123959995}">
      <dgm:prSet/>
      <dgm:spPr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endParaRPr lang="en-US"/>
        </a:p>
      </dgm:t>
    </dgm:pt>
    <dgm:pt modelId="{F52A6B36-A28D-7749-89E4-6ED64D43EC72}" type="sibTrans" cxnId="{79C747F4-2CB4-1E4E-972F-430123959995}">
      <dgm:prSet/>
      <dgm:spPr/>
      <dgm:t>
        <a:bodyPr/>
        <a:lstStyle/>
        <a:p>
          <a:endParaRPr lang="en-US"/>
        </a:p>
      </dgm:t>
    </dgm:pt>
    <dgm:pt modelId="{36FE4E49-A333-944B-B4A1-E41CC5D4D706}" type="pres">
      <dgm:prSet presAssocID="{54917F7F-6057-5F44-AA7A-3D9691D3365B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6784136D-9527-2F46-9A3E-EA2546A59455}" type="pres">
      <dgm:prSet presAssocID="{E16E72F0-D606-1B48-AD4F-D66204406E46}" presName="hierRoot1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D9AF67FB-3DC9-F642-8691-85E4EB8A83D7}" type="pres">
      <dgm:prSet presAssocID="{E16E72F0-D606-1B48-AD4F-D66204406E46}" presName="rootComposite1" presStyleCnt="0"/>
      <dgm:spPr/>
      <dgm:t>
        <a:bodyPr/>
        <a:lstStyle/>
        <a:p>
          <a:endParaRPr lang="en-US"/>
        </a:p>
      </dgm:t>
    </dgm:pt>
    <dgm:pt modelId="{DF6922A8-ECC5-2D43-96ED-B65A8661FAB4}" type="pres">
      <dgm:prSet presAssocID="{E16E72F0-D606-1B48-AD4F-D66204406E46}" presName="rootText1" presStyleLbl="node0" presStyleIdx="0" presStyleCnt="1" custScaleY="13294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C3F09353-3101-8046-AFA1-F5AE8B845B81}" type="pres">
      <dgm:prSet presAssocID="{E16E72F0-D606-1B48-AD4F-D66204406E46}" presName="rootConnector1" presStyleLbl="node1" presStyleIdx="0" presStyleCnt="0"/>
      <dgm:spPr/>
      <dgm:t>
        <a:bodyPr/>
        <a:lstStyle/>
        <a:p>
          <a:endParaRPr lang="en-US"/>
        </a:p>
      </dgm:t>
    </dgm:pt>
    <dgm:pt modelId="{85A72E85-6B8B-054F-97B3-58D72CE5C63C}" type="pres">
      <dgm:prSet presAssocID="{E16E72F0-D606-1B48-AD4F-D66204406E46}" presName="hierChild2" presStyleCnt="0"/>
      <dgm:spPr/>
      <dgm:t>
        <a:bodyPr/>
        <a:lstStyle/>
        <a:p>
          <a:endParaRPr lang="en-US"/>
        </a:p>
      </dgm:t>
    </dgm:pt>
    <dgm:pt modelId="{99A8E751-D36B-FA44-A6EF-B06CF5565070}" type="pres">
      <dgm:prSet presAssocID="{2D52D857-4090-6542-ACFB-041C18CFBC89}" presName="Name64" presStyleLbl="parChTrans1D2" presStyleIdx="0" presStyleCnt="4"/>
      <dgm:spPr/>
      <dgm:t>
        <a:bodyPr/>
        <a:lstStyle/>
        <a:p>
          <a:endParaRPr lang="en-US"/>
        </a:p>
      </dgm:t>
    </dgm:pt>
    <dgm:pt modelId="{5AA597DE-7E1D-A643-BA4C-9861B93F2204}" type="pres">
      <dgm:prSet presAssocID="{C42627C9-2E62-F24E-856E-3FAF691DA635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1FA790BB-A532-B344-A64F-72B89A3495CD}" type="pres">
      <dgm:prSet presAssocID="{C42627C9-2E62-F24E-856E-3FAF691DA635}" presName="rootComposite" presStyleCnt="0"/>
      <dgm:spPr/>
      <dgm:t>
        <a:bodyPr/>
        <a:lstStyle/>
        <a:p>
          <a:endParaRPr lang="en-US"/>
        </a:p>
      </dgm:t>
    </dgm:pt>
    <dgm:pt modelId="{97066B6E-07A8-5848-938E-CC91EDCC5293}" type="pres">
      <dgm:prSet presAssocID="{C42627C9-2E62-F24E-856E-3FAF691DA635}" presName="rootText" presStyleLbl="node2" presStyleIdx="0" presStyleCnt="4" custScaleX="1203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A284AF89-1E72-9844-BC01-03251EAFDEE5}" type="pres">
      <dgm:prSet presAssocID="{C42627C9-2E62-F24E-856E-3FAF691DA635}" presName="rootConnector" presStyleLbl="node2" presStyleIdx="0" presStyleCnt="4"/>
      <dgm:spPr/>
      <dgm:t>
        <a:bodyPr/>
        <a:lstStyle/>
        <a:p>
          <a:endParaRPr lang="en-US"/>
        </a:p>
      </dgm:t>
    </dgm:pt>
    <dgm:pt modelId="{88980063-3150-4E46-ACBD-FC38487D8B86}" type="pres">
      <dgm:prSet presAssocID="{C42627C9-2E62-F24E-856E-3FAF691DA635}" presName="hierChild4" presStyleCnt="0"/>
      <dgm:spPr/>
      <dgm:t>
        <a:bodyPr/>
        <a:lstStyle/>
        <a:p>
          <a:endParaRPr lang="en-US"/>
        </a:p>
      </dgm:t>
    </dgm:pt>
    <dgm:pt modelId="{D1C3EA11-63EF-0F44-9F60-30255FB44AE7}" type="pres">
      <dgm:prSet presAssocID="{C42627C9-2E62-F24E-856E-3FAF691DA635}" presName="hierChild5" presStyleCnt="0"/>
      <dgm:spPr/>
      <dgm:t>
        <a:bodyPr/>
        <a:lstStyle/>
        <a:p>
          <a:endParaRPr lang="en-US"/>
        </a:p>
      </dgm:t>
    </dgm:pt>
    <dgm:pt modelId="{6E139CA7-24C8-3543-9E5E-DB33E0047BCA}" type="pres">
      <dgm:prSet presAssocID="{C89D2CB7-E8BC-7D4F-872A-9CA25250779C}" presName="Name64" presStyleLbl="parChTrans1D2" presStyleIdx="1" presStyleCnt="4"/>
      <dgm:spPr/>
      <dgm:t>
        <a:bodyPr/>
        <a:lstStyle/>
        <a:p>
          <a:endParaRPr lang="en-US"/>
        </a:p>
      </dgm:t>
    </dgm:pt>
    <dgm:pt modelId="{1BE5F1EE-3E29-FA4B-A936-AD92AD31EA02}" type="pres">
      <dgm:prSet presAssocID="{3E89F261-6298-6C40-92A0-C9A7669CFE9D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81A8D673-E199-614A-A1CD-003227C95C56}" type="pres">
      <dgm:prSet presAssocID="{3E89F261-6298-6C40-92A0-C9A7669CFE9D}" presName="rootComposite" presStyleCnt="0"/>
      <dgm:spPr/>
      <dgm:t>
        <a:bodyPr/>
        <a:lstStyle/>
        <a:p>
          <a:endParaRPr lang="en-US"/>
        </a:p>
      </dgm:t>
    </dgm:pt>
    <dgm:pt modelId="{D9B4401C-3E5E-0945-89E6-9727FCE20DFE}" type="pres">
      <dgm:prSet presAssocID="{3E89F261-6298-6C40-92A0-C9A7669CFE9D}" presName="rootText" presStyleLbl="node2" presStyleIdx="1" presStyleCnt="4" custScaleX="1203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27CD90AC-724A-D049-A85B-91BDFD81F0F0}" type="pres">
      <dgm:prSet presAssocID="{3E89F261-6298-6C40-92A0-C9A7669CFE9D}" presName="rootConnector" presStyleLbl="node2" presStyleIdx="1" presStyleCnt="4"/>
      <dgm:spPr/>
      <dgm:t>
        <a:bodyPr/>
        <a:lstStyle/>
        <a:p>
          <a:endParaRPr lang="en-US"/>
        </a:p>
      </dgm:t>
    </dgm:pt>
    <dgm:pt modelId="{CFB0CF5E-2D11-7D4E-BFB6-217D94AC72AC}" type="pres">
      <dgm:prSet presAssocID="{3E89F261-6298-6C40-92A0-C9A7669CFE9D}" presName="hierChild4" presStyleCnt="0"/>
      <dgm:spPr/>
      <dgm:t>
        <a:bodyPr/>
        <a:lstStyle/>
        <a:p>
          <a:endParaRPr lang="en-US"/>
        </a:p>
      </dgm:t>
    </dgm:pt>
    <dgm:pt modelId="{54055DDF-02A2-D44C-8D61-E0A934204F3F}" type="pres">
      <dgm:prSet presAssocID="{3E89F261-6298-6C40-92A0-C9A7669CFE9D}" presName="hierChild5" presStyleCnt="0"/>
      <dgm:spPr/>
      <dgm:t>
        <a:bodyPr/>
        <a:lstStyle/>
        <a:p>
          <a:endParaRPr lang="en-US"/>
        </a:p>
      </dgm:t>
    </dgm:pt>
    <dgm:pt modelId="{019B833F-8F4D-4E4C-826C-F1D99F32FFC4}" type="pres">
      <dgm:prSet presAssocID="{16233975-ECEF-FC46-8F9C-099950E46FE1}" presName="Name64" presStyleLbl="parChTrans1D2" presStyleIdx="2" presStyleCnt="4"/>
      <dgm:spPr/>
      <dgm:t>
        <a:bodyPr/>
        <a:lstStyle/>
        <a:p>
          <a:endParaRPr lang="en-US"/>
        </a:p>
      </dgm:t>
    </dgm:pt>
    <dgm:pt modelId="{71806D26-9E31-2246-BE92-85667AAAAD3C}" type="pres">
      <dgm:prSet presAssocID="{3D97DE54-9B7C-3E4F-8EF8-74964092126F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84D4554A-0CBC-F04D-9F72-549CB1885412}" type="pres">
      <dgm:prSet presAssocID="{3D97DE54-9B7C-3E4F-8EF8-74964092126F}" presName="rootComposite" presStyleCnt="0"/>
      <dgm:spPr/>
      <dgm:t>
        <a:bodyPr/>
        <a:lstStyle/>
        <a:p>
          <a:endParaRPr lang="en-US"/>
        </a:p>
      </dgm:t>
    </dgm:pt>
    <dgm:pt modelId="{37D4B768-AE68-A249-9A2A-CBB13105C64F}" type="pres">
      <dgm:prSet presAssocID="{3D97DE54-9B7C-3E4F-8EF8-74964092126F}" presName="rootText" presStyleLbl="node2" presStyleIdx="2" presStyleCnt="4" custScaleX="1203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49F39850-2DB1-144F-820E-ACCA7FA56DE0}" type="pres">
      <dgm:prSet presAssocID="{3D97DE54-9B7C-3E4F-8EF8-74964092126F}" presName="rootConnector" presStyleLbl="node2" presStyleIdx="2" presStyleCnt="4"/>
      <dgm:spPr/>
      <dgm:t>
        <a:bodyPr/>
        <a:lstStyle/>
        <a:p>
          <a:endParaRPr lang="en-US"/>
        </a:p>
      </dgm:t>
    </dgm:pt>
    <dgm:pt modelId="{35DBF798-A541-1F41-9A95-6C315F839069}" type="pres">
      <dgm:prSet presAssocID="{3D97DE54-9B7C-3E4F-8EF8-74964092126F}" presName="hierChild4" presStyleCnt="0"/>
      <dgm:spPr/>
      <dgm:t>
        <a:bodyPr/>
        <a:lstStyle/>
        <a:p>
          <a:endParaRPr lang="en-US"/>
        </a:p>
      </dgm:t>
    </dgm:pt>
    <dgm:pt modelId="{1BDEEA3B-2FF3-CB4E-8167-A7B85B8D15F4}" type="pres">
      <dgm:prSet presAssocID="{3D97DE54-9B7C-3E4F-8EF8-74964092126F}" presName="hierChild5" presStyleCnt="0"/>
      <dgm:spPr/>
      <dgm:t>
        <a:bodyPr/>
        <a:lstStyle/>
        <a:p>
          <a:endParaRPr lang="en-US"/>
        </a:p>
      </dgm:t>
    </dgm:pt>
    <dgm:pt modelId="{64BCE741-1FD9-284C-BED9-767F08ACC190}" type="pres">
      <dgm:prSet presAssocID="{52EFC330-FAFD-C940-B29D-442744298D51}" presName="Name64" presStyleLbl="parChTrans1D2" presStyleIdx="3" presStyleCnt="4"/>
      <dgm:spPr/>
      <dgm:t>
        <a:bodyPr/>
        <a:lstStyle/>
        <a:p>
          <a:endParaRPr lang="en-US"/>
        </a:p>
      </dgm:t>
    </dgm:pt>
    <dgm:pt modelId="{343892F3-4C2C-5F41-B8F9-BC3BF88A551E}" type="pres">
      <dgm:prSet presAssocID="{3AAF37D3-9DCC-884D-89E1-742C541AA400}" presName="hierRoot2" presStyleCnt="0">
        <dgm:presLayoutVars>
          <dgm:hierBranch val="init"/>
        </dgm:presLayoutVars>
      </dgm:prSet>
      <dgm:spPr/>
      <dgm:t>
        <a:bodyPr/>
        <a:lstStyle/>
        <a:p>
          <a:endParaRPr lang="en-US"/>
        </a:p>
      </dgm:t>
    </dgm:pt>
    <dgm:pt modelId="{6E4A3131-AF16-8346-9992-71618208997B}" type="pres">
      <dgm:prSet presAssocID="{3AAF37D3-9DCC-884D-89E1-742C541AA400}" presName="rootComposite" presStyleCnt="0"/>
      <dgm:spPr/>
      <dgm:t>
        <a:bodyPr/>
        <a:lstStyle/>
        <a:p>
          <a:endParaRPr lang="en-US"/>
        </a:p>
      </dgm:t>
    </dgm:pt>
    <dgm:pt modelId="{2451F44B-3866-8A42-8625-55FCCDD50BE7}" type="pres">
      <dgm:prSet presAssocID="{3AAF37D3-9DCC-884D-89E1-742C541AA400}" presName="rootText" presStyleLbl="node2" presStyleIdx="3" presStyleCnt="4" custScaleX="120371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0942009E-FB72-F746-BD2A-446F29BE14DB}" type="pres">
      <dgm:prSet presAssocID="{3AAF37D3-9DCC-884D-89E1-742C541AA400}" presName="rootConnector" presStyleLbl="node2" presStyleIdx="3" presStyleCnt="4"/>
      <dgm:spPr/>
      <dgm:t>
        <a:bodyPr/>
        <a:lstStyle/>
        <a:p>
          <a:endParaRPr lang="en-US"/>
        </a:p>
      </dgm:t>
    </dgm:pt>
    <dgm:pt modelId="{12988B45-0BC5-604F-A943-2F759C39CF65}" type="pres">
      <dgm:prSet presAssocID="{3AAF37D3-9DCC-884D-89E1-742C541AA400}" presName="hierChild4" presStyleCnt="0"/>
      <dgm:spPr/>
      <dgm:t>
        <a:bodyPr/>
        <a:lstStyle/>
        <a:p>
          <a:endParaRPr lang="en-US"/>
        </a:p>
      </dgm:t>
    </dgm:pt>
    <dgm:pt modelId="{DFFB206E-15C2-6D4A-8419-60BED1C6F760}" type="pres">
      <dgm:prSet presAssocID="{3AAF37D3-9DCC-884D-89E1-742C541AA400}" presName="hierChild5" presStyleCnt="0"/>
      <dgm:spPr/>
      <dgm:t>
        <a:bodyPr/>
        <a:lstStyle/>
        <a:p>
          <a:endParaRPr lang="en-US"/>
        </a:p>
      </dgm:t>
    </dgm:pt>
    <dgm:pt modelId="{A60F226B-7325-E244-9819-938808C98C59}" type="pres">
      <dgm:prSet presAssocID="{E16E72F0-D606-1B48-AD4F-D66204406E46}" presName="hierChild3" presStyleCnt="0"/>
      <dgm:spPr/>
      <dgm:t>
        <a:bodyPr/>
        <a:lstStyle/>
        <a:p>
          <a:endParaRPr lang="en-US"/>
        </a:p>
      </dgm:t>
    </dgm:pt>
  </dgm:ptLst>
  <dgm:cxnLst>
    <dgm:cxn modelId="{D1A95F2C-EA2E-C245-8E1D-97E33B6378CC}" srcId="{E16E72F0-D606-1B48-AD4F-D66204406E46}" destId="{3E89F261-6298-6C40-92A0-C9A7669CFE9D}" srcOrd="1" destOrd="0" parTransId="{C89D2CB7-E8BC-7D4F-872A-9CA25250779C}" sibTransId="{8D693682-878F-7E4A-91A4-F10F3D80675F}"/>
    <dgm:cxn modelId="{0EE80A81-B3EC-40DF-97D9-878E1314A593}" type="presOf" srcId="{C89D2CB7-E8BC-7D4F-872A-9CA25250779C}" destId="{6E139CA7-24C8-3543-9E5E-DB33E0047BCA}" srcOrd="0" destOrd="0" presId="urn:microsoft.com/office/officeart/2009/3/layout/HorizontalOrganizationChart"/>
    <dgm:cxn modelId="{F0C0C4A3-3A50-4979-8870-0245441D0BF9}" type="presOf" srcId="{C42627C9-2E62-F24E-856E-3FAF691DA635}" destId="{A284AF89-1E72-9844-BC01-03251EAFDEE5}" srcOrd="1" destOrd="0" presId="urn:microsoft.com/office/officeart/2009/3/layout/HorizontalOrganizationChart"/>
    <dgm:cxn modelId="{88BB09C4-1DF8-4D79-806B-C38F130F965E}" type="presOf" srcId="{E16E72F0-D606-1B48-AD4F-D66204406E46}" destId="{DF6922A8-ECC5-2D43-96ED-B65A8661FAB4}" srcOrd="0" destOrd="0" presId="urn:microsoft.com/office/officeart/2009/3/layout/HorizontalOrganizationChart"/>
    <dgm:cxn modelId="{06F1E0F6-8DA6-4A3E-B937-102FC0C2BD6A}" type="presOf" srcId="{2D52D857-4090-6542-ACFB-041C18CFBC89}" destId="{99A8E751-D36B-FA44-A6EF-B06CF5565070}" srcOrd="0" destOrd="0" presId="urn:microsoft.com/office/officeart/2009/3/layout/HorizontalOrganizationChart"/>
    <dgm:cxn modelId="{6AC0535C-3894-F44C-9D9A-5C39259FE29D}" srcId="{E16E72F0-D606-1B48-AD4F-D66204406E46}" destId="{3D97DE54-9B7C-3E4F-8EF8-74964092126F}" srcOrd="2" destOrd="0" parTransId="{16233975-ECEF-FC46-8F9C-099950E46FE1}" sibTransId="{516F9592-3AD7-BB4D-9105-6ECDDD51726A}"/>
    <dgm:cxn modelId="{3A614C3F-640F-489C-B8B1-3A7EC38B7B39}" type="presOf" srcId="{C42627C9-2E62-F24E-856E-3FAF691DA635}" destId="{97066B6E-07A8-5848-938E-CC91EDCC5293}" srcOrd="0" destOrd="0" presId="urn:microsoft.com/office/officeart/2009/3/layout/HorizontalOrganizationChart"/>
    <dgm:cxn modelId="{14E563AC-C696-43F9-8F24-B87378033789}" type="presOf" srcId="{3E89F261-6298-6C40-92A0-C9A7669CFE9D}" destId="{27CD90AC-724A-D049-A85B-91BDFD81F0F0}" srcOrd="1" destOrd="0" presId="urn:microsoft.com/office/officeart/2009/3/layout/HorizontalOrganizationChart"/>
    <dgm:cxn modelId="{79A66329-DF6B-4A53-A27C-5F8FB8F6A984}" type="presOf" srcId="{3AAF37D3-9DCC-884D-89E1-742C541AA400}" destId="{2451F44B-3866-8A42-8625-55FCCDD50BE7}" srcOrd="0" destOrd="0" presId="urn:microsoft.com/office/officeart/2009/3/layout/HorizontalOrganizationChart"/>
    <dgm:cxn modelId="{21DB845A-03A6-4391-90EA-31D4279D928E}" type="presOf" srcId="{54917F7F-6057-5F44-AA7A-3D9691D3365B}" destId="{36FE4E49-A333-944B-B4A1-E41CC5D4D706}" srcOrd="0" destOrd="0" presId="urn:microsoft.com/office/officeart/2009/3/layout/HorizontalOrganizationChart"/>
    <dgm:cxn modelId="{1F8ABBD7-08E5-4CD3-97AD-C654CC43E3C3}" type="presOf" srcId="{3AAF37D3-9DCC-884D-89E1-742C541AA400}" destId="{0942009E-FB72-F746-BD2A-446F29BE14DB}" srcOrd="1" destOrd="0" presId="urn:microsoft.com/office/officeart/2009/3/layout/HorizontalOrganizationChart"/>
    <dgm:cxn modelId="{5458908B-DD85-49B0-9C9B-273FE37D3FAB}" type="presOf" srcId="{3E89F261-6298-6C40-92A0-C9A7669CFE9D}" destId="{D9B4401C-3E5E-0945-89E6-9727FCE20DFE}" srcOrd="0" destOrd="0" presId="urn:microsoft.com/office/officeart/2009/3/layout/HorizontalOrganizationChart"/>
    <dgm:cxn modelId="{D202855E-162B-49FB-AB0C-25AC2A114A7F}" type="presOf" srcId="{52EFC330-FAFD-C940-B29D-442744298D51}" destId="{64BCE741-1FD9-284C-BED9-767F08ACC190}" srcOrd="0" destOrd="0" presId="urn:microsoft.com/office/officeart/2009/3/layout/HorizontalOrganizationChart"/>
    <dgm:cxn modelId="{F02FE1A1-D195-45F4-8601-1A7155F65317}" type="presOf" srcId="{3D97DE54-9B7C-3E4F-8EF8-74964092126F}" destId="{49F39850-2DB1-144F-820E-ACCA7FA56DE0}" srcOrd="1" destOrd="0" presId="urn:microsoft.com/office/officeart/2009/3/layout/HorizontalOrganizationChart"/>
    <dgm:cxn modelId="{6896F6AB-ECA4-5246-A4D6-A577E720F2D2}" srcId="{54917F7F-6057-5F44-AA7A-3D9691D3365B}" destId="{E16E72F0-D606-1B48-AD4F-D66204406E46}" srcOrd="0" destOrd="0" parTransId="{DF3582B0-18BB-564D-A67D-F8DCB19AB36D}" sibTransId="{82600A93-8313-B541-BAF3-034458C47753}"/>
    <dgm:cxn modelId="{79C747F4-2CB4-1E4E-972F-430123959995}" srcId="{E16E72F0-D606-1B48-AD4F-D66204406E46}" destId="{3AAF37D3-9DCC-884D-89E1-742C541AA400}" srcOrd="3" destOrd="0" parTransId="{52EFC330-FAFD-C940-B29D-442744298D51}" sibTransId="{F52A6B36-A28D-7749-89E4-6ED64D43EC72}"/>
    <dgm:cxn modelId="{6CBBD6D6-93EB-4433-B233-7EE23F712CF3}" type="presOf" srcId="{16233975-ECEF-FC46-8F9C-099950E46FE1}" destId="{019B833F-8F4D-4E4C-826C-F1D99F32FFC4}" srcOrd="0" destOrd="0" presId="urn:microsoft.com/office/officeart/2009/3/layout/HorizontalOrganizationChart"/>
    <dgm:cxn modelId="{9B5F68E5-931D-4AD0-8507-A0B758F471F3}" type="presOf" srcId="{3D97DE54-9B7C-3E4F-8EF8-74964092126F}" destId="{37D4B768-AE68-A249-9A2A-CBB13105C64F}" srcOrd="0" destOrd="0" presId="urn:microsoft.com/office/officeart/2009/3/layout/HorizontalOrganizationChart"/>
    <dgm:cxn modelId="{DDA1C2DE-2049-4C4F-91CE-7969BCB05408}" type="presOf" srcId="{E16E72F0-D606-1B48-AD4F-D66204406E46}" destId="{C3F09353-3101-8046-AFA1-F5AE8B845B81}" srcOrd="1" destOrd="0" presId="urn:microsoft.com/office/officeart/2009/3/layout/HorizontalOrganizationChart"/>
    <dgm:cxn modelId="{AA8EDA92-CE34-744B-AA2A-33DCEAE3BFD5}" srcId="{E16E72F0-D606-1B48-AD4F-D66204406E46}" destId="{C42627C9-2E62-F24E-856E-3FAF691DA635}" srcOrd="0" destOrd="0" parTransId="{2D52D857-4090-6542-ACFB-041C18CFBC89}" sibTransId="{99B42B9D-631B-E549-9BAD-81F6A53FB36A}"/>
    <dgm:cxn modelId="{C2E2EE7C-14FE-43DE-ADE9-9CAA20AA4901}" type="presParOf" srcId="{36FE4E49-A333-944B-B4A1-E41CC5D4D706}" destId="{6784136D-9527-2F46-9A3E-EA2546A59455}" srcOrd="0" destOrd="0" presId="urn:microsoft.com/office/officeart/2009/3/layout/HorizontalOrganizationChart"/>
    <dgm:cxn modelId="{4E098E1E-7DBE-4937-9F79-8D4E3B6FCBDD}" type="presParOf" srcId="{6784136D-9527-2F46-9A3E-EA2546A59455}" destId="{D9AF67FB-3DC9-F642-8691-85E4EB8A83D7}" srcOrd="0" destOrd="0" presId="urn:microsoft.com/office/officeart/2009/3/layout/HorizontalOrganizationChart"/>
    <dgm:cxn modelId="{A365A85E-53CB-4981-A8CE-378D76539676}" type="presParOf" srcId="{D9AF67FB-3DC9-F642-8691-85E4EB8A83D7}" destId="{DF6922A8-ECC5-2D43-96ED-B65A8661FAB4}" srcOrd="0" destOrd="0" presId="urn:microsoft.com/office/officeart/2009/3/layout/HorizontalOrganizationChart"/>
    <dgm:cxn modelId="{A58720D8-6276-42F5-9592-EC7735F4B5F6}" type="presParOf" srcId="{D9AF67FB-3DC9-F642-8691-85E4EB8A83D7}" destId="{C3F09353-3101-8046-AFA1-F5AE8B845B81}" srcOrd="1" destOrd="0" presId="urn:microsoft.com/office/officeart/2009/3/layout/HorizontalOrganizationChart"/>
    <dgm:cxn modelId="{2E0120D5-F15D-42F3-8BFC-2B13A3B7B83A}" type="presParOf" srcId="{6784136D-9527-2F46-9A3E-EA2546A59455}" destId="{85A72E85-6B8B-054F-97B3-58D72CE5C63C}" srcOrd="1" destOrd="0" presId="urn:microsoft.com/office/officeart/2009/3/layout/HorizontalOrganizationChart"/>
    <dgm:cxn modelId="{8C448DF8-A891-4C9D-BBF2-ABE1585DE921}" type="presParOf" srcId="{85A72E85-6B8B-054F-97B3-58D72CE5C63C}" destId="{99A8E751-D36B-FA44-A6EF-B06CF5565070}" srcOrd="0" destOrd="0" presId="urn:microsoft.com/office/officeart/2009/3/layout/HorizontalOrganizationChart"/>
    <dgm:cxn modelId="{4323269C-E9BF-426E-BE6E-0F11F12586C9}" type="presParOf" srcId="{85A72E85-6B8B-054F-97B3-58D72CE5C63C}" destId="{5AA597DE-7E1D-A643-BA4C-9861B93F2204}" srcOrd="1" destOrd="0" presId="urn:microsoft.com/office/officeart/2009/3/layout/HorizontalOrganizationChart"/>
    <dgm:cxn modelId="{96A0AF21-6B6C-4E64-99F1-65ED69660088}" type="presParOf" srcId="{5AA597DE-7E1D-A643-BA4C-9861B93F2204}" destId="{1FA790BB-A532-B344-A64F-72B89A3495CD}" srcOrd="0" destOrd="0" presId="urn:microsoft.com/office/officeart/2009/3/layout/HorizontalOrganizationChart"/>
    <dgm:cxn modelId="{62F39671-CC50-494E-899B-30255DB1F72A}" type="presParOf" srcId="{1FA790BB-A532-B344-A64F-72B89A3495CD}" destId="{97066B6E-07A8-5848-938E-CC91EDCC5293}" srcOrd="0" destOrd="0" presId="urn:microsoft.com/office/officeart/2009/3/layout/HorizontalOrganizationChart"/>
    <dgm:cxn modelId="{2A122ABB-F14A-4310-8F3B-EB8621A4F648}" type="presParOf" srcId="{1FA790BB-A532-B344-A64F-72B89A3495CD}" destId="{A284AF89-1E72-9844-BC01-03251EAFDEE5}" srcOrd="1" destOrd="0" presId="urn:microsoft.com/office/officeart/2009/3/layout/HorizontalOrganizationChart"/>
    <dgm:cxn modelId="{C22B13C4-A1E0-4C15-8FCF-4705F39E178E}" type="presParOf" srcId="{5AA597DE-7E1D-A643-BA4C-9861B93F2204}" destId="{88980063-3150-4E46-ACBD-FC38487D8B86}" srcOrd="1" destOrd="0" presId="urn:microsoft.com/office/officeart/2009/3/layout/HorizontalOrganizationChart"/>
    <dgm:cxn modelId="{C02A0CE0-C540-43D4-AE00-29B30E37BA26}" type="presParOf" srcId="{5AA597DE-7E1D-A643-BA4C-9861B93F2204}" destId="{D1C3EA11-63EF-0F44-9F60-30255FB44AE7}" srcOrd="2" destOrd="0" presId="urn:microsoft.com/office/officeart/2009/3/layout/HorizontalOrganizationChart"/>
    <dgm:cxn modelId="{B41B81AA-8203-440F-BAD3-12DC3D54CDE2}" type="presParOf" srcId="{85A72E85-6B8B-054F-97B3-58D72CE5C63C}" destId="{6E139CA7-24C8-3543-9E5E-DB33E0047BCA}" srcOrd="2" destOrd="0" presId="urn:microsoft.com/office/officeart/2009/3/layout/HorizontalOrganizationChart"/>
    <dgm:cxn modelId="{E2033BEA-A9B8-4ADE-8ECF-5B88884633C7}" type="presParOf" srcId="{85A72E85-6B8B-054F-97B3-58D72CE5C63C}" destId="{1BE5F1EE-3E29-FA4B-A936-AD92AD31EA02}" srcOrd="3" destOrd="0" presId="urn:microsoft.com/office/officeart/2009/3/layout/HorizontalOrganizationChart"/>
    <dgm:cxn modelId="{7021C108-9034-41D6-8CFF-B39517A28DC7}" type="presParOf" srcId="{1BE5F1EE-3E29-FA4B-A936-AD92AD31EA02}" destId="{81A8D673-E199-614A-A1CD-003227C95C56}" srcOrd="0" destOrd="0" presId="urn:microsoft.com/office/officeart/2009/3/layout/HorizontalOrganizationChart"/>
    <dgm:cxn modelId="{5E9C0F5D-307A-4196-ACF4-709FC06FF192}" type="presParOf" srcId="{81A8D673-E199-614A-A1CD-003227C95C56}" destId="{D9B4401C-3E5E-0945-89E6-9727FCE20DFE}" srcOrd="0" destOrd="0" presId="urn:microsoft.com/office/officeart/2009/3/layout/HorizontalOrganizationChart"/>
    <dgm:cxn modelId="{DCFB94A9-D1AA-4F2F-B033-3B256A91518B}" type="presParOf" srcId="{81A8D673-E199-614A-A1CD-003227C95C56}" destId="{27CD90AC-724A-D049-A85B-91BDFD81F0F0}" srcOrd="1" destOrd="0" presId="urn:microsoft.com/office/officeart/2009/3/layout/HorizontalOrganizationChart"/>
    <dgm:cxn modelId="{45E93489-1D08-4260-8D91-DBE802921A5E}" type="presParOf" srcId="{1BE5F1EE-3E29-FA4B-A936-AD92AD31EA02}" destId="{CFB0CF5E-2D11-7D4E-BFB6-217D94AC72AC}" srcOrd="1" destOrd="0" presId="urn:microsoft.com/office/officeart/2009/3/layout/HorizontalOrganizationChart"/>
    <dgm:cxn modelId="{B9081D35-E41A-434C-AC43-E9C010311388}" type="presParOf" srcId="{1BE5F1EE-3E29-FA4B-A936-AD92AD31EA02}" destId="{54055DDF-02A2-D44C-8D61-E0A934204F3F}" srcOrd="2" destOrd="0" presId="urn:microsoft.com/office/officeart/2009/3/layout/HorizontalOrganizationChart"/>
    <dgm:cxn modelId="{77804823-575B-46A1-9AFC-7AAED787A583}" type="presParOf" srcId="{85A72E85-6B8B-054F-97B3-58D72CE5C63C}" destId="{019B833F-8F4D-4E4C-826C-F1D99F32FFC4}" srcOrd="4" destOrd="0" presId="urn:microsoft.com/office/officeart/2009/3/layout/HorizontalOrganizationChart"/>
    <dgm:cxn modelId="{E6CF582E-6907-495C-BF9B-EFF28B5D8D44}" type="presParOf" srcId="{85A72E85-6B8B-054F-97B3-58D72CE5C63C}" destId="{71806D26-9E31-2246-BE92-85667AAAAD3C}" srcOrd="5" destOrd="0" presId="urn:microsoft.com/office/officeart/2009/3/layout/HorizontalOrganizationChart"/>
    <dgm:cxn modelId="{39621656-162A-49AE-816F-38599A118B51}" type="presParOf" srcId="{71806D26-9E31-2246-BE92-85667AAAAD3C}" destId="{84D4554A-0CBC-F04D-9F72-549CB1885412}" srcOrd="0" destOrd="0" presId="urn:microsoft.com/office/officeart/2009/3/layout/HorizontalOrganizationChart"/>
    <dgm:cxn modelId="{FEB38400-8971-4818-8857-4829D55BF0F1}" type="presParOf" srcId="{84D4554A-0CBC-F04D-9F72-549CB1885412}" destId="{37D4B768-AE68-A249-9A2A-CBB13105C64F}" srcOrd="0" destOrd="0" presId="urn:microsoft.com/office/officeart/2009/3/layout/HorizontalOrganizationChart"/>
    <dgm:cxn modelId="{DA110B94-3DBE-4BCE-A2F1-0CA23B2ED7F6}" type="presParOf" srcId="{84D4554A-0CBC-F04D-9F72-549CB1885412}" destId="{49F39850-2DB1-144F-820E-ACCA7FA56DE0}" srcOrd="1" destOrd="0" presId="urn:microsoft.com/office/officeart/2009/3/layout/HorizontalOrganizationChart"/>
    <dgm:cxn modelId="{52A0BD4C-5623-4464-A004-F981DE474D1E}" type="presParOf" srcId="{71806D26-9E31-2246-BE92-85667AAAAD3C}" destId="{35DBF798-A541-1F41-9A95-6C315F839069}" srcOrd="1" destOrd="0" presId="urn:microsoft.com/office/officeart/2009/3/layout/HorizontalOrganizationChart"/>
    <dgm:cxn modelId="{16306058-7AD6-473C-840E-9A1007579DDB}" type="presParOf" srcId="{71806D26-9E31-2246-BE92-85667AAAAD3C}" destId="{1BDEEA3B-2FF3-CB4E-8167-A7B85B8D15F4}" srcOrd="2" destOrd="0" presId="urn:microsoft.com/office/officeart/2009/3/layout/HorizontalOrganizationChart"/>
    <dgm:cxn modelId="{3F02CCC8-C9EC-46F2-8D8A-E2B124C081C7}" type="presParOf" srcId="{85A72E85-6B8B-054F-97B3-58D72CE5C63C}" destId="{64BCE741-1FD9-284C-BED9-767F08ACC190}" srcOrd="6" destOrd="0" presId="urn:microsoft.com/office/officeart/2009/3/layout/HorizontalOrganizationChart"/>
    <dgm:cxn modelId="{A250E64A-0536-4570-969F-4FDDBA0F8E99}" type="presParOf" srcId="{85A72E85-6B8B-054F-97B3-58D72CE5C63C}" destId="{343892F3-4C2C-5F41-B8F9-BC3BF88A551E}" srcOrd="7" destOrd="0" presId="urn:microsoft.com/office/officeart/2009/3/layout/HorizontalOrganizationChart"/>
    <dgm:cxn modelId="{93A5B7A4-C3C1-41A3-8167-F1C28D085558}" type="presParOf" srcId="{343892F3-4C2C-5F41-B8F9-BC3BF88A551E}" destId="{6E4A3131-AF16-8346-9992-71618208997B}" srcOrd="0" destOrd="0" presId="urn:microsoft.com/office/officeart/2009/3/layout/HorizontalOrganizationChart"/>
    <dgm:cxn modelId="{62B10E04-F62D-43B8-89CF-F7EBCB215154}" type="presParOf" srcId="{6E4A3131-AF16-8346-9992-71618208997B}" destId="{2451F44B-3866-8A42-8625-55FCCDD50BE7}" srcOrd="0" destOrd="0" presId="urn:microsoft.com/office/officeart/2009/3/layout/HorizontalOrganizationChart"/>
    <dgm:cxn modelId="{F90F7E99-A0A2-46F8-90E9-CEAAD2F92599}" type="presParOf" srcId="{6E4A3131-AF16-8346-9992-71618208997B}" destId="{0942009E-FB72-F746-BD2A-446F29BE14DB}" srcOrd="1" destOrd="0" presId="urn:microsoft.com/office/officeart/2009/3/layout/HorizontalOrganizationChart"/>
    <dgm:cxn modelId="{93B779F1-F597-435A-A06F-E513FF1E0931}" type="presParOf" srcId="{343892F3-4C2C-5F41-B8F9-BC3BF88A551E}" destId="{12988B45-0BC5-604F-A943-2F759C39CF65}" srcOrd="1" destOrd="0" presId="urn:microsoft.com/office/officeart/2009/3/layout/HorizontalOrganizationChart"/>
    <dgm:cxn modelId="{EE01ACA9-721D-4F7C-B6AA-3AFF8D2D813F}" type="presParOf" srcId="{343892F3-4C2C-5F41-B8F9-BC3BF88A551E}" destId="{DFFB206E-15C2-6D4A-8419-60BED1C6F760}" srcOrd="2" destOrd="0" presId="urn:microsoft.com/office/officeart/2009/3/layout/HorizontalOrganizationChart"/>
    <dgm:cxn modelId="{3AB34534-115F-4A56-AB21-61C54C6134CC}" type="presParOf" srcId="{6784136D-9527-2F46-9A3E-EA2546A59455}" destId="{A60F226B-7325-E244-9819-938808C98C59}" srcOrd="2" destOrd="0" presId="urn:microsoft.com/office/officeart/2009/3/layout/HorizontalOrganizationChar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4B4A20EF-D544-5F4B-A64D-B9C10F6E1382}" type="doc">
      <dgm:prSet loTypeId="urn:microsoft.com/office/officeart/2005/8/layout/list1" loCatId="" qsTypeId="urn:microsoft.com/office/officeart/2005/8/quickstyle/simple4" qsCatId="simple" csTypeId="urn:microsoft.com/office/officeart/2005/8/colors/accent2_2" csCatId="accent2" phldr="1"/>
      <dgm:spPr/>
      <dgm:t>
        <a:bodyPr/>
        <a:lstStyle/>
        <a:p>
          <a:endParaRPr lang="en-US"/>
        </a:p>
      </dgm:t>
    </dgm:pt>
    <dgm:pt modelId="{9D4F7295-CE0C-594F-A524-0CA23B6A6A76}">
      <dgm:prSet custT="1"/>
      <dgm:spPr>
        <a:solidFill>
          <a:schemeClr val="accent5">
            <a:lumMod val="75000"/>
          </a:schemeClr>
        </a:solidFill>
      </dgm:spPr>
      <dgm:t>
        <a:bodyPr/>
        <a:lstStyle/>
        <a:p>
          <a:pPr rtl="0"/>
          <a:r>
            <a:rPr lang="tr-TR" sz="3800" b="0" dirty="0" smtClean="0"/>
            <a:t>Tarihsel Bakış Açısı</a:t>
          </a:r>
          <a:endParaRPr lang="en-US" sz="3800" dirty="0"/>
        </a:p>
      </dgm:t>
    </dgm:pt>
    <dgm:pt modelId="{F1767E2C-4BD1-FF45-BC55-A8E4D666E388}" type="parTrans" cxnId="{F1586FA4-42BB-8E4B-B58D-32C10CCA0509}">
      <dgm:prSet/>
      <dgm:spPr/>
      <dgm:t>
        <a:bodyPr/>
        <a:lstStyle/>
        <a:p>
          <a:endParaRPr lang="en-US"/>
        </a:p>
      </dgm:t>
    </dgm:pt>
    <dgm:pt modelId="{4A1D652F-8BC5-404F-8B45-6C46356E72FE}" type="sibTrans" cxnId="{F1586FA4-42BB-8E4B-B58D-32C10CCA0509}">
      <dgm:prSet/>
      <dgm:spPr/>
      <dgm:t>
        <a:bodyPr/>
        <a:lstStyle/>
        <a:p>
          <a:endParaRPr lang="en-US"/>
        </a:p>
      </dgm:t>
    </dgm:pt>
    <dgm:pt modelId="{60FC4BE3-63E2-D245-8132-B747AD6E881C}">
      <dgm:prSet custT="1"/>
      <dgm:spPr>
        <a:gradFill flip="none" rotWithShape="1">
          <a:gsLst>
            <a:gs pos="0">
              <a:schemeClr val="accent5">
                <a:lumMod val="75000"/>
                <a:tint val="66000"/>
                <a:satMod val="160000"/>
              </a:schemeClr>
            </a:gs>
            <a:gs pos="50000">
              <a:schemeClr val="accent5">
                <a:lumMod val="75000"/>
                <a:tint val="44500"/>
                <a:satMod val="160000"/>
              </a:schemeClr>
            </a:gs>
            <a:gs pos="100000">
              <a:schemeClr val="accent5">
                <a:lumMod val="75000"/>
                <a:tint val="23500"/>
                <a:satMod val="160000"/>
              </a:schemeClr>
            </a:gs>
          </a:gsLst>
          <a:lin ang="16200000" scaled="1"/>
          <a:tileRect/>
        </a:gradFill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pPr rtl="0"/>
          <a:r>
            <a:rPr lang="tr-TR" sz="3500" b="0" dirty="0" smtClean="0"/>
            <a:t>Erken Tarih</a:t>
          </a:r>
          <a:endParaRPr lang="en-US" sz="3500" dirty="0"/>
        </a:p>
      </dgm:t>
    </dgm:pt>
    <dgm:pt modelId="{F36AAAF1-28CC-554F-806A-72A52D56C4D6}" type="parTrans" cxnId="{34A0BA2F-F75E-B341-A57B-DEF7643A34E9}">
      <dgm:prSet/>
      <dgm:spPr/>
      <dgm:t>
        <a:bodyPr/>
        <a:lstStyle/>
        <a:p>
          <a:endParaRPr lang="en-US"/>
        </a:p>
      </dgm:t>
    </dgm:pt>
    <dgm:pt modelId="{744479E2-3F46-D84C-92D8-8B307EEDE689}" type="sibTrans" cxnId="{34A0BA2F-F75E-B341-A57B-DEF7643A34E9}">
      <dgm:prSet/>
      <dgm:spPr/>
      <dgm:t>
        <a:bodyPr/>
        <a:lstStyle/>
        <a:p>
          <a:endParaRPr lang="en-US"/>
        </a:p>
      </dgm:t>
    </dgm:pt>
    <dgm:pt modelId="{76E7C85B-9E88-8645-A5F6-B06FE0EB8DFB}">
      <dgm:prSet custT="1"/>
      <dgm:spPr>
        <a:gradFill flip="none" rotWithShape="1">
          <a:gsLst>
            <a:gs pos="0">
              <a:schemeClr val="accent5">
                <a:lumMod val="75000"/>
                <a:tint val="66000"/>
                <a:satMod val="160000"/>
              </a:schemeClr>
            </a:gs>
            <a:gs pos="50000">
              <a:schemeClr val="accent5">
                <a:lumMod val="75000"/>
                <a:tint val="44500"/>
                <a:satMod val="160000"/>
              </a:schemeClr>
            </a:gs>
            <a:gs pos="100000">
              <a:schemeClr val="accent5">
                <a:lumMod val="75000"/>
                <a:tint val="23500"/>
                <a:satMod val="160000"/>
              </a:schemeClr>
            </a:gs>
          </a:gsLst>
          <a:lin ang="16200000" scaled="1"/>
          <a:tileRect/>
        </a:gradFill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pPr rtl="0"/>
          <a:r>
            <a:rPr lang="tr-TR" sz="3500" b="0" dirty="0" smtClean="0"/>
            <a:t>Yirminci ve Yirmi Birinci Yüzyıllar</a:t>
          </a:r>
          <a:endParaRPr lang="en-US" sz="3500" dirty="0"/>
        </a:p>
      </dgm:t>
    </dgm:pt>
    <dgm:pt modelId="{7EDC7F56-16C7-D34F-9130-27EF85849CD1}" type="parTrans" cxnId="{637E15D3-0461-514E-A50A-CC513D0C7313}">
      <dgm:prSet/>
      <dgm:spPr/>
      <dgm:t>
        <a:bodyPr/>
        <a:lstStyle/>
        <a:p>
          <a:endParaRPr lang="en-US"/>
        </a:p>
      </dgm:t>
    </dgm:pt>
    <dgm:pt modelId="{6503F41C-7C4C-E44E-8697-1BE5CECF9C56}" type="sibTrans" cxnId="{637E15D3-0461-514E-A50A-CC513D0C7313}">
      <dgm:prSet/>
      <dgm:spPr/>
      <dgm:t>
        <a:bodyPr/>
        <a:lstStyle/>
        <a:p>
          <a:endParaRPr lang="en-US"/>
        </a:p>
      </dgm:t>
    </dgm:pt>
    <dgm:pt modelId="{C4EC6D83-C7C4-2A4D-8693-BE6D0BABC23F}">
      <dgm:prSet custT="1"/>
      <dgm:spPr>
        <a:gradFill flip="none" rotWithShape="1">
          <a:gsLst>
            <a:gs pos="0">
              <a:schemeClr val="accent5">
                <a:lumMod val="75000"/>
                <a:tint val="66000"/>
                <a:satMod val="160000"/>
              </a:schemeClr>
            </a:gs>
            <a:gs pos="50000">
              <a:schemeClr val="accent5">
                <a:lumMod val="75000"/>
                <a:tint val="44500"/>
                <a:satMod val="160000"/>
              </a:schemeClr>
            </a:gs>
            <a:gs pos="100000">
              <a:schemeClr val="accent5">
                <a:lumMod val="75000"/>
                <a:tint val="23500"/>
                <a:satMod val="160000"/>
              </a:schemeClr>
            </a:gs>
          </a:gsLst>
          <a:lin ang="16200000" scaled="1"/>
          <a:tileRect/>
        </a:gradFill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pPr rtl="0"/>
          <a:r>
            <a:rPr lang="tr-TR" sz="3500" b="0" dirty="0" smtClean="0"/>
            <a:t>Ergenliğe İlişkin Kalıpyargılar</a:t>
          </a:r>
          <a:endParaRPr lang="en-US" sz="3500" dirty="0"/>
        </a:p>
      </dgm:t>
    </dgm:pt>
    <dgm:pt modelId="{DD4EBCC4-C498-3044-A6E0-25E281583EFE}" type="parTrans" cxnId="{42876297-4DDE-584F-AF70-D94967AF1AB8}">
      <dgm:prSet/>
      <dgm:spPr/>
      <dgm:t>
        <a:bodyPr/>
        <a:lstStyle/>
        <a:p>
          <a:endParaRPr lang="en-US"/>
        </a:p>
      </dgm:t>
    </dgm:pt>
    <dgm:pt modelId="{BFC34454-8C6D-684D-BD9A-3E9D5DDD5519}" type="sibTrans" cxnId="{42876297-4DDE-584F-AF70-D94967AF1AB8}">
      <dgm:prSet/>
      <dgm:spPr/>
      <dgm:t>
        <a:bodyPr/>
        <a:lstStyle/>
        <a:p>
          <a:endParaRPr lang="en-US"/>
        </a:p>
      </dgm:t>
    </dgm:pt>
    <dgm:pt modelId="{1EE9FB45-4005-854B-92E0-EC9F8883E091}">
      <dgm:prSet custT="1"/>
      <dgm:spPr>
        <a:gradFill flip="none" rotWithShape="1">
          <a:gsLst>
            <a:gs pos="0">
              <a:schemeClr val="accent5">
                <a:lumMod val="75000"/>
                <a:tint val="66000"/>
                <a:satMod val="160000"/>
              </a:schemeClr>
            </a:gs>
            <a:gs pos="50000">
              <a:schemeClr val="accent5">
                <a:lumMod val="75000"/>
                <a:tint val="44500"/>
                <a:satMod val="160000"/>
              </a:schemeClr>
            </a:gs>
            <a:gs pos="100000">
              <a:schemeClr val="accent5">
                <a:lumMod val="75000"/>
                <a:tint val="23500"/>
                <a:satMod val="160000"/>
              </a:schemeClr>
            </a:gs>
          </a:gsLst>
          <a:lin ang="16200000" scaled="1"/>
          <a:tileRect/>
        </a:gradFill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pPr rtl="0"/>
          <a:r>
            <a:rPr lang="tr-TR" sz="3500" b="0" dirty="0" smtClean="0"/>
            <a:t>Ergenliğe Pozitif Bir Bakış Açısı</a:t>
          </a:r>
          <a:endParaRPr lang="en-US" sz="3500" dirty="0"/>
        </a:p>
      </dgm:t>
    </dgm:pt>
    <dgm:pt modelId="{673F5436-8715-8646-8667-2F8CCE229CD6}" type="parTrans" cxnId="{78B5D26D-4A29-5140-A9A3-2A261306F611}">
      <dgm:prSet/>
      <dgm:spPr/>
      <dgm:t>
        <a:bodyPr/>
        <a:lstStyle/>
        <a:p>
          <a:endParaRPr lang="en-US"/>
        </a:p>
      </dgm:t>
    </dgm:pt>
    <dgm:pt modelId="{847E94DD-0D84-6F41-B691-B524BFFF88DE}" type="sibTrans" cxnId="{78B5D26D-4A29-5140-A9A3-2A261306F611}">
      <dgm:prSet/>
      <dgm:spPr/>
      <dgm:t>
        <a:bodyPr/>
        <a:lstStyle/>
        <a:p>
          <a:endParaRPr lang="en-US"/>
        </a:p>
      </dgm:t>
    </dgm:pt>
    <dgm:pt modelId="{DF657A28-9182-5647-BA0D-47E23BF3CCE0}">
      <dgm:prSet custT="1"/>
      <dgm:spPr>
        <a:gradFill flip="none" rotWithShape="1">
          <a:gsLst>
            <a:gs pos="0">
              <a:schemeClr val="accent5">
                <a:lumMod val="75000"/>
                <a:tint val="66000"/>
                <a:satMod val="160000"/>
              </a:schemeClr>
            </a:gs>
            <a:gs pos="50000">
              <a:schemeClr val="accent5">
                <a:lumMod val="75000"/>
                <a:tint val="44500"/>
                <a:satMod val="160000"/>
              </a:schemeClr>
            </a:gs>
            <a:gs pos="100000">
              <a:schemeClr val="accent5">
                <a:lumMod val="75000"/>
                <a:tint val="23500"/>
                <a:satMod val="160000"/>
              </a:schemeClr>
            </a:gs>
          </a:gsLst>
          <a:lin ang="16200000" scaled="1"/>
          <a:tileRect/>
        </a:gradFill>
        <a:ln>
          <a:solidFill>
            <a:schemeClr val="accent5">
              <a:lumMod val="60000"/>
              <a:lumOff val="40000"/>
            </a:schemeClr>
          </a:solidFill>
        </a:ln>
      </dgm:spPr>
      <dgm:t>
        <a:bodyPr/>
        <a:lstStyle/>
        <a:p>
          <a:pPr rtl="0"/>
          <a:endParaRPr lang="en-US" sz="3500" dirty="0"/>
        </a:p>
      </dgm:t>
    </dgm:pt>
    <dgm:pt modelId="{65BA283F-BF11-1746-9791-A1C5C40D4C89}" type="parTrans" cxnId="{3F04CF05-3A6D-D74F-B87F-FF69B08E6CCB}">
      <dgm:prSet/>
      <dgm:spPr/>
      <dgm:t>
        <a:bodyPr/>
        <a:lstStyle/>
        <a:p>
          <a:endParaRPr lang="en-US"/>
        </a:p>
      </dgm:t>
    </dgm:pt>
    <dgm:pt modelId="{7847C190-7486-0243-90E6-22AED17AABC2}" type="sibTrans" cxnId="{3F04CF05-3A6D-D74F-B87F-FF69B08E6CCB}">
      <dgm:prSet/>
      <dgm:spPr/>
      <dgm:t>
        <a:bodyPr/>
        <a:lstStyle/>
        <a:p>
          <a:endParaRPr lang="en-US"/>
        </a:p>
      </dgm:t>
    </dgm:pt>
    <dgm:pt modelId="{ECFCFFEF-060E-A146-B2F3-341068D21862}" type="pres">
      <dgm:prSet presAssocID="{4B4A20EF-D544-5F4B-A64D-B9C10F6E1382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09735F74-4EC1-F948-9689-14E3A9239F14}" type="pres">
      <dgm:prSet presAssocID="{9D4F7295-CE0C-594F-A524-0CA23B6A6A76}" presName="parentLin" presStyleCnt="0"/>
      <dgm:spPr/>
      <dgm:t>
        <a:bodyPr/>
        <a:lstStyle/>
        <a:p>
          <a:endParaRPr lang="en-US"/>
        </a:p>
      </dgm:t>
    </dgm:pt>
    <dgm:pt modelId="{DE898D60-634E-CB4C-BF7B-E25DA6162FA5}" type="pres">
      <dgm:prSet presAssocID="{9D4F7295-CE0C-594F-A524-0CA23B6A6A76}" presName="parentLeftMargin" presStyleLbl="node1" presStyleIdx="0" presStyleCnt="1"/>
      <dgm:spPr/>
      <dgm:t>
        <a:bodyPr/>
        <a:lstStyle/>
        <a:p>
          <a:endParaRPr lang="en-US"/>
        </a:p>
      </dgm:t>
    </dgm:pt>
    <dgm:pt modelId="{BD7EA417-1634-9543-9802-B5C9D05BCA54}" type="pres">
      <dgm:prSet presAssocID="{9D4F7295-CE0C-594F-A524-0CA23B6A6A76}" presName="parentText" presStyleLbl="node1" presStyleIdx="0" presStyleCnt="1" custScaleY="62165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DF91F3-9CF2-D34B-847A-B3FF71F20928}" type="pres">
      <dgm:prSet presAssocID="{9D4F7295-CE0C-594F-A524-0CA23B6A6A76}" presName="negativeSpace" presStyleCnt="0"/>
      <dgm:spPr/>
      <dgm:t>
        <a:bodyPr/>
        <a:lstStyle/>
        <a:p>
          <a:endParaRPr lang="en-US"/>
        </a:p>
      </dgm:t>
    </dgm:pt>
    <dgm:pt modelId="{93DFAE6C-DD1D-EB49-87B0-E140DCC284E4}" type="pres">
      <dgm:prSet presAssocID="{9D4F7295-CE0C-594F-A524-0CA23B6A6A76}" presName="childText" presStyleLbl="conFgAcc1" presStyleIdx="0" presStyleCnt="1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F1586FA4-42BB-8E4B-B58D-32C10CCA0509}" srcId="{4B4A20EF-D544-5F4B-A64D-B9C10F6E1382}" destId="{9D4F7295-CE0C-594F-A524-0CA23B6A6A76}" srcOrd="0" destOrd="0" parTransId="{F1767E2C-4BD1-FF45-BC55-A8E4D666E388}" sibTransId="{4A1D652F-8BC5-404F-8B45-6C46356E72FE}"/>
    <dgm:cxn modelId="{7C48D333-6AD6-4634-B019-B89B9A4ED280}" type="presOf" srcId="{C4EC6D83-C7C4-2A4D-8693-BE6D0BABC23F}" destId="{93DFAE6C-DD1D-EB49-87B0-E140DCC284E4}" srcOrd="0" destOrd="2" presId="urn:microsoft.com/office/officeart/2005/8/layout/list1"/>
    <dgm:cxn modelId="{3F04CF05-3A6D-D74F-B87F-FF69B08E6CCB}" srcId="{9D4F7295-CE0C-594F-A524-0CA23B6A6A76}" destId="{DF657A28-9182-5647-BA0D-47E23BF3CCE0}" srcOrd="4" destOrd="0" parTransId="{65BA283F-BF11-1746-9791-A1C5C40D4C89}" sibTransId="{7847C190-7486-0243-90E6-22AED17AABC2}"/>
    <dgm:cxn modelId="{42876297-4DDE-584F-AF70-D94967AF1AB8}" srcId="{9D4F7295-CE0C-594F-A524-0CA23B6A6A76}" destId="{C4EC6D83-C7C4-2A4D-8693-BE6D0BABC23F}" srcOrd="2" destOrd="0" parTransId="{DD4EBCC4-C498-3044-A6E0-25E281583EFE}" sibTransId="{BFC34454-8C6D-684D-BD9A-3E9D5DDD5519}"/>
    <dgm:cxn modelId="{637E15D3-0461-514E-A50A-CC513D0C7313}" srcId="{9D4F7295-CE0C-594F-A524-0CA23B6A6A76}" destId="{76E7C85B-9E88-8645-A5F6-B06FE0EB8DFB}" srcOrd="1" destOrd="0" parTransId="{7EDC7F56-16C7-D34F-9130-27EF85849CD1}" sibTransId="{6503F41C-7C4C-E44E-8697-1BE5CECF9C56}"/>
    <dgm:cxn modelId="{78B5D26D-4A29-5140-A9A3-2A261306F611}" srcId="{9D4F7295-CE0C-594F-A524-0CA23B6A6A76}" destId="{1EE9FB45-4005-854B-92E0-EC9F8883E091}" srcOrd="3" destOrd="0" parTransId="{673F5436-8715-8646-8667-2F8CCE229CD6}" sibTransId="{847E94DD-0D84-6F41-B691-B524BFFF88DE}"/>
    <dgm:cxn modelId="{756A76CA-DA89-4008-BDDC-8C6C938629EB}" type="presOf" srcId="{9D4F7295-CE0C-594F-A524-0CA23B6A6A76}" destId="{DE898D60-634E-CB4C-BF7B-E25DA6162FA5}" srcOrd="0" destOrd="0" presId="urn:microsoft.com/office/officeart/2005/8/layout/list1"/>
    <dgm:cxn modelId="{97474861-BFCF-4449-B58F-307FDA5FB9E4}" type="presOf" srcId="{4B4A20EF-D544-5F4B-A64D-B9C10F6E1382}" destId="{ECFCFFEF-060E-A146-B2F3-341068D21862}" srcOrd="0" destOrd="0" presId="urn:microsoft.com/office/officeart/2005/8/layout/list1"/>
    <dgm:cxn modelId="{922B8554-EBC8-4F8A-8A48-823F5BA9DFAE}" type="presOf" srcId="{60FC4BE3-63E2-D245-8132-B747AD6E881C}" destId="{93DFAE6C-DD1D-EB49-87B0-E140DCC284E4}" srcOrd="0" destOrd="0" presId="urn:microsoft.com/office/officeart/2005/8/layout/list1"/>
    <dgm:cxn modelId="{34A0BA2F-F75E-B341-A57B-DEF7643A34E9}" srcId="{9D4F7295-CE0C-594F-A524-0CA23B6A6A76}" destId="{60FC4BE3-63E2-D245-8132-B747AD6E881C}" srcOrd="0" destOrd="0" parTransId="{F36AAAF1-28CC-554F-806A-72A52D56C4D6}" sibTransId="{744479E2-3F46-D84C-92D8-8B307EEDE689}"/>
    <dgm:cxn modelId="{55883C1B-BC67-4946-B21B-3B63D02F0435}" type="presOf" srcId="{DF657A28-9182-5647-BA0D-47E23BF3CCE0}" destId="{93DFAE6C-DD1D-EB49-87B0-E140DCC284E4}" srcOrd="0" destOrd="4" presId="urn:microsoft.com/office/officeart/2005/8/layout/list1"/>
    <dgm:cxn modelId="{4B75E56B-75FF-4E0E-9B1D-BC1867C32A7C}" type="presOf" srcId="{1EE9FB45-4005-854B-92E0-EC9F8883E091}" destId="{93DFAE6C-DD1D-EB49-87B0-E140DCC284E4}" srcOrd="0" destOrd="3" presId="urn:microsoft.com/office/officeart/2005/8/layout/list1"/>
    <dgm:cxn modelId="{E9F4B7D9-953E-40B0-B13B-B560D5176D24}" type="presOf" srcId="{76E7C85B-9E88-8645-A5F6-B06FE0EB8DFB}" destId="{93DFAE6C-DD1D-EB49-87B0-E140DCC284E4}" srcOrd="0" destOrd="1" presId="urn:microsoft.com/office/officeart/2005/8/layout/list1"/>
    <dgm:cxn modelId="{B5681A05-29E9-4BFE-AE5C-A0D0CDC4549F}" type="presOf" srcId="{9D4F7295-CE0C-594F-A524-0CA23B6A6A76}" destId="{BD7EA417-1634-9543-9802-B5C9D05BCA54}" srcOrd="1" destOrd="0" presId="urn:microsoft.com/office/officeart/2005/8/layout/list1"/>
    <dgm:cxn modelId="{FDD56D33-4D5E-4F01-8F97-08C80E2A746D}" type="presParOf" srcId="{ECFCFFEF-060E-A146-B2F3-341068D21862}" destId="{09735F74-4EC1-F948-9689-14E3A9239F14}" srcOrd="0" destOrd="0" presId="urn:microsoft.com/office/officeart/2005/8/layout/list1"/>
    <dgm:cxn modelId="{99CB0C13-1A8B-4746-A19C-FACF112EF27B}" type="presParOf" srcId="{09735F74-4EC1-F948-9689-14E3A9239F14}" destId="{DE898D60-634E-CB4C-BF7B-E25DA6162FA5}" srcOrd="0" destOrd="0" presId="urn:microsoft.com/office/officeart/2005/8/layout/list1"/>
    <dgm:cxn modelId="{0FF95E50-7C75-4FDB-8F22-EA5C7C578FFA}" type="presParOf" srcId="{09735F74-4EC1-F948-9689-14E3A9239F14}" destId="{BD7EA417-1634-9543-9802-B5C9D05BCA54}" srcOrd="1" destOrd="0" presId="urn:microsoft.com/office/officeart/2005/8/layout/list1"/>
    <dgm:cxn modelId="{D4AEC981-9FD4-4971-9CA9-0BA32A2BA2A2}" type="presParOf" srcId="{ECFCFFEF-060E-A146-B2F3-341068D21862}" destId="{FADF91F3-9CF2-D34B-847A-B3FF71F20928}" srcOrd="1" destOrd="0" presId="urn:microsoft.com/office/officeart/2005/8/layout/list1"/>
    <dgm:cxn modelId="{573C7AD6-EDD6-4C05-BCA8-244992A56B4F}" type="presParOf" srcId="{ECFCFFEF-060E-A146-B2F3-341068D21862}" destId="{93DFAE6C-DD1D-EB49-87B0-E140DCC284E4}" srcOrd="2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8232BCF-DF6D-45D2-ABB0-7A2C93FBAEB6}" type="doc">
      <dgm:prSet loTypeId="urn:microsoft.com/office/officeart/2005/8/layout/hierarchy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B91C6E56-E43E-4B45-B6B6-0D673787906E}">
      <dgm:prSet phldrT="[Metin]" custT="1"/>
      <dgm:spPr>
        <a:solidFill>
          <a:schemeClr val="bg2">
            <a:lumMod val="90000"/>
            <a:alpha val="90000"/>
          </a:schemeClr>
        </a:solidFill>
      </dgm:spPr>
      <dgm:t>
        <a:bodyPr/>
        <a:lstStyle/>
        <a:p>
          <a:r>
            <a:rPr lang="tr-TR" sz="3500" b="1" dirty="0" smtClean="0"/>
            <a:t>5 C</a:t>
          </a:r>
          <a:endParaRPr lang="tr-TR" sz="3500" b="1" dirty="0"/>
        </a:p>
      </dgm:t>
    </dgm:pt>
    <dgm:pt modelId="{A8745432-9E74-44AE-8936-132245FA1D85}" type="parTrans" cxnId="{EF1655A1-9865-4377-AC67-BB8BE319675D}">
      <dgm:prSet/>
      <dgm:spPr/>
      <dgm:t>
        <a:bodyPr/>
        <a:lstStyle/>
        <a:p>
          <a:endParaRPr lang="tr-TR"/>
        </a:p>
      </dgm:t>
    </dgm:pt>
    <dgm:pt modelId="{4C0B7CB6-7BB5-48C1-91BC-3E1659125269}" type="sibTrans" cxnId="{EF1655A1-9865-4377-AC67-BB8BE319675D}">
      <dgm:prSet/>
      <dgm:spPr/>
      <dgm:t>
        <a:bodyPr/>
        <a:lstStyle/>
        <a:p>
          <a:endParaRPr lang="tr-TR"/>
        </a:p>
      </dgm:t>
    </dgm:pt>
    <dgm:pt modelId="{BDADE4B9-F76B-45B1-87A3-3628B26DBE3B}">
      <dgm:prSet phldrT="[Metin]" custT="1"/>
      <dgm:spPr>
        <a:solidFill>
          <a:schemeClr val="bg2">
            <a:lumMod val="90000"/>
            <a:alpha val="90000"/>
          </a:schemeClr>
        </a:solidFill>
      </dgm:spPr>
      <dgm:t>
        <a:bodyPr/>
        <a:lstStyle/>
        <a:p>
          <a:r>
            <a:rPr lang="tr-TR" sz="2000" dirty="0" smtClean="0"/>
            <a:t>Yeterlik </a:t>
          </a:r>
          <a:r>
            <a:rPr lang="tr-TR" sz="1800" b="1" dirty="0" err="1" smtClean="0"/>
            <a:t>C</a:t>
          </a:r>
          <a:r>
            <a:rPr lang="tr-TR" sz="1800" dirty="0" err="1" smtClean="0"/>
            <a:t>ompetence</a:t>
          </a:r>
          <a:endParaRPr lang="tr-TR" sz="1800" dirty="0"/>
        </a:p>
      </dgm:t>
    </dgm:pt>
    <dgm:pt modelId="{6CDFC334-FEF3-4575-A23A-2BE0DF5771ED}" type="parTrans" cxnId="{DC7BE2D8-B3E5-44C7-BE5C-0250DAFF77F2}">
      <dgm:prSet/>
      <dgm:spPr/>
      <dgm:t>
        <a:bodyPr/>
        <a:lstStyle/>
        <a:p>
          <a:endParaRPr lang="tr-TR" sz="2000"/>
        </a:p>
      </dgm:t>
    </dgm:pt>
    <dgm:pt modelId="{12039CF1-1BE0-4E5F-AD46-9D403D82EFF8}" type="sibTrans" cxnId="{DC7BE2D8-B3E5-44C7-BE5C-0250DAFF77F2}">
      <dgm:prSet/>
      <dgm:spPr/>
      <dgm:t>
        <a:bodyPr/>
        <a:lstStyle/>
        <a:p>
          <a:endParaRPr lang="tr-TR"/>
        </a:p>
      </dgm:t>
    </dgm:pt>
    <dgm:pt modelId="{9A997F44-90D8-4195-A4F4-745BEFF1E893}">
      <dgm:prSet phldrT="[Metin]" custT="1"/>
      <dgm:spPr>
        <a:solidFill>
          <a:schemeClr val="bg2">
            <a:lumMod val="90000"/>
            <a:alpha val="90000"/>
          </a:schemeClr>
        </a:solidFill>
      </dgm:spPr>
      <dgm:t>
        <a:bodyPr/>
        <a:lstStyle/>
        <a:p>
          <a:r>
            <a:rPr lang="tr-TR" sz="2000" dirty="0" smtClean="0"/>
            <a:t>Kendine Güven    </a:t>
          </a:r>
          <a:r>
            <a:rPr lang="tr-TR" sz="2000" b="1" dirty="0" err="1" smtClean="0"/>
            <a:t>C</a:t>
          </a:r>
          <a:r>
            <a:rPr lang="tr-TR" sz="2000" dirty="0" err="1" smtClean="0"/>
            <a:t>onfidence</a:t>
          </a:r>
          <a:endParaRPr lang="tr-TR" sz="2000" dirty="0"/>
        </a:p>
      </dgm:t>
    </dgm:pt>
    <dgm:pt modelId="{3CD9D77C-B0EE-490D-80AD-D8221BD74539}" type="parTrans" cxnId="{5031187A-535F-4D23-B8BE-E459F825C49C}">
      <dgm:prSet/>
      <dgm:spPr/>
      <dgm:t>
        <a:bodyPr/>
        <a:lstStyle/>
        <a:p>
          <a:endParaRPr lang="tr-TR" sz="2000"/>
        </a:p>
      </dgm:t>
    </dgm:pt>
    <dgm:pt modelId="{567DEF32-6102-4A64-90E8-80608367117C}" type="sibTrans" cxnId="{5031187A-535F-4D23-B8BE-E459F825C49C}">
      <dgm:prSet/>
      <dgm:spPr/>
      <dgm:t>
        <a:bodyPr/>
        <a:lstStyle/>
        <a:p>
          <a:endParaRPr lang="tr-TR"/>
        </a:p>
      </dgm:t>
    </dgm:pt>
    <dgm:pt modelId="{B3C03BF0-EDF8-4262-914E-F2440BE58037}">
      <dgm:prSet custT="1"/>
      <dgm:spPr>
        <a:solidFill>
          <a:schemeClr val="bg2">
            <a:lumMod val="90000"/>
            <a:alpha val="90000"/>
          </a:schemeClr>
        </a:solidFill>
      </dgm:spPr>
      <dgm:t>
        <a:bodyPr/>
        <a:lstStyle/>
        <a:p>
          <a:r>
            <a:rPr lang="tr-TR" sz="2000" dirty="0" smtClean="0"/>
            <a:t>İlişkiler </a:t>
          </a:r>
          <a:r>
            <a:rPr lang="tr-TR" sz="2000" b="1" dirty="0" smtClean="0"/>
            <a:t>C</a:t>
          </a:r>
          <a:r>
            <a:rPr lang="tr-TR" sz="2000" dirty="0" smtClean="0"/>
            <a:t>onnection</a:t>
          </a:r>
          <a:endParaRPr lang="tr-TR" sz="2000" dirty="0"/>
        </a:p>
      </dgm:t>
    </dgm:pt>
    <dgm:pt modelId="{E920AF5D-5791-4BFC-A21C-1FBE171304A6}" type="parTrans" cxnId="{29B81CCD-998D-42D5-933C-831107BE0B1B}">
      <dgm:prSet/>
      <dgm:spPr/>
      <dgm:t>
        <a:bodyPr/>
        <a:lstStyle/>
        <a:p>
          <a:endParaRPr lang="tr-TR" sz="2000"/>
        </a:p>
      </dgm:t>
    </dgm:pt>
    <dgm:pt modelId="{24DE27AF-7063-4084-9B5F-6E7A05BB6041}" type="sibTrans" cxnId="{29B81CCD-998D-42D5-933C-831107BE0B1B}">
      <dgm:prSet/>
      <dgm:spPr/>
      <dgm:t>
        <a:bodyPr/>
        <a:lstStyle/>
        <a:p>
          <a:endParaRPr lang="tr-TR"/>
        </a:p>
      </dgm:t>
    </dgm:pt>
    <dgm:pt modelId="{778BF9E9-1BAA-43B0-999F-8E585D8D8EFB}">
      <dgm:prSet custT="1"/>
      <dgm:spPr>
        <a:solidFill>
          <a:schemeClr val="bg2">
            <a:lumMod val="90000"/>
            <a:alpha val="90000"/>
          </a:schemeClr>
        </a:solidFill>
      </dgm:spPr>
      <dgm:t>
        <a:bodyPr/>
        <a:lstStyle/>
        <a:p>
          <a:r>
            <a:rPr lang="tr-TR" sz="2000" dirty="0" smtClean="0"/>
            <a:t>Karakter </a:t>
          </a:r>
          <a:r>
            <a:rPr lang="tr-TR" sz="2000" b="1" dirty="0" err="1" smtClean="0"/>
            <a:t>C</a:t>
          </a:r>
          <a:r>
            <a:rPr lang="tr-TR" sz="2000" dirty="0" err="1" smtClean="0"/>
            <a:t>haracter</a:t>
          </a:r>
          <a:endParaRPr lang="tr-TR" sz="2000" dirty="0"/>
        </a:p>
      </dgm:t>
    </dgm:pt>
    <dgm:pt modelId="{15670D3A-0217-41B7-A3DC-7CCF93EE8E38}" type="parTrans" cxnId="{30937B66-BA2A-4533-87EE-E9640C2C159A}">
      <dgm:prSet/>
      <dgm:spPr/>
      <dgm:t>
        <a:bodyPr/>
        <a:lstStyle/>
        <a:p>
          <a:endParaRPr lang="tr-TR" sz="2000"/>
        </a:p>
      </dgm:t>
    </dgm:pt>
    <dgm:pt modelId="{5464C3D5-8353-4A58-A763-178817837BD1}" type="sibTrans" cxnId="{30937B66-BA2A-4533-87EE-E9640C2C159A}">
      <dgm:prSet/>
      <dgm:spPr/>
      <dgm:t>
        <a:bodyPr/>
        <a:lstStyle/>
        <a:p>
          <a:endParaRPr lang="tr-TR"/>
        </a:p>
      </dgm:t>
    </dgm:pt>
    <dgm:pt modelId="{652A0E1E-5609-445E-9168-204000664A8F}">
      <dgm:prSet custT="1"/>
      <dgm:spPr>
        <a:solidFill>
          <a:schemeClr val="bg2">
            <a:lumMod val="90000"/>
            <a:alpha val="90000"/>
          </a:schemeClr>
        </a:solidFill>
      </dgm:spPr>
      <dgm:t>
        <a:bodyPr/>
        <a:lstStyle/>
        <a:p>
          <a:r>
            <a:rPr lang="tr-TR" sz="2000" dirty="0" smtClean="0"/>
            <a:t>Merhamet</a:t>
          </a:r>
        </a:p>
        <a:p>
          <a:r>
            <a:rPr lang="tr-TR" sz="2000" b="1" dirty="0" err="1" smtClean="0"/>
            <a:t>C</a:t>
          </a:r>
          <a:r>
            <a:rPr lang="tr-TR" sz="2000" dirty="0" err="1" smtClean="0"/>
            <a:t>aring</a:t>
          </a:r>
          <a:endParaRPr lang="tr-TR" sz="2000" dirty="0"/>
        </a:p>
      </dgm:t>
    </dgm:pt>
    <dgm:pt modelId="{8E324946-C488-46E3-ABCD-B4B4059BCE75}" type="parTrans" cxnId="{EFC967F5-56F6-4C3D-8A8F-BED259093892}">
      <dgm:prSet/>
      <dgm:spPr/>
      <dgm:t>
        <a:bodyPr/>
        <a:lstStyle/>
        <a:p>
          <a:endParaRPr lang="tr-TR" sz="2000"/>
        </a:p>
      </dgm:t>
    </dgm:pt>
    <dgm:pt modelId="{FF40D52A-0F47-480E-8E57-E69F972B7CEA}" type="sibTrans" cxnId="{EFC967F5-56F6-4C3D-8A8F-BED259093892}">
      <dgm:prSet/>
      <dgm:spPr/>
      <dgm:t>
        <a:bodyPr/>
        <a:lstStyle/>
        <a:p>
          <a:endParaRPr lang="tr-TR"/>
        </a:p>
      </dgm:t>
    </dgm:pt>
    <dgm:pt modelId="{31C0DEC3-70DC-463E-90A4-7D57BD9E5521}" type="pres">
      <dgm:prSet presAssocID="{C8232BCF-DF6D-45D2-ABB0-7A2C93FBAEB6}" presName="hierChild1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D86E1567-BEB1-4D3D-9FE0-190FDBE33245}" type="pres">
      <dgm:prSet presAssocID="{B91C6E56-E43E-4B45-B6B6-0D673787906E}" presName="hierRoot1" presStyleCnt="0"/>
      <dgm:spPr/>
    </dgm:pt>
    <dgm:pt modelId="{E8FCABB5-7761-4494-B43B-976125D42C6C}" type="pres">
      <dgm:prSet presAssocID="{B91C6E56-E43E-4B45-B6B6-0D673787906E}" presName="composite" presStyleCnt="0"/>
      <dgm:spPr/>
    </dgm:pt>
    <dgm:pt modelId="{C1879EC0-320D-438E-B813-93CBDF531DBB}" type="pres">
      <dgm:prSet presAssocID="{B91C6E56-E43E-4B45-B6B6-0D673787906E}" presName="background" presStyleLbl="node0" presStyleIdx="0" presStyleCnt="1"/>
      <dgm:spPr>
        <a:solidFill>
          <a:srgbClr val="0070C0"/>
        </a:solidFill>
      </dgm:spPr>
    </dgm:pt>
    <dgm:pt modelId="{96780C81-2C49-4800-944A-AEE1EDADAA53}" type="pres">
      <dgm:prSet presAssocID="{B91C6E56-E43E-4B45-B6B6-0D673787906E}" presName="text" presStyleLbl="fgAcc0" presStyleIdx="0" presStyleCnt="1">
        <dgm:presLayoutVars>
          <dgm:chPref val="3"/>
        </dgm:presLayoutVars>
      </dgm:prSet>
      <dgm:spPr/>
    </dgm:pt>
    <dgm:pt modelId="{FF1968A1-C41D-4F81-9E0F-C85CC1B42A56}" type="pres">
      <dgm:prSet presAssocID="{B91C6E56-E43E-4B45-B6B6-0D673787906E}" presName="hierChild2" presStyleCnt="0"/>
      <dgm:spPr/>
    </dgm:pt>
    <dgm:pt modelId="{4795D31D-ACA3-478A-80ED-22FF998E96C2}" type="pres">
      <dgm:prSet presAssocID="{6CDFC334-FEF3-4575-A23A-2BE0DF5771ED}" presName="Name10" presStyleLbl="parChTrans1D2" presStyleIdx="0" presStyleCnt="5"/>
      <dgm:spPr/>
    </dgm:pt>
    <dgm:pt modelId="{1E6EFEB4-AB46-4DD2-BB20-DE59A208BAD1}" type="pres">
      <dgm:prSet presAssocID="{BDADE4B9-F76B-45B1-87A3-3628B26DBE3B}" presName="hierRoot2" presStyleCnt="0"/>
      <dgm:spPr/>
    </dgm:pt>
    <dgm:pt modelId="{99884130-4A76-4D54-95A7-B61E6BC01893}" type="pres">
      <dgm:prSet presAssocID="{BDADE4B9-F76B-45B1-87A3-3628B26DBE3B}" presName="composite2" presStyleCnt="0"/>
      <dgm:spPr/>
    </dgm:pt>
    <dgm:pt modelId="{1493DDE1-661D-408A-A654-4EA07D6998BB}" type="pres">
      <dgm:prSet presAssocID="{BDADE4B9-F76B-45B1-87A3-3628B26DBE3B}" presName="background2" presStyleLbl="node2" presStyleIdx="0" presStyleCnt="5"/>
      <dgm:spPr>
        <a:solidFill>
          <a:srgbClr val="00B0F0"/>
        </a:solidFill>
      </dgm:spPr>
    </dgm:pt>
    <dgm:pt modelId="{2BB7B3DE-1035-43B6-8452-1B0DC0CD9BD1}" type="pres">
      <dgm:prSet presAssocID="{BDADE4B9-F76B-45B1-87A3-3628B26DBE3B}" presName="text2" presStyleLbl="fgAcc2" presStyleIdx="0" presStyleCnt="5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9C554DCC-C926-4F84-82A9-FCEA83D84E72}" type="pres">
      <dgm:prSet presAssocID="{BDADE4B9-F76B-45B1-87A3-3628B26DBE3B}" presName="hierChild3" presStyleCnt="0"/>
      <dgm:spPr/>
    </dgm:pt>
    <dgm:pt modelId="{99217C50-7909-4A09-A898-96EF70B6F2CE}" type="pres">
      <dgm:prSet presAssocID="{3CD9D77C-B0EE-490D-80AD-D8221BD74539}" presName="Name10" presStyleLbl="parChTrans1D2" presStyleIdx="1" presStyleCnt="5"/>
      <dgm:spPr/>
    </dgm:pt>
    <dgm:pt modelId="{0D75791B-AD9A-4361-BA39-270B994AC09D}" type="pres">
      <dgm:prSet presAssocID="{9A997F44-90D8-4195-A4F4-745BEFF1E893}" presName="hierRoot2" presStyleCnt="0"/>
      <dgm:spPr/>
    </dgm:pt>
    <dgm:pt modelId="{95647038-65BF-442B-8DDD-5FD258D6F2BE}" type="pres">
      <dgm:prSet presAssocID="{9A997F44-90D8-4195-A4F4-745BEFF1E893}" presName="composite2" presStyleCnt="0"/>
      <dgm:spPr/>
    </dgm:pt>
    <dgm:pt modelId="{265CD0F0-EF15-41DD-84C6-B0FE3199980F}" type="pres">
      <dgm:prSet presAssocID="{9A997F44-90D8-4195-A4F4-745BEFF1E893}" presName="background2" presStyleLbl="node2" presStyleIdx="1" presStyleCnt="5"/>
      <dgm:spPr>
        <a:solidFill>
          <a:srgbClr val="00B0F0"/>
        </a:solidFill>
      </dgm:spPr>
    </dgm:pt>
    <dgm:pt modelId="{A9529079-343B-4825-9893-5843E548A89B}" type="pres">
      <dgm:prSet presAssocID="{9A997F44-90D8-4195-A4F4-745BEFF1E893}" presName="text2" presStyleLbl="fgAcc2" presStyleIdx="1" presStyleCnt="5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D1116FD0-49CD-4F96-85B6-AECE564885EC}" type="pres">
      <dgm:prSet presAssocID="{9A997F44-90D8-4195-A4F4-745BEFF1E893}" presName="hierChild3" presStyleCnt="0"/>
      <dgm:spPr/>
    </dgm:pt>
    <dgm:pt modelId="{E66A760C-DB9E-44C0-BE30-493CC91C20F2}" type="pres">
      <dgm:prSet presAssocID="{E920AF5D-5791-4BFC-A21C-1FBE171304A6}" presName="Name10" presStyleLbl="parChTrans1D2" presStyleIdx="2" presStyleCnt="5"/>
      <dgm:spPr/>
    </dgm:pt>
    <dgm:pt modelId="{7AAF2CC6-EA4D-4157-B291-2E0A47988164}" type="pres">
      <dgm:prSet presAssocID="{B3C03BF0-EDF8-4262-914E-F2440BE58037}" presName="hierRoot2" presStyleCnt="0"/>
      <dgm:spPr/>
    </dgm:pt>
    <dgm:pt modelId="{9BCB3352-2B16-453D-A8B9-E28448BFA283}" type="pres">
      <dgm:prSet presAssocID="{B3C03BF0-EDF8-4262-914E-F2440BE58037}" presName="composite2" presStyleCnt="0"/>
      <dgm:spPr/>
    </dgm:pt>
    <dgm:pt modelId="{C3598266-B692-4196-B7EE-B5713B79392A}" type="pres">
      <dgm:prSet presAssocID="{B3C03BF0-EDF8-4262-914E-F2440BE58037}" presName="background2" presStyleLbl="node2" presStyleIdx="2" presStyleCnt="5"/>
      <dgm:spPr>
        <a:solidFill>
          <a:srgbClr val="00B0F0"/>
        </a:solidFill>
      </dgm:spPr>
    </dgm:pt>
    <dgm:pt modelId="{83DFE3BE-9219-4922-8452-94CB2C53D7CD}" type="pres">
      <dgm:prSet presAssocID="{B3C03BF0-EDF8-4262-914E-F2440BE58037}" presName="text2" presStyleLbl="fgAcc2" presStyleIdx="2" presStyleCnt="5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D8C2CCE-E7E3-4DA2-9651-409A274280FB}" type="pres">
      <dgm:prSet presAssocID="{B3C03BF0-EDF8-4262-914E-F2440BE58037}" presName="hierChild3" presStyleCnt="0"/>
      <dgm:spPr/>
    </dgm:pt>
    <dgm:pt modelId="{A295EF70-9B94-44B5-8D6D-0A97434A2B7C}" type="pres">
      <dgm:prSet presAssocID="{15670D3A-0217-41B7-A3DC-7CCF93EE8E38}" presName="Name10" presStyleLbl="parChTrans1D2" presStyleIdx="3" presStyleCnt="5"/>
      <dgm:spPr/>
    </dgm:pt>
    <dgm:pt modelId="{401A9287-8EA4-4B03-B5AA-AD2743A1A57E}" type="pres">
      <dgm:prSet presAssocID="{778BF9E9-1BAA-43B0-999F-8E585D8D8EFB}" presName="hierRoot2" presStyleCnt="0"/>
      <dgm:spPr/>
    </dgm:pt>
    <dgm:pt modelId="{A37049B5-ED67-4DEE-9E39-2737A86E5FAE}" type="pres">
      <dgm:prSet presAssocID="{778BF9E9-1BAA-43B0-999F-8E585D8D8EFB}" presName="composite2" presStyleCnt="0"/>
      <dgm:spPr/>
    </dgm:pt>
    <dgm:pt modelId="{0E52FFBF-2BBE-49F2-B370-B7731C5D51BF}" type="pres">
      <dgm:prSet presAssocID="{778BF9E9-1BAA-43B0-999F-8E585D8D8EFB}" presName="background2" presStyleLbl="node2" presStyleIdx="3" presStyleCnt="5"/>
      <dgm:spPr>
        <a:solidFill>
          <a:srgbClr val="00B0F0"/>
        </a:solidFill>
      </dgm:spPr>
    </dgm:pt>
    <dgm:pt modelId="{45DAD181-FDF8-4ABC-8A79-2587BF685091}" type="pres">
      <dgm:prSet presAssocID="{778BF9E9-1BAA-43B0-999F-8E585D8D8EFB}" presName="text2" presStyleLbl="fgAcc2" presStyleIdx="3" presStyleCnt="5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0AC2389-1F9E-4CEF-9194-860448763FBD}" type="pres">
      <dgm:prSet presAssocID="{778BF9E9-1BAA-43B0-999F-8E585D8D8EFB}" presName="hierChild3" presStyleCnt="0"/>
      <dgm:spPr/>
    </dgm:pt>
    <dgm:pt modelId="{B15C6D01-C7D1-4E06-B586-B6514D29FC96}" type="pres">
      <dgm:prSet presAssocID="{8E324946-C488-46E3-ABCD-B4B4059BCE75}" presName="Name10" presStyleLbl="parChTrans1D2" presStyleIdx="4" presStyleCnt="5"/>
      <dgm:spPr/>
    </dgm:pt>
    <dgm:pt modelId="{66D340E2-1165-4EA6-8589-E600CDF874D8}" type="pres">
      <dgm:prSet presAssocID="{652A0E1E-5609-445E-9168-204000664A8F}" presName="hierRoot2" presStyleCnt="0"/>
      <dgm:spPr/>
    </dgm:pt>
    <dgm:pt modelId="{417741C1-A1AA-4776-8E46-92064A89C19D}" type="pres">
      <dgm:prSet presAssocID="{652A0E1E-5609-445E-9168-204000664A8F}" presName="composite2" presStyleCnt="0"/>
      <dgm:spPr/>
    </dgm:pt>
    <dgm:pt modelId="{6770B498-7B27-42C4-A87D-68FAEBFEA196}" type="pres">
      <dgm:prSet presAssocID="{652A0E1E-5609-445E-9168-204000664A8F}" presName="background2" presStyleLbl="node2" presStyleIdx="4" presStyleCnt="5"/>
      <dgm:spPr>
        <a:solidFill>
          <a:srgbClr val="00B0F0"/>
        </a:solidFill>
      </dgm:spPr>
    </dgm:pt>
    <dgm:pt modelId="{6B02B407-C1FF-41F0-A506-123B24281C11}" type="pres">
      <dgm:prSet presAssocID="{652A0E1E-5609-445E-9168-204000664A8F}" presName="text2" presStyleLbl="fgAcc2" presStyleIdx="4" presStyleCnt="5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BE140D5C-98AD-429B-99B7-5630EB423DA9}" type="pres">
      <dgm:prSet presAssocID="{652A0E1E-5609-445E-9168-204000664A8F}" presName="hierChild3" presStyleCnt="0"/>
      <dgm:spPr/>
    </dgm:pt>
  </dgm:ptLst>
  <dgm:cxnLst>
    <dgm:cxn modelId="{A691F16D-667E-42C2-A0CC-3AA96678DADF}" type="presOf" srcId="{B3C03BF0-EDF8-4262-914E-F2440BE58037}" destId="{83DFE3BE-9219-4922-8452-94CB2C53D7CD}" srcOrd="0" destOrd="0" presId="urn:microsoft.com/office/officeart/2005/8/layout/hierarchy1"/>
    <dgm:cxn modelId="{EFC967F5-56F6-4C3D-8A8F-BED259093892}" srcId="{B91C6E56-E43E-4B45-B6B6-0D673787906E}" destId="{652A0E1E-5609-445E-9168-204000664A8F}" srcOrd="4" destOrd="0" parTransId="{8E324946-C488-46E3-ABCD-B4B4059BCE75}" sibTransId="{FF40D52A-0F47-480E-8E57-E69F972B7CEA}"/>
    <dgm:cxn modelId="{0A61B629-6F30-4B47-A8AA-224CB8A181A2}" type="presOf" srcId="{BDADE4B9-F76B-45B1-87A3-3628B26DBE3B}" destId="{2BB7B3DE-1035-43B6-8452-1B0DC0CD9BD1}" srcOrd="0" destOrd="0" presId="urn:microsoft.com/office/officeart/2005/8/layout/hierarchy1"/>
    <dgm:cxn modelId="{A46B2775-6FF8-40B4-B2BA-19086EE96C2C}" type="presOf" srcId="{652A0E1E-5609-445E-9168-204000664A8F}" destId="{6B02B407-C1FF-41F0-A506-123B24281C11}" srcOrd="0" destOrd="0" presId="urn:microsoft.com/office/officeart/2005/8/layout/hierarchy1"/>
    <dgm:cxn modelId="{52454BCF-B47D-49CB-A86C-BA121EE3ADEF}" type="presOf" srcId="{C8232BCF-DF6D-45D2-ABB0-7A2C93FBAEB6}" destId="{31C0DEC3-70DC-463E-90A4-7D57BD9E5521}" srcOrd="0" destOrd="0" presId="urn:microsoft.com/office/officeart/2005/8/layout/hierarchy1"/>
    <dgm:cxn modelId="{D9391980-F4B1-4A26-9BD3-34C2A2354807}" type="presOf" srcId="{8E324946-C488-46E3-ABCD-B4B4059BCE75}" destId="{B15C6D01-C7D1-4E06-B586-B6514D29FC96}" srcOrd="0" destOrd="0" presId="urn:microsoft.com/office/officeart/2005/8/layout/hierarchy1"/>
    <dgm:cxn modelId="{DC7BE2D8-B3E5-44C7-BE5C-0250DAFF77F2}" srcId="{B91C6E56-E43E-4B45-B6B6-0D673787906E}" destId="{BDADE4B9-F76B-45B1-87A3-3628B26DBE3B}" srcOrd="0" destOrd="0" parTransId="{6CDFC334-FEF3-4575-A23A-2BE0DF5771ED}" sibTransId="{12039CF1-1BE0-4E5F-AD46-9D403D82EFF8}"/>
    <dgm:cxn modelId="{3734A440-AC14-467D-9E30-18B0836BED63}" type="presOf" srcId="{3CD9D77C-B0EE-490D-80AD-D8221BD74539}" destId="{99217C50-7909-4A09-A898-96EF70B6F2CE}" srcOrd="0" destOrd="0" presId="urn:microsoft.com/office/officeart/2005/8/layout/hierarchy1"/>
    <dgm:cxn modelId="{5031187A-535F-4D23-B8BE-E459F825C49C}" srcId="{B91C6E56-E43E-4B45-B6B6-0D673787906E}" destId="{9A997F44-90D8-4195-A4F4-745BEFF1E893}" srcOrd="1" destOrd="0" parTransId="{3CD9D77C-B0EE-490D-80AD-D8221BD74539}" sibTransId="{567DEF32-6102-4A64-90E8-80608367117C}"/>
    <dgm:cxn modelId="{150D9D29-E5F6-497A-B8DD-3D7F3A95CCBF}" type="presOf" srcId="{6CDFC334-FEF3-4575-A23A-2BE0DF5771ED}" destId="{4795D31D-ACA3-478A-80ED-22FF998E96C2}" srcOrd="0" destOrd="0" presId="urn:microsoft.com/office/officeart/2005/8/layout/hierarchy1"/>
    <dgm:cxn modelId="{07181B66-4E1D-4C7B-8ED2-BCE9144D8446}" type="presOf" srcId="{778BF9E9-1BAA-43B0-999F-8E585D8D8EFB}" destId="{45DAD181-FDF8-4ABC-8A79-2587BF685091}" srcOrd="0" destOrd="0" presId="urn:microsoft.com/office/officeart/2005/8/layout/hierarchy1"/>
    <dgm:cxn modelId="{221100BD-89CC-4A0C-9C41-180A38AE9FB5}" type="presOf" srcId="{15670D3A-0217-41B7-A3DC-7CCF93EE8E38}" destId="{A295EF70-9B94-44B5-8D6D-0A97434A2B7C}" srcOrd="0" destOrd="0" presId="urn:microsoft.com/office/officeart/2005/8/layout/hierarchy1"/>
    <dgm:cxn modelId="{29B81CCD-998D-42D5-933C-831107BE0B1B}" srcId="{B91C6E56-E43E-4B45-B6B6-0D673787906E}" destId="{B3C03BF0-EDF8-4262-914E-F2440BE58037}" srcOrd="2" destOrd="0" parTransId="{E920AF5D-5791-4BFC-A21C-1FBE171304A6}" sibTransId="{24DE27AF-7063-4084-9B5F-6E7A05BB6041}"/>
    <dgm:cxn modelId="{CD22C284-1F18-4353-9318-1A6736E4EAEE}" type="presOf" srcId="{E920AF5D-5791-4BFC-A21C-1FBE171304A6}" destId="{E66A760C-DB9E-44C0-BE30-493CC91C20F2}" srcOrd="0" destOrd="0" presId="urn:microsoft.com/office/officeart/2005/8/layout/hierarchy1"/>
    <dgm:cxn modelId="{F830555D-CB01-4720-AF93-09340228FD37}" type="presOf" srcId="{B91C6E56-E43E-4B45-B6B6-0D673787906E}" destId="{96780C81-2C49-4800-944A-AEE1EDADAA53}" srcOrd="0" destOrd="0" presId="urn:microsoft.com/office/officeart/2005/8/layout/hierarchy1"/>
    <dgm:cxn modelId="{8D7B1DB0-887B-4C08-B84D-375B93EC6D89}" type="presOf" srcId="{9A997F44-90D8-4195-A4F4-745BEFF1E893}" destId="{A9529079-343B-4825-9893-5843E548A89B}" srcOrd="0" destOrd="0" presId="urn:microsoft.com/office/officeart/2005/8/layout/hierarchy1"/>
    <dgm:cxn modelId="{30937B66-BA2A-4533-87EE-E9640C2C159A}" srcId="{B91C6E56-E43E-4B45-B6B6-0D673787906E}" destId="{778BF9E9-1BAA-43B0-999F-8E585D8D8EFB}" srcOrd="3" destOrd="0" parTransId="{15670D3A-0217-41B7-A3DC-7CCF93EE8E38}" sibTransId="{5464C3D5-8353-4A58-A763-178817837BD1}"/>
    <dgm:cxn modelId="{EF1655A1-9865-4377-AC67-BB8BE319675D}" srcId="{C8232BCF-DF6D-45D2-ABB0-7A2C93FBAEB6}" destId="{B91C6E56-E43E-4B45-B6B6-0D673787906E}" srcOrd="0" destOrd="0" parTransId="{A8745432-9E74-44AE-8936-132245FA1D85}" sibTransId="{4C0B7CB6-7BB5-48C1-91BC-3E1659125269}"/>
    <dgm:cxn modelId="{8E51D477-2CCA-4EA5-991F-6B90F8A774E3}" type="presParOf" srcId="{31C0DEC3-70DC-463E-90A4-7D57BD9E5521}" destId="{D86E1567-BEB1-4D3D-9FE0-190FDBE33245}" srcOrd="0" destOrd="0" presId="urn:microsoft.com/office/officeart/2005/8/layout/hierarchy1"/>
    <dgm:cxn modelId="{C01CA9F3-0D93-4A89-BBDD-035CFC9A751E}" type="presParOf" srcId="{D86E1567-BEB1-4D3D-9FE0-190FDBE33245}" destId="{E8FCABB5-7761-4494-B43B-976125D42C6C}" srcOrd="0" destOrd="0" presId="urn:microsoft.com/office/officeart/2005/8/layout/hierarchy1"/>
    <dgm:cxn modelId="{3018292F-E672-418A-B09D-E4C52229906C}" type="presParOf" srcId="{E8FCABB5-7761-4494-B43B-976125D42C6C}" destId="{C1879EC0-320D-438E-B813-93CBDF531DBB}" srcOrd="0" destOrd="0" presId="urn:microsoft.com/office/officeart/2005/8/layout/hierarchy1"/>
    <dgm:cxn modelId="{4CE587A4-C5D1-46DA-B2FF-005698C3CA11}" type="presParOf" srcId="{E8FCABB5-7761-4494-B43B-976125D42C6C}" destId="{96780C81-2C49-4800-944A-AEE1EDADAA53}" srcOrd="1" destOrd="0" presId="urn:microsoft.com/office/officeart/2005/8/layout/hierarchy1"/>
    <dgm:cxn modelId="{1C041BA1-7F07-424F-8726-2EDBDC633523}" type="presParOf" srcId="{D86E1567-BEB1-4D3D-9FE0-190FDBE33245}" destId="{FF1968A1-C41D-4F81-9E0F-C85CC1B42A56}" srcOrd="1" destOrd="0" presId="urn:microsoft.com/office/officeart/2005/8/layout/hierarchy1"/>
    <dgm:cxn modelId="{ABA867C0-4BBC-4828-AD32-4EEF7F14FC22}" type="presParOf" srcId="{FF1968A1-C41D-4F81-9E0F-C85CC1B42A56}" destId="{4795D31D-ACA3-478A-80ED-22FF998E96C2}" srcOrd="0" destOrd="0" presId="urn:microsoft.com/office/officeart/2005/8/layout/hierarchy1"/>
    <dgm:cxn modelId="{9893C99D-9D88-4972-ABC9-0347E02B88DB}" type="presParOf" srcId="{FF1968A1-C41D-4F81-9E0F-C85CC1B42A56}" destId="{1E6EFEB4-AB46-4DD2-BB20-DE59A208BAD1}" srcOrd="1" destOrd="0" presId="urn:microsoft.com/office/officeart/2005/8/layout/hierarchy1"/>
    <dgm:cxn modelId="{F96BF395-FB70-4B03-B8F9-C94976E411C1}" type="presParOf" srcId="{1E6EFEB4-AB46-4DD2-BB20-DE59A208BAD1}" destId="{99884130-4A76-4D54-95A7-B61E6BC01893}" srcOrd="0" destOrd="0" presId="urn:microsoft.com/office/officeart/2005/8/layout/hierarchy1"/>
    <dgm:cxn modelId="{FEE74544-274F-46CC-8982-42AD63A9CF82}" type="presParOf" srcId="{99884130-4A76-4D54-95A7-B61E6BC01893}" destId="{1493DDE1-661D-408A-A654-4EA07D6998BB}" srcOrd="0" destOrd="0" presId="urn:microsoft.com/office/officeart/2005/8/layout/hierarchy1"/>
    <dgm:cxn modelId="{867599DA-0BA1-4124-8F89-F736335AC038}" type="presParOf" srcId="{99884130-4A76-4D54-95A7-B61E6BC01893}" destId="{2BB7B3DE-1035-43B6-8452-1B0DC0CD9BD1}" srcOrd="1" destOrd="0" presId="urn:microsoft.com/office/officeart/2005/8/layout/hierarchy1"/>
    <dgm:cxn modelId="{D7E8579D-6664-4F4C-90CB-22ABB13AE367}" type="presParOf" srcId="{1E6EFEB4-AB46-4DD2-BB20-DE59A208BAD1}" destId="{9C554DCC-C926-4F84-82A9-FCEA83D84E72}" srcOrd="1" destOrd="0" presId="urn:microsoft.com/office/officeart/2005/8/layout/hierarchy1"/>
    <dgm:cxn modelId="{3E78FD78-22FB-45D6-9060-A105AC90CCAE}" type="presParOf" srcId="{FF1968A1-C41D-4F81-9E0F-C85CC1B42A56}" destId="{99217C50-7909-4A09-A898-96EF70B6F2CE}" srcOrd="2" destOrd="0" presId="urn:microsoft.com/office/officeart/2005/8/layout/hierarchy1"/>
    <dgm:cxn modelId="{17688705-B38B-4F09-848D-81BBFD3120C4}" type="presParOf" srcId="{FF1968A1-C41D-4F81-9E0F-C85CC1B42A56}" destId="{0D75791B-AD9A-4361-BA39-270B994AC09D}" srcOrd="3" destOrd="0" presId="urn:microsoft.com/office/officeart/2005/8/layout/hierarchy1"/>
    <dgm:cxn modelId="{9F0E0CD6-42DA-4CFA-B616-B4134B3201B6}" type="presParOf" srcId="{0D75791B-AD9A-4361-BA39-270B994AC09D}" destId="{95647038-65BF-442B-8DDD-5FD258D6F2BE}" srcOrd="0" destOrd="0" presId="urn:microsoft.com/office/officeart/2005/8/layout/hierarchy1"/>
    <dgm:cxn modelId="{9411E502-0E1D-455A-A740-5C66ACF013C7}" type="presParOf" srcId="{95647038-65BF-442B-8DDD-5FD258D6F2BE}" destId="{265CD0F0-EF15-41DD-84C6-B0FE3199980F}" srcOrd="0" destOrd="0" presId="urn:microsoft.com/office/officeart/2005/8/layout/hierarchy1"/>
    <dgm:cxn modelId="{BB651890-18F2-4687-8F0F-6DA46302DFF6}" type="presParOf" srcId="{95647038-65BF-442B-8DDD-5FD258D6F2BE}" destId="{A9529079-343B-4825-9893-5843E548A89B}" srcOrd="1" destOrd="0" presId="urn:microsoft.com/office/officeart/2005/8/layout/hierarchy1"/>
    <dgm:cxn modelId="{C6F5988B-3994-43D3-A19A-F8D7BB18BFA4}" type="presParOf" srcId="{0D75791B-AD9A-4361-BA39-270B994AC09D}" destId="{D1116FD0-49CD-4F96-85B6-AECE564885EC}" srcOrd="1" destOrd="0" presId="urn:microsoft.com/office/officeart/2005/8/layout/hierarchy1"/>
    <dgm:cxn modelId="{85C91687-9085-47A8-9C10-6B1F0273561D}" type="presParOf" srcId="{FF1968A1-C41D-4F81-9E0F-C85CC1B42A56}" destId="{E66A760C-DB9E-44C0-BE30-493CC91C20F2}" srcOrd="4" destOrd="0" presId="urn:microsoft.com/office/officeart/2005/8/layout/hierarchy1"/>
    <dgm:cxn modelId="{C3FF01A1-29E3-4D1C-A40A-3DE1CE00C59D}" type="presParOf" srcId="{FF1968A1-C41D-4F81-9E0F-C85CC1B42A56}" destId="{7AAF2CC6-EA4D-4157-B291-2E0A47988164}" srcOrd="5" destOrd="0" presId="urn:microsoft.com/office/officeart/2005/8/layout/hierarchy1"/>
    <dgm:cxn modelId="{59F800FC-3E4B-4A5F-AB57-E6BC50098DE4}" type="presParOf" srcId="{7AAF2CC6-EA4D-4157-B291-2E0A47988164}" destId="{9BCB3352-2B16-453D-A8B9-E28448BFA283}" srcOrd="0" destOrd="0" presId="urn:microsoft.com/office/officeart/2005/8/layout/hierarchy1"/>
    <dgm:cxn modelId="{C162FA02-BEDB-45B3-A531-4FD0F46B1E9D}" type="presParOf" srcId="{9BCB3352-2B16-453D-A8B9-E28448BFA283}" destId="{C3598266-B692-4196-B7EE-B5713B79392A}" srcOrd="0" destOrd="0" presId="urn:microsoft.com/office/officeart/2005/8/layout/hierarchy1"/>
    <dgm:cxn modelId="{DD425F10-2CBD-4A66-82D6-0FFE49D15119}" type="presParOf" srcId="{9BCB3352-2B16-453D-A8B9-E28448BFA283}" destId="{83DFE3BE-9219-4922-8452-94CB2C53D7CD}" srcOrd="1" destOrd="0" presId="urn:microsoft.com/office/officeart/2005/8/layout/hierarchy1"/>
    <dgm:cxn modelId="{A35988A0-B9A9-46DA-8429-6C57D5708A61}" type="presParOf" srcId="{7AAF2CC6-EA4D-4157-B291-2E0A47988164}" destId="{2D8C2CCE-E7E3-4DA2-9651-409A274280FB}" srcOrd="1" destOrd="0" presId="urn:microsoft.com/office/officeart/2005/8/layout/hierarchy1"/>
    <dgm:cxn modelId="{46D5CF66-C3DA-4CFE-AF3B-6B883BEE900C}" type="presParOf" srcId="{FF1968A1-C41D-4F81-9E0F-C85CC1B42A56}" destId="{A295EF70-9B94-44B5-8D6D-0A97434A2B7C}" srcOrd="6" destOrd="0" presId="urn:microsoft.com/office/officeart/2005/8/layout/hierarchy1"/>
    <dgm:cxn modelId="{0416B37D-97B9-4ED7-86B9-DC530D38A208}" type="presParOf" srcId="{FF1968A1-C41D-4F81-9E0F-C85CC1B42A56}" destId="{401A9287-8EA4-4B03-B5AA-AD2743A1A57E}" srcOrd="7" destOrd="0" presId="urn:microsoft.com/office/officeart/2005/8/layout/hierarchy1"/>
    <dgm:cxn modelId="{CD5A1A07-4102-48F9-8AF2-EE20694A1A9A}" type="presParOf" srcId="{401A9287-8EA4-4B03-B5AA-AD2743A1A57E}" destId="{A37049B5-ED67-4DEE-9E39-2737A86E5FAE}" srcOrd="0" destOrd="0" presId="urn:microsoft.com/office/officeart/2005/8/layout/hierarchy1"/>
    <dgm:cxn modelId="{F7E962C1-DE7D-49ED-BBD9-0E9447032574}" type="presParOf" srcId="{A37049B5-ED67-4DEE-9E39-2737A86E5FAE}" destId="{0E52FFBF-2BBE-49F2-B370-B7731C5D51BF}" srcOrd="0" destOrd="0" presId="urn:microsoft.com/office/officeart/2005/8/layout/hierarchy1"/>
    <dgm:cxn modelId="{48DF4F3D-BDB4-474B-9F6D-478462089D5D}" type="presParOf" srcId="{A37049B5-ED67-4DEE-9E39-2737A86E5FAE}" destId="{45DAD181-FDF8-4ABC-8A79-2587BF685091}" srcOrd="1" destOrd="0" presId="urn:microsoft.com/office/officeart/2005/8/layout/hierarchy1"/>
    <dgm:cxn modelId="{644FDF51-09C9-4886-857D-011D760D108C}" type="presParOf" srcId="{401A9287-8EA4-4B03-B5AA-AD2743A1A57E}" destId="{20AC2389-1F9E-4CEF-9194-860448763FBD}" srcOrd="1" destOrd="0" presId="urn:microsoft.com/office/officeart/2005/8/layout/hierarchy1"/>
    <dgm:cxn modelId="{8440827C-380E-4D6A-89E0-797D888582FB}" type="presParOf" srcId="{FF1968A1-C41D-4F81-9E0F-C85CC1B42A56}" destId="{B15C6D01-C7D1-4E06-B586-B6514D29FC96}" srcOrd="8" destOrd="0" presId="urn:microsoft.com/office/officeart/2005/8/layout/hierarchy1"/>
    <dgm:cxn modelId="{BE6B9D19-612C-4872-9E1E-B87E1B2E735F}" type="presParOf" srcId="{FF1968A1-C41D-4F81-9E0F-C85CC1B42A56}" destId="{66D340E2-1165-4EA6-8589-E600CDF874D8}" srcOrd="9" destOrd="0" presId="urn:microsoft.com/office/officeart/2005/8/layout/hierarchy1"/>
    <dgm:cxn modelId="{CF54748A-438C-40D9-81E7-16A5400AC9B5}" type="presParOf" srcId="{66D340E2-1165-4EA6-8589-E600CDF874D8}" destId="{417741C1-A1AA-4776-8E46-92064A89C19D}" srcOrd="0" destOrd="0" presId="urn:microsoft.com/office/officeart/2005/8/layout/hierarchy1"/>
    <dgm:cxn modelId="{02B525E3-C43A-4C5F-9903-2E9380EA1800}" type="presParOf" srcId="{417741C1-A1AA-4776-8E46-92064A89C19D}" destId="{6770B498-7B27-42C4-A87D-68FAEBFEA196}" srcOrd="0" destOrd="0" presId="urn:microsoft.com/office/officeart/2005/8/layout/hierarchy1"/>
    <dgm:cxn modelId="{B04FA89E-B5D8-4908-AB87-198ED759CD66}" type="presParOf" srcId="{417741C1-A1AA-4776-8E46-92064A89C19D}" destId="{6B02B407-C1FF-41F0-A506-123B24281C11}" srcOrd="1" destOrd="0" presId="urn:microsoft.com/office/officeart/2005/8/layout/hierarchy1"/>
    <dgm:cxn modelId="{9171F251-4FD0-4C94-888B-6180545EDD38}" type="presParOf" srcId="{66D340E2-1165-4EA6-8589-E600CDF874D8}" destId="{BE140D5C-98AD-429B-99B7-5630EB423DA9}" srcOrd="1" destOrd="0" presId="urn:microsoft.com/office/officeart/2005/8/layout/hierarchy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8330FD6-360B-4823-8936-9F746BF1B0B7}" type="doc">
      <dgm:prSet loTypeId="urn:microsoft.com/office/officeart/2005/8/layout/hierarchy2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tr-TR"/>
        </a:p>
      </dgm:t>
    </dgm:pt>
    <dgm:pt modelId="{46D08D9B-E84D-484E-97C5-F3797E1AB670}">
      <dgm:prSet phldrT="[Metin]"/>
      <dgm:spPr>
        <a:solidFill>
          <a:schemeClr val="tx1">
            <a:lumMod val="75000"/>
            <a:lumOff val="25000"/>
          </a:schemeClr>
        </a:solidFill>
      </dgm:spPr>
      <dgm:t>
        <a:bodyPr/>
        <a:lstStyle/>
        <a:p>
          <a:r>
            <a:rPr lang="tr-TR" b="1" dirty="0" smtClean="0">
              <a:solidFill>
                <a:schemeClr val="bg1"/>
              </a:solidFill>
            </a:rPr>
            <a:t>Gelişimin Doğası</a:t>
          </a:r>
          <a:endParaRPr lang="tr-TR" dirty="0">
            <a:solidFill>
              <a:schemeClr val="bg1"/>
            </a:solidFill>
          </a:endParaRPr>
        </a:p>
      </dgm:t>
    </dgm:pt>
    <dgm:pt modelId="{C57DA4A0-5143-48F8-BC2B-0372E0F01139}" type="parTrans" cxnId="{D524783C-2BA5-487F-A141-41A274AB8817}">
      <dgm:prSet/>
      <dgm:spPr/>
      <dgm:t>
        <a:bodyPr/>
        <a:lstStyle/>
        <a:p>
          <a:endParaRPr lang="tr-TR"/>
        </a:p>
      </dgm:t>
    </dgm:pt>
    <dgm:pt modelId="{9C834F37-4B0F-4F12-A4F6-6C187C85FA71}" type="sibTrans" cxnId="{D524783C-2BA5-487F-A141-41A274AB8817}">
      <dgm:prSet/>
      <dgm:spPr/>
      <dgm:t>
        <a:bodyPr/>
        <a:lstStyle/>
        <a:p>
          <a:endParaRPr lang="tr-TR"/>
        </a:p>
      </dgm:t>
    </dgm:pt>
    <dgm:pt modelId="{3E83B0D9-BC41-4C38-A930-7A660148098D}">
      <dgm:prSet phldrT="[Metin]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tr-TR" dirty="0" smtClean="0"/>
            <a:t>Süreçler ve Dönemler</a:t>
          </a:r>
          <a:endParaRPr lang="tr-TR" dirty="0"/>
        </a:p>
      </dgm:t>
    </dgm:pt>
    <dgm:pt modelId="{38D3583B-A432-44D5-99C3-8C26DF606A8A}" type="parTrans" cxnId="{5D706662-F524-41BF-B62B-76F65873B53A}">
      <dgm:prSet/>
      <dgm:spPr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endParaRPr lang="tr-TR"/>
        </a:p>
      </dgm:t>
    </dgm:pt>
    <dgm:pt modelId="{93E76563-3D8D-40F2-9C96-7112F9B07DA6}" type="sibTrans" cxnId="{5D706662-F524-41BF-B62B-76F65873B53A}">
      <dgm:prSet/>
      <dgm:spPr/>
      <dgm:t>
        <a:bodyPr/>
        <a:lstStyle/>
        <a:p>
          <a:endParaRPr lang="tr-TR"/>
        </a:p>
      </dgm:t>
    </dgm:pt>
    <dgm:pt modelId="{1DEE641D-7470-4853-8619-DF03FACAA092}">
      <dgm:prSet phldrT="[Metin]"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tr-TR" dirty="0" smtClean="0"/>
            <a:t>Gelişimsel Geçişler</a:t>
          </a:r>
          <a:endParaRPr lang="tr-TR" dirty="0"/>
        </a:p>
      </dgm:t>
    </dgm:pt>
    <dgm:pt modelId="{E5472955-FFA7-4D15-8413-6D5F06F4FFB4}" type="parTrans" cxnId="{D18B6620-2FED-4DC3-AC49-44473BA3F3C3}">
      <dgm:prSet/>
      <dgm:spPr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endParaRPr lang="tr-TR"/>
        </a:p>
      </dgm:t>
    </dgm:pt>
    <dgm:pt modelId="{2568F585-A006-4530-BD0E-6EA457B0FDDD}" type="sibTrans" cxnId="{D18B6620-2FED-4DC3-AC49-44473BA3F3C3}">
      <dgm:prSet/>
      <dgm:spPr/>
      <dgm:t>
        <a:bodyPr/>
        <a:lstStyle/>
        <a:p>
          <a:endParaRPr lang="tr-TR"/>
        </a:p>
      </dgm:t>
    </dgm:pt>
    <dgm:pt modelId="{CE01DBB4-6717-4F99-AFD8-9E4679003EF0}">
      <dgm:prSet/>
      <dgm:spPr>
        <a:solidFill>
          <a:schemeClr val="bg1">
            <a:lumMod val="50000"/>
          </a:schemeClr>
        </a:solidFill>
      </dgm:spPr>
      <dgm:t>
        <a:bodyPr/>
        <a:lstStyle/>
        <a:p>
          <a:r>
            <a:rPr lang="tr-TR" dirty="0" smtClean="0"/>
            <a:t>Gelişimsel Konular</a:t>
          </a:r>
          <a:endParaRPr lang="tr-TR" dirty="0"/>
        </a:p>
      </dgm:t>
    </dgm:pt>
    <dgm:pt modelId="{2BAA5D4F-F5F2-49AF-B1C7-4E93614F4FD2}" type="parTrans" cxnId="{3E4CED2E-2351-476D-8CC4-A2A994FCE8F8}">
      <dgm:prSet/>
      <dgm:spPr>
        <a:ln>
          <a:solidFill>
            <a:schemeClr val="tx1">
              <a:lumMod val="95000"/>
              <a:lumOff val="5000"/>
            </a:schemeClr>
          </a:solidFill>
        </a:ln>
      </dgm:spPr>
      <dgm:t>
        <a:bodyPr/>
        <a:lstStyle/>
        <a:p>
          <a:endParaRPr lang="tr-TR"/>
        </a:p>
      </dgm:t>
    </dgm:pt>
    <dgm:pt modelId="{8699B395-3DFF-42CB-8A64-029162638727}" type="sibTrans" cxnId="{3E4CED2E-2351-476D-8CC4-A2A994FCE8F8}">
      <dgm:prSet/>
      <dgm:spPr/>
      <dgm:t>
        <a:bodyPr/>
        <a:lstStyle/>
        <a:p>
          <a:endParaRPr lang="tr-TR"/>
        </a:p>
      </dgm:t>
    </dgm:pt>
    <dgm:pt modelId="{970C7BC3-937F-4187-901D-176B511A20CA}" type="pres">
      <dgm:prSet presAssocID="{88330FD6-360B-4823-8936-9F746BF1B0B7}" presName="diagram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4DDC073F-14A5-4001-AB6F-E1CF95F68526}" type="pres">
      <dgm:prSet presAssocID="{46D08D9B-E84D-484E-97C5-F3797E1AB670}" presName="root1" presStyleCnt="0"/>
      <dgm:spPr/>
    </dgm:pt>
    <dgm:pt modelId="{C3A6177E-47F2-4D5C-B9BF-4C9869B91B6C}" type="pres">
      <dgm:prSet presAssocID="{46D08D9B-E84D-484E-97C5-F3797E1AB670}" presName="LevelOneTextNode" presStyleLbl="node0" presStyleIdx="0" presStyleCnt="1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9AAAF745-294C-42DF-A605-F31295DA4295}" type="pres">
      <dgm:prSet presAssocID="{46D08D9B-E84D-484E-97C5-F3797E1AB670}" presName="level2hierChild" presStyleCnt="0"/>
      <dgm:spPr/>
    </dgm:pt>
    <dgm:pt modelId="{09B31C6B-7FCB-478E-934C-6C0BE42F6CE5}" type="pres">
      <dgm:prSet presAssocID="{38D3583B-A432-44D5-99C3-8C26DF606A8A}" presName="conn2-1" presStyleLbl="parChTrans1D2" presStyleIdx="0" presStyleCnt="3"/>
      <dgm:spPr/>
    </dgm:pt>
    <dgm:pt modelId="{B1EA6C0D-83E3-4CE4-B449-0D0CCF917F77}" type="pres">
      <dgm:prSet presAssocID="{38D3583B-A432-44D5-99C3-8C26DF606A8A}" presName="connTx" presStyleLbl="parChTrans1D2" presStyleIdx="0" presStyleCnt="3"/>
      <dgm:spPr/>
    </dgm:pt>
    <dgm:pt modelId="{DA9679C8-418A-4B69-B8ED-C7BE69896004}" type="pres">
      <dgm:prSet presAssocID="{3E83B0D9-BC41-4C38-A930-7A660148098D}" presName="root2" presStyleCnt="0"/>
      <dgm:spPr/>
    </dgm:pt>
    <dgm:pt modelId="{8220B26D-AB79-4E3D-96A2-9B09C8E2E31C}" type="pres">
      <dgm:prSet presAssocID="{3E83B0D9-BC41-4C38-A930-7A660148098D}" presName="LevelTwoTextNode" presStyleLbl="node2" presStyleIdx="0" presStyleCnt="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34D5410C-0C8F-465B-92EE-A71A38669D35}" type="pres">
      <dgm:prSet presAssocID="{3E83B0D9-BC41-4C38-A930-7A660148098D}" presName="level3hierChild" presStyleCnt="0"/>
      <dgm:spPr/>
    </dgm:pt>
    <dgm:pt modelId="{3456FFCB-2397-4E9B-9A95-386591AB3EE8}" type="pres">
      <dgm:prSet presAssocID="{E5472955-FFA7-4D15-8413-6D5F06F4FFB4}" presName="conn2-1" presStyleLbl="parChTrans1D2" presStyleIdx="1" presStyleCnt="3"/>
      <dgm:spPr/>
    </dgm:pt>
    <dgm:pt modelId="{10D26B88-71EB-4975-9CED-CBFD7EAEB190}" type="pres">
      <dgm:prSet presAssocID="{E5472955-FFA7-4D15-8413-6D5F06F4FFB4}" presName="connTx" presStyleLbl="parChTrans1D2" presStyleIdx="1" presStyleCnt="3"/>
      <dgm:spPr/>
    </dgm:pt>
    <dgm:pt modelId="{2EC113B5-FD37-448F-AB7C-2DA01E73CE7E}" type="pres">
      <dgm:prSet presAssocID="{1DEE641D-7470-4853-8619-DF03FACAA092}" presName="root2" presStyleCnt="0"/>
      <dgm:spPr/>
    </dgm:pt>
    <dgm:pt modelId="{3BC39AB4-6B75-44D0-82A4-32EBAB2C507E}" type="pres">
      <dgm:prSet presAssocID="{1DEE641D-7470-4853-8619-DF03FACAA092}" presName="LevelTwoTextNode" presStyleLbl="node2" presStyleIdx="1" presStyleCnt="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8B13D130-860B-4CCB-98E7-8C2C12DE76F2}" type="pres">
      <dgm:prSet presAssocID="{1DEE641D-7470-4853-8619-DF03FACAA092}" presName="level3hierChild" presStyleCnt="0"/>
      <dgm:spPr/>
    </dgm:pt>
    <dgm:pt modelId="{F5DA4E44-F7AC-4526-B30A-5B2CF5792C5B}" type="pres">
      <dgm:prSet presAssocID="{2BAA5D4F-F5F2-49AF-B1C7-4E93614F4FD2}" presName="conn2-1" presStyleLbl="parChTrans1D2" presStyleIdx="2" presStyleCnt="3"/>
      <dgm:spPr/>
    </dgm:pt>
    <dgm:pt modelId="{4946E2E0-030D-4886-A13F-182F2D508CAA}" type="pres">
      <dgm:prSet presAssocID="{2BAA5D4F-F5F2-49AF-B1C7-4E93614F4FD2}" presName="connTx" presStyleLbl="parChTrans1D2" presStyleIdx="2" presStyleCnt="3"/>
      <dgm:spPr/>
    </dgm:pt>
    <dgm:pt modelId="{33C8FFC4-8D81-4752-B8DA-AC34BA5584E5}" type="pres">
      <dgm:prSet presAssocID="{CE01DBB4-6717-4F99-AFD8-9E4679003EF0}" presName="root2" presStyleCnt="0"/>
      <dgm:spPr/>
    </dgm:pt>
    <dgm:pt modelId="{067E72E9-69FC-49D5-8BDA-3A407ADA1515}" type="pres">
      <dgm:prSet presAssocID="{CE01DBB4-6717-4F99-AFD8-9E4679003EF0}" presName="LevelTwoTextNode" presStyleLbl="node2" presStyleIdx="2" presStyleCnt="3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817C7A6A-C893-4BA4-88F6-DD64335EFF1B}" type="pres">
      <dgm:prSet presAssocID="{CE01DBB4-6717-4F99-AFD8-9E4679003EF0}" presName="level3hierChild" presStyleCnt="0"/>
      <dgm:spPr/>
    </dgm:pt>
  </dgm:ptLst>
  <dgm:cxnLst>
    <dgm:cxn modelId="{0BA5119F-920B-452D-A257-013639B65F59}" type="presOf" srcId="{88330FD6-360B-4823-8936-9F746BF1B0B7}" destId="{970C7BC3-937F-4187-901D-176B511A20CA}" srcOrd="0" destOrd="0" presId="urn:microsoft.com/office/officeart/2005/8/layout/hierarchy2"/>
    <dgm:cxn modelId="{122E3635-3823-4E84-8521-D56D0C641D0D}" type="presOf" srcId="{1DEE641D-7470-4853-8619-DF03FACAA092}" destId="{3BC39AB4-6B75-44D0-82A4-32EBAB2C507E}" srcOrd="0" destOrd="0" presId="urn:microsoft.com/office/officeart/2005/8/layout/hierarchy2"/>
    <dgm:cxn modelId="{D524783C-2BA5-487F-A141-41A274AB8817}" srcId="{88330FD6-360B-4823-8936-9F746BF1B0B7}" destId="{46D08D9B-E84D-484E-97C5-F3797E1AB670}" srcOrd="0" destOrd="0" parTransId="{C57DA4A0-5143-48F8-BC2B-0372E0F01139}" sibTransId="{9C834F37-4B0F-4F12-A4F6-6C187C85FA71}"/>
    <dgm:cxn modelId="{1AFACAB1-4B0A-40CA-BAA4-031C7C9529DC}" type="presOf" srcId="{38D3583B-A432-44D5-99C3-8C26DF606A8A}" destId="{B1EA6C0D-83E3-4CE4-B449-0D0CCF917F77}" srcOrd="1" destOrd="0" presId="urn:microsoft.com/office/officeart/2005/8/layout/hierarchy2"/>
    <dgm:cxn modelId="{3E4CED2E-2351-476D-8CC4-A2A994FCE8F8}" srcId="{46D08D9B-E84D-484E-97C5-F3797E1AB670}" destId="{CE01DBB4-6717-4F99-AFD8-9E4679003EF0}" srcOrd="2" destOrd="0" parTransId="{2BAA5D4F-F5F2-49AF-B1C7-4E93614F4FD2}" sibTransId="{8699B395-3DFF-42CB-8A64-029162638727}"/>
    <dgm:cxn modelId="{D202A9AF-2C2C-44A2-9B58-5005809F888B}" type="presOf" srcId="{2BAA5D4F-F5F2-49AF-B1C7-4E93614F4FD2}" destId="{F5DA4E44-F7AC-4526-B30A-5B2CF5792C5B}" srcOrd="0" destOrd="0" presId="urn:microsoft.com/office/officeart/2005/8/layout/hierarchy2"/>
    <dgm:cxn modelId="{4014C394-807F-4477-AF35-EBBE7C3F5908}" type="presOf" srcId="{E5472955-FFA7-4D15-8413-6D5F06F4FFB4}" destId="{10D26B88-71EB-4975-9CED-CBFD7EAEB190}" srcOrd="1" destOrd="0" presId="urn:microsoft.com/office/officeart/2005/8/layout/hierarchy2"/>
    <dgm:cxn modelId="{E989CCF7-D752-4B8F-B1EC-4755CA4C5F75}" type="presOf" srcId="{38D3583B-A432-44D5-99C3-8C26DF606A8A}" destId="{09B31C6B-7FCB-478E-934C-6C0BE42F6CE5}" srcOrd="0" destOrd="0" presId="urn:microsoft.com/office/officeart/2005/8/layout/hierarchy2"/>
    <dgm:cxn modelId="{87AA1E02-B9FA-42EA-B878-95F22B8711D5}" type="presOf" srcId="{2BAA5D4F-F5F2-49AF-B1C7-4E93614F4FD2}" destId="{4946E2E0-030D-4886-A13F-182F2D508CAA}" srcOrd="1" destOrd="0" presId="urn:microsoft.com/office/officeart/2005/8/layout/hierarchy2"/>
    <dgm:cxn modelId="{A4888595-EB91-46EB-B5F8-EF1E9F524388}" type="presOf" srcId="{46D08D9B-E84D-484E-97C5-F3797E1AB670}" destId="{C3A6177E-47F2-4D5C-B9BF-4C9869B91B6C}" srcOrd="0" destOrd="0" presId="urn:microsoft.com/office/officeart/2005/8/layout/hierarchy2"/>
    <dgm:cxn modelId="{5D706662-F524-41BF-B62B-76F65873B53A}" srcId="{46D08D9B-E84D-484E-97C5-F3797E1AB670}" destId="{3E83B0D9-BC41-4C38-A930-7A660148098D}" srcOrd="0" destOrd="0" parTransId="{38D3583B-A432-44D5-99C3-8C26DF606A8A}" sibTransId="{93E76563-3D8D-40F2-9C96-7112F9B07DA6}"/>
    <dgm:cxn modelId="{DCFD9805-2DAC-4ABA-AF1A-34E2A4150B2B}" type="presOf" srcId="{E5472955-FFA7-4D15-8413-6D5F06F4FFB4}" destId="{3456FFCB-2397-4E9B-9A95-386591AB3EE8}" srcOrd="0" destOrd="0" presId="urn:microsoft.com/office/officeart/2005/8/layout/hierarchy2"/>
    <dgm:cxn modelId="{6167B60D-1638-4578-B1E6-432A362ECE89}" type="presOf" srcId="{CE01DBB4-6717-4F99-AFD8-9E4679003EF0}" destId="{067E72E9-69FC-49D5-8BDA-3A407ADA1515}" srcOrd="0" destOrd="0" presId="urn:microsoft.com/office/officeart/2005/8/layout/hierarchy2"/>
    <dgm:cxn modelId="{D18B6620-2FED-4DC3-AC49-44473BA3F3C3}" srcId="{46D08D9B-E84D-484E-97C5-F3797E1AB670}" destId="{1DEE641D-7470-4853-8619-DF03FACAA092}" srcOrd="1" destOrd="0" parTransId="{E5472955-FFA7-4D15-8413-6D5F06F4FFB4}" sibTransId="{2568F585-A006-4530-BD0E-6EA457B0FDDD}"/>
    <dgm:cxn modelId="{D3A9AF4B-CA1A-4842-BCDF-857AAD65A805}" type="presOf" srcId="{3E83B0D9-BC41-4C38-A930-7A660148098D}" destId="{8220B26D-AB79-4E3D-96A2-9B09C8E2E31C}" srcOrd="0" destOrd="0" presId="urn:microsoft.com/office/officeart/2005/8/layout/hierarchy2"/>
    <dgm:cxn modelId="{564EA542-D2DA-421C-B546-6D02C808E2A3}" type="presParOf" srcId="{970C7BC3-937F-4187-901D-176B511A20CA}" destId="{4DDC073F-14A5-4001-AB6F-E1CF95F68526}" srcOrd="0" destOrd="0" presId="urn:microsoft.com/office/officeart/2005/8/layout/hierarchy2"/>
    <dgm:cxn modelId="{A72FE5FC-D158-4BD9-8531-BBCFF272CAD1}" type="presParOf" srcId="{4DDC073F-14A5-4001-AB6F-E1CF95F68526}" destId="{C3A6177E-47F2-4D5C-B9BF-4C9869B91B6C}" srcOrd="0" destOrd="0" presId="urn:microsoft.com/office/officeart/2005/8/layout/hierarchy2"/>
    <dgm:cxn modelId="{F4EFDEB2-905C-4A69-9792-7D675AE60671}" type="presParOf" srcId="{4DDC073F-14A5-4001-AB6F-E1CF95F68526}" destId="{9AAAF745-294C-42DF-A605-F31295DA4295}" srcOrd="1" destOrd="0" presId="urn:microsoft.com/office/officeart/2005/8/layout/hierarchy2"/>
    <dgm:cxn modelId="{53ED95FD-39A2-4EFF-9599-ACD488DE24E2}" type="presParOf" srcId="{9AAAF745-294C-42DF-A605-F31295DA4295}" destId="{09B31C6B-7FCB-478E-934C-6C0BE42F6CE5}" srcOrd="0" destOrd="0" presId="urn:microsoft.com/office/officeart/2005/8/layout/hierarchy2"/>
    <dgm:cxn modelId="{524AA524-59A2-4B79-A560-4246AFEBE045}" type="presParOf" srcId="{09B31C6B-7FCB-478E-934C-6C0BE42F6CE5}" destId="{B1EA6C0D-83E3-4CE4-B449-0D0CCF917F77}" srcOrd="0" destOrd="0" presId="urn:microsoft.com/office/officeart/2005/8/layout/hierarchy2"/>
    <dgm:cxn modelId="{7B53E270-4D55-4262-821F-914C7E94595C}" type="presParOf" srcId="{9AAAF745-294C-42DF-A605-F31295DA4295}" destId="{DA9679C8-418A-4B69-B8ED-C7BE69896004}" srcOrd="1" destOrd="0" presId="urn:microsoft.com/office/officeart/2005/8/layout/hierarchy2"/>
    <dgm:cxn modelId="{42EA451E-F449-4A0D-91FE-0FD9C687B969}" type="presParOf" srcId="{DA9679C8-418A-4B69-B8ED-C7BE69896004}" destId="{8220B26D-AB79-4E3D-96A2-9B09C8E2E31C}" srcOrd="0" destOrd="0" presId="urn:microsoft.com/office/officeart/2005/8/layout/hierarchy2"/>
    <dgm:cxn modelId="{17AE2E62-3880-47C0-BF73-020659691516}" type="presParOf" srcId="{DA9679C8-418A-4B69-B8ED-C7BE69896004}" destId="{34D5410C-0C8F-465B-92EE-A71A38669D35}" srcOrd="1" destOrd="0" presId="urn:microsoft.com/office/officeart/2005/8/layout/hierarchy2"/>
    <dgm:cxn modelId="{AAC39E15-A14D-46AA-A330-25212EBE72B5}" type="presParOf" srcId="{9AAAF745-294C-42DF-A605-F31295DA4295}" destId="{3456FFCB-2397-4E9B-9A95-386591AB3EE8}" srcOrd="2" destOrd="0" presId="urn:microsoft.com/office/officeart/2005/8/layout/hierarchy2"/>
    <dgm:cxn modelId="{40F1EF2B-33A2-4E6E-A990-1132F87073AE}" type="presParOf" srcId="{3456FFCB-2397-4E9B-9A95-386591AB3EE8}" destId="{10D26B88-71EB-4975-9CED-CBFD7EAEB190}" srcOrd="0" destOrd="0" presId="urn:microsoft.com/office/officeart/2005/8/layout/hierarchy2"/>
    <dgm:cxn modelId="{7E3D8D6E-D0C1-4ECB-B314-C6A66044C906}" type="presParOf" srcId="{9AAAF745-294C-42DF-A605-F31295DA4295}" destId="{2EC113B5-FD37-448F-AB7C-2DA01E73CE7E}" srcOrd="3" destOrd="0" presId="urn:microsoft.com/office/officeart/2005/8/layout/hierarchy2"/>
    <dgm:cxn modelId="{38741E65-28BE-42EE-A40C-D4622720E62E}" type="presParOf" srcId="{2EC113B5-FD37-448F-AB7C-2DA01E73CE7E}" destId="{3BC39AB4-6B75-44D0-82A4-32EBAB2C507E}" srcOrd="0" destOrd="0" presId="urn:microsoft.com/office/officeart/2005/8/layout/hierarchy2"/>
    <dgm:cxn modelId="{66785ED9-6397-4E27-8292-8A8CA342E0EB}" type="presParOf" srcId="{2EC113B5-FD37-448F-AB7C-2DA01E73CE7E}" destId="{8B13D130-860B-4CCB-98E7-8C2C12DE76F2}" srcOrd="1" destOrd="0" presId="urn:microsoft.com/office/officeart/2005/8/layout/hierarchy2"/>
    <dgm:cxn modelId="{DCC2F525-3361-45DE-9C9E-B901F8436A70}" type="presParOf" srcId="{9AAAF745-294C-42DF-A605-F31295DA4295}" destId="{F5DA4E44-F7AC-4526-B30A-5B2CF5792C5B}" srcOrd="4" destOrd="0" presId="urn:microsoft.com/office/officeart/2005/8/layout/hierarchy2"/>
    <dgm:cxn modelId="{1A4B95CD-3EAF-4322-B1EA-C77F7D1DFB5C}" type="presParOf" srcId="{F5DA4E44-F7AC-4526-B30A-5B2CF5792C5B}" destId="{4946E2E0-030D-4886-A13F-182F2D508CAA}" srcOrd="0" destOrd="0" presId="urn:microsoft.com/office/officeart/2005/8/layout/hierarchy2"/>
    <dgm:cxn modelId="{79F0301C-05A7-449D-A3BB-1699C3BA256C}" type="presParOf" srcId="{9AAAF745-294C-42DF-A605-F31295DA4295}" destId="{33C8FFC4-8D81-4752-B8DA-AC34BA5584E5}" srcOrd="5" destOrd="0" presId="urn:microsoft.com/office/officeart/2005/8/layout/hierarchy2"/>
    <dgm:cxn modelId="{7084D307-134C-435D-A185-243A1FE03332}" type="presParOf" srcId="{33C8FFC4-8D81-4752-B8DA-AC34BA5584E5}" destId="{067E72E9-69FC-49D5-8BDA-3A407ADA1515}" srcOrd="0" destOrd="0" presId="urn:microsoft.com/office/officeart/2005/8/layout/hierarchy2"/>
    <dgm:cxn modelId="{54A7B1C8-A250-4915-88A7-64EAE59CF6E1}" type="presParOf" srcId="{33C8FFC4-8D81-4752-B8DA-AC34BA5584E5}" destId="{817C7A6A-C893-4BA4-88F6-DD64335EFF1B}" srcOrd="1" destOrd="0" presId="urn:microsoft.com/office/officeart/2005/8/layout/hierarchy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EB3F0F56-ED36-4F4A-B743-4D44EAF31200}" type="doc">
      <dgm:prSet loTypeId="urn:microsoft.com/office/officeart/2008/layout/HorizontalMultiLevelHierarchy" loCatId="" qsTypeId="urn:microsoft.com/office/officeart/2005/8/quickstyle/simple4" qsCatId="simple" csTypeId="urn:microsoft.com/office/officeart/2005/8/colors/accent5_2" csCatId="accent5" phldr="1"/>
      <dgm:spPr/>
      <dgm:t>
        <a:bodyPr/>
        <a:lstStyle/>
        <a:p>
          <a:endParaRPr lang="en-US"/>
        </a:p>
      </dgm:t>
    </dgm:pt>
    <dgm:pt modelId="{62190CD3-5800-C64F-9DA7-F166FFFB5E29}">
      <dgm:prSet/>
      <dgm:spPr>
        <a:solidFill>
          <a:srgbClr val="0070C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pPr rtl="0"/>
          <a:r>
            <a:rPr lang="tr-TR" dirty="0" smtClean="0"/>
            <a:t>Ergen Gelişim Bilimi</a:t>
          </a:r>
          <a:endParaRPr lang="en-US" dirty="0"/>
        </a:p>
      </dgm:t>
    </dgm:pt>
    <dgm:pt modelId="{F712EA03-48FD-9049-91C7-1375253C1AE8}" type="parTrans" cxnId="{B1BF8662-E668-034E-95CF-9F180AFE750B}">
      <dgm:prSet/>
      <dgm:spPr/>
      <dgm:t>
        <a:bodyPr/>
        <a:lstStyle/>
        <a:p>
          <a:endParaRPr lang="en-US"/>
        </a:p>
      </dgm:t>
    </dgm:pt>
    <dgm:pt modelId="{A822579F-2943-F94D-8D64-5A7ED2C5F6E2}" type="sibTrans" cxnId="{B1BF8662-E668-034E-95CF-9F180AFE750B}">
      <dgm:prSet/>
      <dgm:spPr/>
      <dgm:t>
        <a:bodyPr/>
        <a:lstStyle/>
        <a:p>
          <a:endParaRPr lang="en-US"/>
        </a:p>
      </dgm:t>
    </dgm:pt>
    <dgm:pt modelId="{AE925DAD-3F90-A74F-AD91-5DA352A2184D}">
      <dgm:prSet/>
      <dgm:spPr>
        <a:solidFill>
          <a:srgbClr val="00B0F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pPr rtl="0"/>
          <a:r>
            <a:rPr lang="tr-TR" dirty="0" smtClean="0"/>
            <a:t>Bilim ve Bilimsel Yöntem</a:t>
          </a:r>
          <a:endParaRPr lang="en-US" dirty="0"/>
        </a:p>
      </dgm:t>
    </dgm:pt>
    <dgm:pt modelId="{AD872F5D-E756-B743-89CE-872D1233AD1E}" type="parTrans" cxnId="{F6C8DB6C-F102-4B4B-9B3B-A0E5EA5EC8B4}">
      <dgm:prSet/>
      <dgm:spPr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endParaRPr lang="en-US"/>
        </a:p>
      </dgm:t>
    </dgm:pt>
    <dgm:pt modelId="{7147D47B-2DD0-7E48-BDDF-0A6BAF7DAE86}" type="sibTrans" cxnId="{F6C8DB6C-F102-4B4B-9B3B-A0E5EA5EC8B4}">
      <dgm:prSet/>
      <dgm:spPr/>
      <dgm:t>
        <a:bodyPr/>
        <a:lstStyle/>
        <a:p>
          <a:endParaRPr lang="en-US"/>
        </a:p>
      </dgm:t>
    </dgm:pt>
    <dgm:pt modelId="{134B0EA0-CD0E-4215-9F8A-3296288B4FD0}">
      <dgm:prSet/>
      <dgm:spPr>
        <a:solidFill>
          <a:srgbClr val="00B0F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pPr rtl="0"/>
          <a:r>
            <a:rPr lang="tr-TR" dirty="0" smtClean="0"/>
            <a:t>Ergen Gelişimi ile İlgili Kuramlar</a:t>
          </a:r>
          <a:endParaRPr lang="en-US" dirty="0"/>
        </a:p>
      </dgm:t>
    </dgm:pt>
    <dgm:pt modelId="{14688F9C-B397-44F1-906D-21A76BD76DB9}" type="parTrans" cxnId="{48E0EC34-0E3B-4C67-8998-C146F5B7A881}">
      <dgm:prSet/>
      <dgm:spPr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endParaRPr lang="tr-TR"/>
        </a:p>
      </dgm:t>
    </dgm:pt>
    <dgm:pt modelId="{B6938228-1A32-4E05-A460-EA11715E4F81}" type="sibTrans" cxnId="{48E0EC34-0E3B-4C67-8998-C146F5B7A881}">
      <dgm:prSet/>
      <dgm:spPr/>
      <dgm:t>
        <a:bodyPr/>
        <a:lstStyle/>
        <a:p>
          <a:endParaRPr lang="tr-TR"/>
        </a:p>
      </dgm:t>
    </dgm:pt>
    <dgm:pt modelId="{23EC30D5-4AF1-40D0-83A6-36A6D7899E01}">
      <dgm:prSet/>
      <dgm:spPr>
        <a:solidFill>
          <a:srgbClr val="00B0F0"/>
        </a:solidFill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pPr rtl="0"/>
          <a:r>
            <a:rPr lang="tr-TR" dirty="0" smtClean="0"/>
            <a:t>Ergen Gelişiminde Araştırma</a:t>
          </a:r>
          <a:endParaRPr lang="en-US" dirty="0"/>
        </a:p>
      </dgm:t>
    </dgm:pt>
    <dgm:pt modelId="{DCFD1DE2-DFE6-4479-82C6-6B2F733FF5D3}" type="parTrans" cxnId="{94148EAF-B123-47C9-85DC-C0ED4027635A}">
      <dgm:prSet/>
      <dgm:spPr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gm:spPr>
      <dgm:t>
        <a:bodyPr/>
        <a:lstStyle/>
        <a:p>
          <a:endParaRPr lang="tr-TR"/>
        </a:p>
      </dgm:t>
    </dgm:pt>
    <dgm:pt modelId="{60152C64-28C7-4D46-8978-73768D984F84}" type="sibTrans" cxnId="{94148EAF-B123-47C9-85DC-C0ED4027635A}">
      <dgm:prSet/>
      <dgm:spPr/>
      <dgm:t>
        <a:bodyPr/>
        <a:lstStyle/>
        <a:p>
          <a:endParaRPr lang="tr-TR"/>
        </a:p>
      </dgm:t>
    </dgm:pt>
    <dgm:pt modelId="{797E9852-DF50-4440-8A36-D21532EEC11B}" type="pres">
      <dgm:prSet presAssocID="{EB3F0F56-ED36-4F4A-B743-4D44EAF31200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D11BE791-8BD8-8B4C-8045-1FA2C11271AD}" type="pres">
      <dgm:prSet presAssocID="{62190CD3-5800-C64F-9DA7-F166FFFB5E29}" presName="root1" presStyleCnt="0"/>
      <dgm:spPr/>
      <dgm:t>
        <a:bodyPr/>
        <a:lstStyle/>
        <a:p>
          <a:endParaRPr lang="en-US"/>
        </a:p>
      </dgm:t>
    </dgm:pt>
    <dgm:pt modelId="{D3005601-43A7-D14E-B937-125FC71794C1}" type="pres">
      <dgm:prSet presAssocID="{62190CD3-5800-C64F-9DA7-F166FFFB5E29}" presName="LevelOneTextNode" presStyleLbl="node0" presStyleIdx="0" presStyleCnt="1" custScaleX="363751" custScaleY="153926">
        <dgm:presLayoutVars>
          <dgm:chPref val="3"/>
        </dgm:presLayoutVars>
      </dgm:prSet>
      <dgm:spPr>
        <a:prstGeom prst="cube">
          <a:avLst/>
        </a:prstGeom>
      </dgm:spPr>
      <dgm:t>
        <a:bodyPr/>
        <a:lstStyle/>
        <a:p>
          <a:endParaRPr lang="en-US"/>
        </a:p>
      </dgm:t>
    </dgm:pt>
    <dgm:pt modelId="{54D36796-7EE0-0240-ACAF-C9F9D782C983}" type="pres">
      <dgm:prSet presAssocID="{62190CD3-5800-C64F-9DA7-F166FFFB5E29}" presName="level2hierChild" presStyleCnt="0"/>
      <dgm:spPr/>
      <dgm:t>
        <a:bodyPr/>
        <a:lstStyle/>
        <a:p>
          <a:endParaRPr lang="en-US"/>
        </a:p>
      </dgm:t>
    </dgm:pt>
    <dgm:pt modelId="{BC4B9459-D9DE-284E-8E85-D0BE3BDFD32F}" type="pres">
      <dgm:prSet presAssocID="{AD872F5D-E756-B743-89CE-872D1233AD1E}" presName="conn2-1" presStyleLbl="parChTrans1D2" presStyleIdx="0" presStyleCnt="3"/>
      <dgm:spPr/>
      <dgm:t>
        <a:bodyPr/>
        <a:lstStyle/>
        <a:p>
          <a:endParaRPr lang="en-US"/>
        </a:p>
      </dgm:t>
    </dgm:pt>
    <dgm:pt modelId="{46F9A9B7-2670-994C-B902-07FA220756F1}" type="pres">
      <dgm:prSet presAssocID="{AD872F5D-E756-B743-89CE-872D1233AD1E}" presName="connTx" presStyleLbl="parChTrans1D2" presStyleIdx="0" presStyleCnt="3"/>
      <dgm:spPr/>
      <dgm:t>
        <a:bodyPr/>
        <a:lstStyle/>
        <a:p>
          <a:endParaRPr lang="en-US"/>
        </a:p>
      </dgm:t>
    </dgm:pt>
    <dgm:pt modelId="{FDCA1931-5116-274D-B15B-3D65B917AB35}" type="pres">
      <dgm:prSet presAssocID="{AE925DAD-3F90-A74F-AD91-5DA352A2184D}" presName="root2" presStyleCnt="0"/>
      <dgm:spPr/>
      <dgm:t>
        <a:bodyPr/>
        <a:lstStyle/>
        <a:p>
          <a:endParaRPr lang="en-US"/>
        </a:p>
      </dgm:t>
    </dgm:pt>
    <dgm:pt modelId="{4D47DED9-BCF5-3B46-9988-90EEF576C892}" type="pres">
      <dgm:prSet presAssocID="{AE925DAD-3F90-A74F-AD91-5DA352A2184D}" presName="LevelTwoTextNode" presStyleLbl="node2" presStyleIdx="0" presStyleCnt="3" custScaleX="207438" custScaleY="295926">
        <dgm:presLayoutVars>
          <dgm:chPref val="3"/>
        </dgm:presLayoutVars>
      </dgm:prSet>
      <dgm:spPr/>
      <dgm:t>
        <a:bodyPr/>
        <a:lstStyle/>
        <a:p>
          <a:endParaRPr lang="en-US"/>
        </a:p>
      </dgm:t>
    </dgm:pt>
    <dgm:pt modelId="{6AECF926-202E-4F4C-BAEC-5B7E4EF43D77}" type="pres">
      <dgm:prSet presAssocID="{AE925DAD-3F90-A74F-AD91-5DA352A2184D}" presName="level3hierChild" presStyleCnt="0"/>
      <dgm:spPr/>
      <dgm:t>
        <a:bodyPr/>
        <a:lstStyle/>
        <a:p>
          <a:endParaRPr lang="en-US"/>
        </a:p>
      </dgm:t>
    </dgm:pt>
    <dgm:pt modelId="{2529C19D-8093-491B-9FEB-B0557E802749}" type="pres">
      <dgm:prSet presAssocID="{14688F9C-B397-44F1-906D-21A76BD76DB9}" presName="conn2-1" presStyleLbl="parChTrans1D2" presStyleIdx="1" presStyleCnt="3"/>
      <dgm:spPr/>
      <dgm:t>
        <a:bodyPr/>
        <a:lstStyle/>
        <a:p>
          <a:endParaRPr lang="tr-TR"/>
        </a:p>
      </dgm:t>
    </dgm:pt>
    <dgm:pt modelId="{DDD1F92C-2BD4-47E9-9060-3F4572FDFB32}" type="pres">
      <dgm:prSet presAssocID="{14688F9C-B397-44F1-906D-21A76BD76DB9}" presName="connTx" presStyleLbl="parChTrans1D2" presStyleIdx="1" presStyleCnt="3"/>
      <dgm:spPr/>
      <dgm:t>
        <a:bodyPr/>
        <a:lstStyle/>
        <a:p>
          <a:endParaRPr lang="tr-TR"/>
        </a:p>
      </dgm:t>
    </dgm:pt>
    <dgm:pt modelId="{7DC212AF-B154-40D7-AAE5-421187C367EB}" type="pres">
      <dgm:prSet presAssocID="{134B0EA0-CD0E-4215-9F8A-3296288B4FD0}" presName="root2" presStyleCnt="0"/>
      <dgm:spPr/>
    </dgm:pt>
    <dgm:pt modelId="{D54FE867-70FD-4E39-A829-98C5AEBDC1EE}" type="pres">
      <dgm:prSet presAssocID="{134B0EA0-CD0E-4215-9F8A-3296288B4FD0}" presName="LevelTwoTextNode" presStyleLbl="node2" presStyleIdx="1" presStyleCnt="3" custScaleX="207438" custScaleY="29592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61FD6714-EB26-4EE9-90C1-97CD946A5CF4}" type="pres">
      <dgm:prSet presAssocID="{134B0EA0-CD0E-4215-9F8A-3296288B4FD0}" presName="level3hierChild" presStyleCnt="0"/>
      <dgm:spPr/>
    </dgm:pt>
    <dgm:pt modelId="{C7DCAF5F-60E1-490B-A1EE-59746C29BD3D}" type="pres">
      <dgm:prSet presAssocID="{DCFD1DE2-DFE6-4479-82C6-6B2F733FF5D3}" presName="conn2-1" presStyleLbl="parChTrans1D2" presStyleIdx="2" presStyleCnt="3"/>
      <dgm:spPr/>
      <dgm:t>
        <a:bodyPr/>
        <a:lstStyle/>
        <a:p>
          <a:endParaRPr lang="tr-TR"/>
        </a:p>
      </dgm:t>
    </dgm:pt>
    <dgm:pt modelId="{C0FE8405-E1B1-4BDD-BBE5-35BE857F636F}" type="pres">
      <dgm:prSet presAssocID="{DCFD1DE2-DFE6-4479-82C6-6B2F733FF5D3}" presName="connTx" presStyleLbl="parChTrans1D2" presStyleIdx="2" presStyleCnt="3"/>
      <dgm:spPr/>
      <dgm:t>
        <a:bodyPr/>
        <a:lstStyle/>
        <a:p>
          <a:endParaRPr lang="tr-TR"/>
        </a:p>
      </dgm:t>
    </dgm:pt>
    <dgm:pt modelId="{F474A68D-C98D-4449-9909-1B930820176D}" type="pres">
      <dgm:prSet presAssocID="{23EC30D5-4AF1-40D0-83A6-36A6D7899E01}" presName="root2" presStyleCnt="0"/>
      <dgm:spPr/>
    </dgm:pt>
    <dgm:pt modelId="{79B71845-54CF-4B37-A610-F50283DC2C8C}" type="pres">
      <dgm:prSet presAssocID="{23EC30D5-4AF1-40D0-83A6-36A6D7899E01}" presName="LevelTwoTextNode" presStyleLbl="node2" presStyleIdx="2" presStyleCnt="3" custScaleX="207438" custScaleY="295926">
        <dgm:presLayoutVars>
          <dgm:chPref val="3"/>
        </dgm:presLayoutVars>
      </dgm:prSet>
      <dgm:spPr/>
      <dgm:t>
        <a:bodyPr/>
        <a:lstStyle/>
        <a:p>
          <a:endParaRPr lang="tr-TR"/>
        </a:p>
      </dgm:t>
    </dgm:pt>
    <dgm:pt modelId="{228664E5-F6ED-4243-B631-070B44E7BF61}" type="pres">
      <dgm:prSet presAssocID="{23EC30D5-4AF1-40D0-83A6-36A6D7899E01}" presName="level3hierChild" presStyleCnt="0"/>
      <dgm:spPr/>
    </dgm:pt>
  </dgm:ptLst>
  <dgm:cxnLst>
    <dgm:cxn modelId="{236E0573-DED2-4A81-A76D-14462CA59D73}" type="presOf" srcId="{EB3F0F56-ED36-4F4A-B743-4D44EAF31200}" destId="{797E9852-DF50-4440-8A36-D21532EEC11B}" srcOrd="0" destOrd="0" presId="urn:microsoft.com/office/officeart/2008/layout/HorizontalMultiLevelHierarchy"/>
    <dgm:cxn modelId="{94148EAF-B123-47C9-85DC-C0ED4027635A}" srcId="{62190CD3-5800-C64F-9DA7-F166FFFB5E29}" destId="{23EC30D5-4AF1-40D0-83A6-36A6D7899E01}" srcOrd="2" destOrd="0" parTransId="{DCFD1DE2-DFE6-4479-82C6-6B2F733FF5D3}" sibTransId="{60152C64-28C7-4D46-8978-73768D984F84}"/>
    <dgm:cxn modelId="{A1F244B1-67F2-41E2-9036-82E793C1BB7D}" type="presOf" srcId="{AE925DAD-3F90-A74F-AD91-5DA352A2184D}" destId="{4D47DED9-BCF5-3B46-9988-90EEF576C892}" srcOrd="0" destOrd="0" presId="urn:microsoft.com/office/officeart/2008/layout/HorizontalMultiLevelHierarchy"/>
    <dgm:cxn modelId="{2E5EB711-FC59-48B6-BE68-4B9FDAC21293}" type="presOf" srcId="{14688F9C-B397-44F1-906D-21A76BD76DB9}" destId="{DDD1F92C-2BD4-47E9-9060-3F4572FDFB32}" srcOrd="1" destOrd="0" presId="urn:microsoft.com/office/officeart/2008/layout/HorizontalMultiLevelHierarchy"/>
    <dgm:cxn modelId="{736578D6-9CDF-4BAF-9F08-1F28602FA4DD}" type="presOf" srcId="{DCFD1DE2-DFE6-4479-82C6-6B2F733FF5D3}" destId="{C7DCAF5F-60E1-490B-A1EE-59746C29BD3D}" srcOrd="0" destOrd="0" presId="urn:microsoft.com/office/officeart/2008/layout/HorizontalMultiLevelHierarchy"/>
    <dgm:cxn modelId="{55294E36-5F6F-4DA0-8FA0-C44B834EE505}" type="presOf" srcId="{14688F9C-B397-44F1-906D-21A76BD76DB9}" destId="{2529C19D-8093-491B-9FEB-B0557E802749}" srcOrd="0" destOrd="0" presId="urn:microsoft.com/office/officeart/2008/layout/HorizontalMultiLevelHierarchy"/>
    <dgm:cxn modelId="{B1BF8662-E668-034E-95CF-9F180AFE750B}" srcId="{EB3F0F56-ED36-4F4A-B743-4D44EAF31200}" destId="{62190CD3-5800-C64F-9DA7-F166FFFB5E29}" srcOrd="0" destOrd="0" parTransId="{F712EA03-48FD-9049-91C7-1375253C1AE8}" sibTransId="{A822579F-2943-F94D-8D64-5A7ED2C5F6E2}"/>
    <dgm:cxn modelId="{E1A343F2-D46D-467B-89EF-0F4BEC22FAE4}" type="presOf" srcId="{134B0EA0-CD0E-4215-9F8A-3296288B4FD0}" destId="{D54FE867-70FD-4E39-A829-98C5AEBDC1EE}" srcOrd="0" destOrd="0" presId="urn:microsoft.com/office/officeart/2008/layout/HorizontalMultiLevelHierarchy"/>
    <dgm:cxn modelId="{14A657FA-8CBA-4BEC-AD08-DD14C3F8E1A8}" type="presOf" srcId="{AD872F5D-E756-B743-89CE-872D1233AD1E}" destId="{46F9A9B7-2670-994C-B902-07FA220756F1}" srcOrd="1" destOrd="0" presId="urn:microsoft.com/office/officeart/2008/layout/HorizontalMultiLevelHierarchy"/>
    <dgm:cxn modelId="{48139545-461B-4253-8BF3-27FCCFE99F37}" type="presOf" srcId="{23EC30D5-4AF1-40D0-83A6-36A6D7899E01}" destId="{79B71845-54CF-4B37-A610-F50283DC2C8C}" srcOrd="0" destOrd="0" presId="urn:microsoft.com/office/officeart/2008/layout/HorizontalMultiLevelHierarchy"/>
    <dgm:cxn modelId="{F6C8DB6C-F102-4B4B-9B3B-A0E5EA5EC8B4}" srcId="{62190CD3-5800-C64F-9DA7-F166FFFB5E29}" destId="{AE925DAD-3F90-A74F-AD91-5DA352A2184D}" srcOrd="0" destOrd="0" parTransId="{AD872F5D-E756-B743-89CE-872D1233AD1E}" sibTransId="{7147D47B-2DD0-7E48-BDDF-0A6BAF7DAE86}"/>
    <dgm:cxn modelId="{FCF9CE85-A1B8-4EDF-9ECC-E9C705391CBF}" type="presOf" srcId="{AD872F5D-E756-B743-89CE-872D1233AD1E}" destId="{BC4B9459-D9DE-284E-8E85-D0BE3BDFD32F}" srcOrd="0" destOrd="0" presId="urn:microsoft.com/office/officeart/2008/layout/HorizontalMultiLevelHierarchy"/>
    <dgm:cxn modelId="{596D103F-3EBB-4FBF-84AF-E51E7E90D0E0}" type="presOf" srcId="{DCFD1DE2-DFE6-4479-82C6-6B2F733FF5D3}" destId="{C0FE8405-E1B1-4BDD-BBE5-35BE857F636F}" srcOrd="1" destOrd="0" presId="urn:microsoft.com/office/officeart/2008/layout/HorizontalMultiLevelHierarchy"/>
    <dgm:cxn modelId="{48E0EC34-0E3B-4C67-8998-C146F5B7A881}" srcId="{62190CD3-5800-C64F-9DA7-F166FFFB5E29}" destId="{134B0EA0-CD0E-4215-9F8A-3296288B4FD0}" srcOrd="1" destOrd="0" parTransId="{14688F9C-B397-44F1-906D-21A76BD76DB9}" sibTransId="{B6938228-1A32-4E05-A460-EA11715E4F81}"/>
    <dgm:cxn modelId="{E0F30D60-2B74-44BF-B650-5A529B9115A2}" type="presOf" srcId="{62190CD3-5800-C64F-9DA7-F166FFFB5E29}" destId="{D3005601-43A7-D14E-B937-125FC71794C1}" srcOrd="0" destOrd="0" presId="urn:microsoft.com/office/officeart/2008/layout/HorizontalMultiLevelHierarchy"/>
    <dgm:cxn modelId="{06A389A0-E47A-40A8-BA52-9A5F37AF217D}" type="presParOf" srcId="{797E9852-DF50-4440-8A36-D21532EEC11B}" destId="{D11BE791-8BD8-8B4C-8045-1FA2C11271AD}" srcOrd="0" destOrd="0" presId="urn:microsoft.com/office/officeart/2008/layout/HorizontalMultiLevelHierarchy"/>
    <dgm:cxn modelId="{7DB91973-5602-4741-98E8-1469121EE6F9}" type="presParOf" srcId="{D11BE791-8BD8-8B4C-8045-1FA2C11271AD}" destId="{D3005601-43A7-D14E-B937-125FC71794C1}" srcOrd="0" destOrd="0" presId="urn:microsoft.com/office/officeart/2008/layout/HorizontalMultiLevelHierarchy"/>
    <dgm:cxn modelId="{D2D8FE63-E0EC-4975-B1A2-4AA866827DB9}" type="presParOf" srcId="{D11BE791-8BD8-8B4C-8045-1FA2C11271AD}" destId="{54D36796-7EE0-0240-ACAF-C9F9D782C983}" srcOrd="1" destOrd="0" presId="urn:microsoft.com/office/officeart/2008/layout/HorizontalMultiLevelHierarchy"/>
    <dgm:cxn modelId="{80FB1F1C-FF3A-439C-85F6-99C4C87E7C16}" type="presParOf" srcId="{54D36796-7EE0-0240-ACAF-C9F9D782C983}" destId="{BC4B9459-D9DE-284E-8E85-D0BE3BDFD32F}" srcOrd="0" destOrd="0" presId="urn:microsoft.com/office/officeart/2008/layout/HorizontalMultiLevelHierarchy"/>
    <dgm:cxn modelId="{9F3136C8-19F2-4DEF-8090-9771F86AE525}" type="presParOf" srcId="{BC4B9459-D9DE-284E-8E85-D0BE3BDFD32F}" destId="{46F9A9B7-2670-994C-B902-07FA220756F1}" srcOrd="0" destOrd="0" presId="urn:microsoft.com/office/officeart/2008/layout/HorizontalMultiLevelHierarchy"/>
    <dgm:cxn modelId="{7F3BDC35-58A5-451B-8529-508F6BEA01C9}" type="presParOf" srcId="{54D36796-7EE0-0240-ACAF-C9F9D782C983}" destId="{FDCA1931-5116-274D-B15B-3D65B917AB35}" srcOrd="1" destOrd="0" presId="urn:microsoft.com/office/officeart/2008/layout/HorizontalMultiLevelHierarchy"/>
    <dgm:cxn modelId="{8581E8B7-E6F5-4477-8A9D-589159357F42}" type="presParOf" srcId="{FDCA1931-5116-274D-B15B-3D65B917AB35}" destId="{4D47DED9-BCF5-3B46-9988-90EEF576C892}" srcOrd="0" destOrd="0" presId="urn:microsoft.com/office/officeart/2008/layout/HorizontalMultiLevelHierarchy"/>
    <dgm:cxn modelId="{1E5C4610-097B-450A-86A1-479499F14DBF}" type="presParOf" srcId="{FDCA1931-5116-274D-B15B-3D65B917AB35}" destId="{6AECF926-202E-4F4C-BAEC-5B7E4EF43D77}" srcOrd="1" destOrd="0" presId="urn:microsoft.com/office/officeart/2008/layout/HorizontalMultiLevelHierarchy"/>
    <dgm:cxn modelId="{2D047406-89A9-4F01-91D9-1FBA0CAB7C0D}" type="presParOf" srcId="{54D36796-7EE0-0240-ACAF-C9F9D782C983}" destId="{2529C19D-8093-491B-9FEB-B0557E802749}" srcOrd="2" destOrd="0" presId="urn:microsoft.com/office/officeart/2008/layout/HorizontalMultiLevelHierarchy"/>
    <dgm:cxn modelId="{DAE2B34C-2FBB-4308-8A31-8BB91DCBF0A8}" type="presParOf" srcId="{2529C19D-8093-491B-9FEB-B0557E802749}" destId="{DDD1F92C-2BD4-47E9-9060-3F4572FDFB32}" srcOrd="0" destOrd="0" presId="urn:microsoft.com/office/officeart/2008/layout/HorizontalMultiLevelHierarchy"/>
    <dgm:cxn modelId="{4473B120-E0DA-4A71-B373-B899EBFF8C1F}" type="presParOf" srcId="{54D36796-7EE0-0240-ACAF-C9F9D782C983}" destId="{7DC212AF-B154-40D7-AAE5-421187C367EB}" srcOrd="3" destOrd="0" presId="urn:microsoft.com/office/officeart/2008/layout/HorizontalMultiLevelHierarchy"/>
    <dgm:cxn modelId="{CE310463-E49A-4E07-9908-21A418375D28}" type="presParOf" srcId="{7DC212AF-B154-40D7-AAE5-421187C367EB}" destId="{D54FE867-70FD-4E39-A829-98C5AEBDC1EE}" srcOrd="0" destOrd="0" presId="urn:microsoft.com/office/officeart/2008/layout/HorizontalMultiLevelHierarchy"/>
    <dgm:cxn modelId="{AEF697D0-6307-4311-B7B8-AD8FA6450D10}" type="presParOf" srcId="{7DC212AF-B154-40D7-AAE5-421187C367EB}" destId="{61FD6714-EB26-4EE9-90C1-97CD946A5CF4}" srcOrd="1" destOrd="0" presId="urn:microsoft.com/office/officeart/2008/layout/HorizontalMultiLevelHierarchy"/>
    <dgm:cxn modelId="{F9081C40-540F-4407-AA17-15909B9B6F0F}" type="presParOf" srcId="{54D36796-7EE0-0240-ACAF-C9F9D782C983}" destId="{C7DCAF5F-60E1-490B-A1EE-59746C29BD3D}" srcOrd="4" destOrd="0" presId="urn:microsoft.com/office/officeart/2008/layout/HorizontalMultiLevelHierarchy"/>
    <dgm:cxn modelId="{D68B54E9-233C-47B1-A33C-313B65CB5123}" type="presParOf" srcId="{C7DCAF5F-60E1-490B-A1EE-59746C29BD3D}" destId="{C0FE8405-E1B1-4BDD-BBE5-35BE857F636F}" srcOrd="0" destOrd="0" presId="urn:microsoft.com/office/officeart/2008/layout/HorizontalMultiLevelHierarchy"/>
    <dgm:cxn modelId="{C5E80A6E-6BEB-46E5-9B88-B3258BDA86DF}" type="presParOf" srcId="{54D36796-7EE0-0240-ACAF-C9F9D782C983}" destId="{F474A68D-C98D-4449-9909-1B930820176D}" srcOrd="5" destOrd="0" presId="urn:microsoft.com/office/officeart/2008/layout/HorizontalMultiLevelHierarchy"/>
    <dgm:cxn modelId="{AEB0D442-1EFC-4C06-AB3F-D601B14C03BE}" type="presParOf" srcId="{F474A68D-C98D-4449-9909-1B930820176D}" destId="{79B71845-54CF-4B37-A610-F50283DC2C8C}" srcOrd="0" destOrd="0" presId="urn:microsoft.com/office/officeart/2008/layout/HorizontalMultiLevelHierarchy"/>
    <dgm:cxn modelId="{119D8AFA-3F3B-4745-BF62-6D59624A89EA}" type="presParOf" srcId="{F474A68D-C98D-4449-9909-1B930820176D}" destId="{228664E5-F6ED-4243-B631-070B44E7BF61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4BCE741-1FD9-284C-BED9-767F08ACC190}">
      <dsp:nvSpPr>
        <dsp:cNvPr id="0" name=""/>
        <dsp:cNvSpPr/>
      </dsp:nvSpPr>
      <dsp:spPr>
        <a:xfrm>
          <a:off x="3535111" y="2247106"/>
          <a:ext cx="563007" cy="1815697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1503" y="0"/>
              </a:lnTo>
              <a:lnTo>
                <a:pt x="281503" y="1815697"/>
              </a:lnTo>
              <a:lnTo>
                <a:pt x="563007" y="1815697"/>
              </a:lnTo>
            </a:path>
          </a:pathLst>
        </a:custGeom>
        <a:noFill/>
        <a:ln w="9525" cap="flat" cmpd="sng" algn="ctr">
          <a:solidFill>
            <a:schemeClr val="tx1">
              <a:lumMod val="95000"/>
              <a:lumOff val="5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19B833F-8F4D-4E4C-826C-F1D99F32FFC4}">
      <dsp:nvSpPr>
        <dsp:cNvPr id="0" name=""/>
        <dsp:cNvSpPr/>
      </dsp:nvSpPr>
      <dsp:spPr>
        <a:xfrm>
          <a:off x="3535111" y="2247106"/>
          <a:ext cx="563007" cy="60523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81503" y="0"/>
              </a:lnTo>
              <a:lnTo>
                <a:pt x="281503" y="605232"/>
              </a:lnTo>
              <a:lnTo>
                <a:pt x="563007" y="605232"/>
              </a:lnTo>
            </a:path>
          </a:pathLst>
        </a:custGeom>
        <a:noFill/>
        <a:ln w="9525" cap="flat" cmpd="sng" algn="ctr">
          <a:solidFill>
            <a:schemeClr val="tx1">
              <a:lumMod val="95000"/>
              <a:lumOff val="5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6E139CA7-24C8-3543-9E5E-DB33E0047BCA}">
      <dsp:nvSpPr>
        <dsp:cNvPr id="0" name=""/>
        <dsp:cNvSpPr/>
      </dsp:nvSpPr>
      <dsp:spPr>
        <a:xfrm>
          <a:off x="3535111" y="1641873"/>
          <a:ext cx="563007" cy="605232"/>
        </a:xfrm>
        <a:custGeom>
          <a:avLst/>
          <a:gdLst/>
          <a:ahLst/>
          <a:cxnLst/>
          <a:rect l="0" t="0" r="0" b="0"/>
          <a:pathLst>
            <a:path>
              <a:moveTo>
                <a:pt x="0" y="605232"/>
              </a:moveTo>
              <a:lnTo>
                <a:pt x="281503" y="605232"/>
              </a:lnTo>
              <a:lnTo>
                <a:pt x="281503" y="0"/>
              </a:lnTo>
              <a:lnTo>
                <a:pt x="563007" y="0"/>
              </a:lnTo>
            </a:path>
          </a:pathLst>
        </a:custGeom>
        <a:noFill/>
        <a:ln w="9525" cap="flat" cmpd="sng" algn="ctr">
          <a:solidFill>
            <a:schemeClr val="tx1">
              <a:lumMod val="95000"/>
              <a:lumOff val="5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A8E751-D36B-FA44-A6EF-B06CF5565070}">
      <dsp:nvSpPr>
        <dsp:cNvPr id="0" name=""/>
        <dsp:cNvSpPr/>
      </dsp:nvSpPr>
      <dsp:spPr>
        <a:xfrm>
          <a:off x="3535111" y="431408"/>
          <a:ext cx="563007" cy="1815697"/>
        </a:xfrm>
        <a:custGeom>
          <a:avLst/>
          <a:gdLst/>
          <a:ahLst/>
          <a:cxnLst/>
          <a:rect l="0" t="0" r="0" b="0"/>
          <a:pathLst>
            <a:path>
              <a:moveTo>
                <a:pt x="0" y="1815697"/>
              </a:moveTo>
              <a:lnTo>
                <a:pt x="281503" y="1815697"/>
              </a:lnTo>
              <a:lnTo>
                <a:pt x="281503" y="0"/>
              </a:lnTo>
              <a:lnTo>
                <a:pt x="563007" y="0"/>
              </a:lnTo>
            </a:path>
          </a:pathLst>
        </a:custGeom>
        <a:noFill/>
        <a:ln w="9525" cap="flat" cmpd="sng" algn="ctr">
          <a:solidFill>
            <a:schemeClr val="tx1">
              <a:lumMod val="95000"/>
              <a:lumOff val="5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922A8-ECC5-2D43-96ED-B65A8661FAB4}">
      <dsp:nvSpPr>
        <dsp:cNvPr id="0" name=""/>
        <dsp:cNvSpPr/>
      </dsp:nvSpPr>
      <dsp:spPr>
        <a:xfrm>
          <a:off x="720075" y="1676400"/>
          <a:ext cx="2815035" cy="1141412"/>
        </a:xfrm>
        <a:prstGeom prst="rect">
          <a:avLst/>
        </a:prstGeom>
        <a:solidFill>
          <a:schemeClr val="accent1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5400" tIns="25400" rIns="25400" bIns="25400" numCol="1" spcCol="1270" anchor="ctr" anchorCtr="0">
          <a:noAutofit/>
        </a:bodyPr>
        <a:lstStyle/>
        <a:p>
          <a:pPr lvl="0" algn="ctr" defTabSz="1778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4000" b="1" kern="1200" dirty="0" smtClean="0"/>
            <a:t> Bölüm 1 GİRİŞ</a:t>
          </a:r>
          <a:endParaRPr lang="en-US" sz="4000" b="1" kern="1200" dirty="0"/>
        </a:p>
      </dsp:txBody>
      <dsp:txXfrm>
        <a:off x="720075" y="1676400"/>
        <a:ext cx="2815035" cy="1141412"/>
      </dsp:txXfrm>
    </dsp:sp>
    <dsp:sp modelId="{97066B6E-07A8-5848-938E-CC91EDCC5293}">
      <dsp:nvSpPr>
        <dsp:cNvPr id="0" name=""/>
        <dsp:cNvSpPr/>
      </dsp:nvSpPr>
      <dsp:spPr>
        <a:xfrm>
          <a:off x="4098118" y="2115"/>
          <a:ext cx="3388486" cy="858585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900" kern="1200" dirty="0" smtClean="0"/>
            <a:t>Tarihsel Bakış Açısı</a:t>
          </a:r>
          <a:endParaRPr lang="en-US" sz="2900" kern="1200" dirty="0"/>
        </a:p>
      </dsp:txBody>
      <dsp:txXfrm>
        <a:off x="4098118" y="2115"/>
        <a:ext cx="3388486" cy="858585"/>
      </dsp:txXfrm>
    </dsp:sp>
    <dsp:sp modelId="{D9B4401C-3E5E-0945-89E6-9727FCE20DFE}">
      <dsp:nvSpPr>
        <dsp:cNvPr id="0" name=""/>
        <dsp:cNvSpPr/>
      </dsp:nvSpPr>
      <dsp:spPr>
        <a:xfrm>
          <a:off x="4098118" y="1212580"/>
          <a:ext cx="3388486" cy="858585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900" kern="1200" dirty="0" smtClean="0"/>
            <a:t>Tüm Dünyada Bugünün Ergenleri</a:t>
          </a:r>
          <a:endParaRPr lang="en-US" sz="2900" kern="1200" dirty="0"/>
        </a:p>
      </dsp:txBody>
      <dsp:txXfrm>
        <a:off x="4098118" y="1212580"/>
        <a:ext cx="3388486" cy="858585"/>
      </dsp:txXfrm>
    </dsp:sp>
    <dsp:sp modelId="{37D4B768-AE68-A249-9A2A-CBB13105C64F}">
      <dsp:nvSpPr>
        <dsp:cNvPr id="0" name=""/>
        <dsp:cNvSpPr/>
      </dsp:nvSpPr>
      <dsp:spPr>
        <a:xfrm>
          <a:off x="4098118" y="2423046"/>
          <a:ext cx="3388486" cy="858585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900" kern="1200" dirty="0" smtClean="0"/>
            <a:t>Gelişimin Doğası</a:t>
          </a:r>
          <a:endParaRPr lang="en-US" sz="2900" kern="1200" dirty="0"/>
        </a:p>
      </dsp:txBody>
      <dsp:txXfrm>
        <a:off x="4098118" y="2423046"/>
        <a:ext cx="3388486" cy="858585"/>
      </dsp:txXfrm>
    </dsp:sp>
    <dsp:sp modelId="{2451F44B-3866-8A42-8625-55FCCDD50BE7}">
      <dsp:nvSpPr>
        <dsp:cNvPr id="0" name=""/>
        <dsp:cNvSpPr/>
      </dsp:nvSpPr>
      <dsp:spPr>
        <a:xfrm>
          <a:off x="4098118" y="3633511"/>
          <a:ext cx="3388486" cy="858585"/>
        </a:xfrm>
        <a:prstGeom prst="rect">
          <a:avLst/>
        </a:prstGeom>
        <a:solidFill>
          <a:schemeClr val="tx2">
            <a:lumMod val="60000"/>
            <a:lumOff val="40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900" kern="1200" dirty="0" smtClean="0"/>
            <a:t>Ergen Gelişim Bilimi</a:t>
          </a:r>
          <a:endParaRPr lang="en-US" sz="2900" kern="1200" dirty="0"/>
        </a:p>
      </dsp:txBody>
      <dsp:txXfrm>
        <a:off x="4098118" y="3633511"/>
        <a:ext cx="3388486" cy="858585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3DFAE6C-DD1D-EB49-87B0-E140DCC284E4}">
      <dsp:nvSpPr>
        <dsp:cNvPr id="0" name=""/>
        <dsp:cNvSpPr/>
      </dsp:nvSpPr>
      <dsp:spPr>
        <a:xfrm>
          <a:off x="0" y="239740"/>
          <a:ext cx="8077200" cy="4219425"/>
        </a:xfrm>
        <a:prstGeom prst="rect">
          <a:avLst/>
        </a:prstGeom>
        <a:gradFill flip="none" rotWithShape="1">
          <a:gsLst>
            <a:gs pos="0">
              <a:schemeClr val="accent5">
                <a:lumMod val="75000"/>
                <a:tint val="66000"/>
                <a:satMod val="160000"/>
              </a:schemeClr>
            </a:gs>
            <a:gs pos="50000">
              <a:schemeClr val="accent5">
                <a:lumMod val="75000"/>
                <a:tint val="44500"/>
                <a:satMod val="160000"/>
              </a:schemeClr>
            </a:gs>
            <a:gs pos="100000">
              <a:schemeClr val="accent5">
                <a:lumMod val="75000"/>
                <a:tint val="23500"/>
                <a:satMod val="160000"/>
              </a:schemeClr>
            </a:gs>
          </a:gsLst>
          <a:lin ang="16200000" scaled="1"/>
          <a:tileRect/>
        </a:gradFill>
        <a:ln w="9525" cap="flat" cmpd="sng" algn="ctr">
          <a:solidFill>
            <a:schemeClr val="accent5">
              <a:lumMod val="60000"/>
              <a:lumOff val="40000"/>
            </a:schemeClr>
          </a:solidFill>
          <a:prstDash val="solid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26880" tIns="1187196" rIns="626880" bIns="248920" numCol="1" spcCol="1270" anchor="t" anchorCtr="0">
          <a:noAutofit/>
        </a:bodyPr>
        <a:lstStyle/>
        <a:p>
          <a:pPr marL="285750" lvl="1" indent="-285750" algn="l" defTabSz="1555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500" b="0" kern="1200" dirty="0" smtClean="0"/>
            <a:t>Erken Tarih</a:t>
          </a:r>
          <a:endParaRPr lang="en-US" sz="3500" kern="1200" dirty="0"/>
        </a:p>
        <a:p>
          <a:pPr marL="285750" lvl="1" indent="-285750" algn="l" defTabSz="1555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500" b="0" kern="1200" dirty="0" smtClean="0"/>
            <a:t>Yirminci ve Yirmi Birinci Yüzyıllar</a:t>
          </a:r>
          <a:endParaRPr lang="en-US" sz="3500" kern="1200" dirty="0"/>
        </a:p>
        <a:p>
          <a:pPr marL="285750" lvl="1" indent="-285750" algn="l" defTabSz="1555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500" b="0" kern="1200" dirty="0" smtClean="0"/>
            <a:t>Ergenliğe İlişkin Kalıpyargılar</a:t>
          </a:r>
          <a:endParaRPr lang="en-US" sz="3500" kern="1200" dirty="0"/>
        </a:p>
        <a:p>
          <a:pPr marL="285750" lvl="1" indent="-285750" algn="l" defTabSz="1555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tr-TR" sz="3500" b="0" kern="1200" dirty="0" smtClean="0"/>
            <a:t>Ergenliğe Pozitif Bir Bakış Açısı</a:t>
          </a:r>
          <a:endParaRPr lang="en-US" sz="3500" kern="1200" dirty="0"/>
        </a:p>
        <a:p>
          <a:pPr marL="285750" lvl="1" indent="-285750" algn="l" defTabSz="1555750" rtl="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endParaRPr lang="en-US" sz="3500" kern="1200" dirty="0"/>
        </a:p>
      </dsp:txBody>
      <dsp:txXfrm>
        <a:off x="0" y="239740"/>
        <a:ext cx="8077200" cy="4219425"/>
      </dsp:txXfrm>
    </dsp:sp>
    <dsp:sp modelId="{BD7EA417-1634-9543-9802-B5C9D05BCA54}">
      <dsp:nvSpPr>
        <dsp:cNvPr id="0" name=""/>
        <dsp:cNvSpPr/>
      </dsp:nvSpPr>
      <dsp:spPr>
        <a:xfrm>
          <a:off x="403860" y="35047"/>
          <a:ext cx="5654040" cy="1046013"/>
        </a:xfrm>
        <a:prstGeom prst="roundRect">
          <a:avLst/>
        </a:prstGeom>
        <a:solidFill>
          <a:schemeClr val="accent5">
            <a:lumMod val="75000"/>
          </a:schemeClr>
        </a:soli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13709" tIns="0" rIns="213709" bIns="0" numCol="1" spcCol="1270" anchor="ctr" anchorCtr="0">
          <a:noAutofit/>
        </a:bodyPr>
        <a:lstStyle/>
        <a:p>
          <a:pPr lvl="0" algn="l" defTabSz="16891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800" b="0" kern="1200" dirty="0" smtClean="0"/>
            <a:t>Tarihsel Bakış Açısı</a:t>
          </a:r>
          <a:endParaRPr lang="en-US" sz="3800" kern="1200" dirty="0"/>
        </a:p>
      </dsp:txBody>
      <dsp:txXfrm>
        <a:off x="454922" y="86109"/>
        <a:ext cx="5551916" cy="94388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15C6D01-C7D1-4E06-B586-B6514D29FC96}">
      <dsp:nvSpPr>
        <dsp:cNvPr id="0" name=""/>
        <dsp:cNvSpPr/>
      </dsp:nvSpPr>
      <dsp:spPr>
        <a:xfrm>
          <a:off x="4134512" y="1805770"/>
          <a:ext cx="3430034" cy="408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8105"/>
              </a:lnTo>
              <a:lnTo>
                <a:pt x="3430034" y="278105"/>
              </a:lnTo>
              <a:lnTo>
                <a:pt x="3430034" y="4080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95EF70-9B94-44B5-8D6D-0A97434A2B7C}">
      <dsp:nvSpPr>
        <dsp:cNvPr id="0" name=""/>
        <dsp:cNvSpPr/>
      </dsp:nvSpPr>
      <dsp:spPr>
        <a:xfrm>
          <a:off x="4134512" y="1805770"/>
          <a:ext cx="1715017" cy="4080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8105"/>
              </a:lnTo>
              <a:lnTo>
                <a:pt x="1715017" y="278105"/>
              </a:lnTo>
              <a:lnTo>
                <a:pt x="1715017" y="4080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66A760C-DB9E-44C0-BE30-493CC91C20F2}">
      <dsp:nvSpPr>
        <dsp:cNvPr id="0" name=""/>
        <dsp:cNvSpPr/>
      </dsp:nvSpPr>
      <dsp:spPr>
        <a:xfrm>
          <a:off x="4088792" y="1805770"/>
          <a:ext cx="91440" cy="408096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4080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9217C50-7909-4A09-A898-96EF70B6F2CE}">
      <dsp:nvSpPr>
        <dsp:cNvPr id="0" name=""/>
        <dsp:cNvSpPr/>
      </dsp:nvSpPr>
      <dsp:spPr>
        <a:xfrm>
          <a:off x="2419495" y="1805770"/>
          <a:ext cx="1715017" cy="408096"/>
        </a:xfrm>
        <a:custGeom>
          <a:avLst/>
          <a:gdLst/>
          <a:ahLst/>
          <a:cxnLst/>
          <a:rect l="0" t="0" r="0" b="0"/>
          <a:pathLst>
            <a:path>
              <a:moveTo>
                <a:pt x="1715017" y="0"/>
              </a:moveTo>
              <a:lnTo>
                <a:pt x="1715017" y="278105"/>
              </a:lnTo>
              <a:lnTo>
                <a:pt x="0" y="278105"/>
              </a:lnTo>
              <a:lnTo>
                <a:pt x="0" y="4080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95D31D-ACA3-478A-80ED-22FF998E96C2}">
      <dsp:nvSpPr>
        <dsp:cNvPr id="0" name=""/>
        <dsp:cNvSpPr/>
      </dsp:nvSpPr>
      <dsp:spPr>
        <a:xfrm>
          <a:off x="704477" y="1805770"/>
          <a:ext cx="3430034" cy="408096"/>
        </a:xfrm>
        <a:custGeom>
          <a:avLst/>
          <a:gdLst/>
          <a:ahLst/>
          <a:cxnLst/>
          <a:rect l="0" t="0" r="0" b="0"/>
          <a:pathLst>
            <a:path>
              <a:moveTo>
                <a:pt x="3430034" y="0"/>
              </a:moveTo>
              <a:lnTo>
                <a:pt x="3430034" y="278105"/>
              </a:lnTo>
              <a:lnTo>
                <a:pt x="0" y="278105"/>
              </a:lnTo>
              <a:lnTo>
                <a:pt x="0" y="408096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1879EC0-320D-438E-B813-93CBDF531DBB}">
      <dsp:nvSpPr>
        <dsp:cNvPr id="0" name=""/>
        <dsp:cNvSpPr/>
      </dsp:nvSpPr>
      <dsp:spPr>
        <a:xfrm>
          <a:off x="3432914" y="914741"/>
          <a:ext cx="1403196" cy="891029"/>
        </a:xfrm>
        <a:prstGeom prst="roundRect">
          <a:avLst>
            <a:gd name="adj" fmla="val 10000"/>
          </a:avLst>
        </a:prstGeom>
        <a:solidFill>
          <a:srgbClr val="0070C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96780C81-2C49-4800-944A-AEE1EDADAA53}">
      <dsp:nvSpPr>
        <dsp:cNvPr id="0" name=""/>
        <dsp:cNvSpPr/>
      </dsp:nvSpPr>
      <dsp:spPr>
        <a:xfrm>
          <a:off x="3588825" y="1062856"/>
          <a:ext cx="1403196" cy="891029"/>
        </a:xfrm>
        <a:prstGeom prst="roundRect">
          <a:avLst>
            <a:gd name="adj" fmla="val 10000"/>
          </a:avLst>
        </a:prstGeom>
        <a:solidFill>
          <a:schemeClr val="bg2">
            <a:lumMod val="9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3350" tIns="133350" rIns="133350" bIns="133350" numCol="1" spcCol="1270" anchor="ctr" anchorCtr="0">
          <a:noAutofit/>
        </a:bodyPr>
        <a:lstStyle/>
        <a:p>
          <a:pPr lvl="0" algn="ctr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500" b="1" kern="1200" dirty="0" smtClean="0"/>
            <a:t>5 C</a:t>
          </a:r>
          <a:endParaRPr lang="tr-TR" sz="3500" b="1" kern="1200" dirty="0"/>
        </a:p>
      </dsp:txBody>
      <dsp:txXfrm>
        <a:off x="3614922" y="1088953"/>
        <a:ext cx="1351002" cy="838835"/>
      </dsp:txXfrm>
    </dsp:sp>
    <dsp:sp modelId="{1493DDE1-661D-408A-A654-4EA07D6998BB}">
      <dsp:nvSpPr>
        <dsp:cNvPr id="0" name=""/>
        <dsp:cNvSpPr/>
      </dsp:nvSpPr>
      <dsp:spPr>
        <a:xfrm>
          <a:off x="2879" y="2213867"/>
          <a:ext cx="1403196" cy="891029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BB7B3DE-1035-43B6-8452-1B0DC0CD9BD1}">
      <dsp:nvSpPr>
        <dsp:cNvPr id="0" name=""/>
        <dsp:cNvSpPr/>
      </dsp:nvSpPr>
      <dsp:spPr>
        <a:xfrm>
          <a:off x="158790" y="2361982"/>
          <a:ext cx="1403196" cy="891029"/>
        </a:xfrm>
        <a:prstGeom prst="roundRect">
          <a:avLst>
            <a:gd name="adj" fmla="val 10000"/>
          </a:avLst>
        </a:prstGeom>
        <a:solidFill>
          <a:schemeClr val="bg2">
            <a:lumMod val="9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Yeterlik </a:t>
          </a:r>
          <a:r>
            <a:rPr lang="tr-TR" sz="1800" b="1" kern="1200" dirty="0" err="1" smtClean="0"/>
            <a:t>C</a:t>
          </a:r>
          <a:r>
            <a:rPr lang="tr-TR" sz="1800" kern="1200" dirty="0" err="1" smtClean="0"/>
            <a:t>ompetence</a:t>
          </a:r>
          <a:endParaRPr lang="tr-TR" sz="1800" kern="1200" dirty="0"/>
        </a:p>
      </dsp:txBody>
      <dsp:txXfrm>
        <a:off x="184887" y="2388079"/>
        <a:ext cx="1351002" cy="838835"/>
      </dsp:txXfrm>
    </dsp:sp>
    <dsp:sp modelId="{265CD0F0-EF15-41DD-84C6-B0FE3199980F}">
      <dsp:nvSpPr>
        <dsp:cNvPr id="0" name=""/>
        <dsp:cNvSpPr/>
      </dsp:nvSpPr>
      <dsp:spPr>
        <a:xfrm>
          <a:off x="1717897" y="2213867"/>
          <a:ext cx="1403196" cy="891029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9529079-343B-4825-9893-5843E548A89B}">
      <dsp:nvSpPr>
        <dsp:cNvPr id="0" name=""/>
        <dsp:cNvSpPr/>
      </dsp:nvSpPr>
      <dsp:spPr>
        <a:xfrm>
          <a:off x="1873807" y="2361982"/>
          <a:ext cx="1403196" cy="891029"/>
        </a:xfrm>
        <a:prstGeom prst="roundRect">
          <a:avLst>
            <a:gd name="adj" fmla="val 10000"/>
          </a:avLst>
        </a:prstGeom>
        <a:solidFill>
          <a:schemeClr val="bg2">
            <a:lumMod val="9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Kendine Güven    </a:t>
          </a:r>
          <a:r>
            <a:rPr lang="tr-TR" sz="2000" b="1" kern="1200" dirty="0" err="1" smtClean="0"/>
            <a:t>C</a:t>
          </a:r>
          <a:r>
            <a:rPr lang="tr-TR" sz="2000" kern="1200" dirty="0" err="1" smtClean="0"/>
            <a:t>onfidence</a:t>
          </a:r>
          <a:endParaRPr lang="tr-TR" sz="2000" kern="1200" dirty="0"/>
        </a:p>
      </dsp:txBody>
      <dsp:txXfrm>
        <a:off x="1899904" y="2388079"/>
        <a:ext cx="1351002" cy="838835"/>
      </dsp:txXfrm>
    </dsp:sp>
    <dsp:sp modelId="{C3598266-B692-4196-B7EE-B5713B79392A}">
      <dsp:nvSpPr>
        <dsp:cNvPr id="0" name=""/>
        <dsp:cNvSpPr/>
      </dsp:nvSpPr>
      <dsp:spPr>
        <a:xfrm>
          <a:off x="3432914" y="2213867"/>
          <a:ext cx="1403196" cy="891029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3DFE3BE-9219-4922-8452-94CB2C53D7CD}">
      <dsp:nvSpPr>
        <dsp:cNvPr id="0" name=""/>
        <dsp:cNvSpPr/>
      </dsp:nvSpPr>
      <dsp:spPr>
        <a:xfrm>
          <a:off x="3588825" y="2361982"/>
          <a:ext cx="1403196" cy="891029"/>
        </a:xfrm>
        <a:prstGeom prst="roundRect">
          <a:avLst>
            <a:gd name="adj" fmla="val 10000"/>
          </a:avLst>
        </a:prstGeom>
        <a:solidFill>
          <a:schemeClr val="bg2">
            <a:lumMod val="9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İlişkiler </a:t>
          </a:r>
          <a:r>
            <a:rPr lang="tr-TR" sz="2000" b="1" kern="1200" dirty="0" smtClean="0"/>
            <a:t>C</a:t>
          </a:r>
          <a:r>
            <a:rPr lang="tr-TR" sz="2000" kern="1200" dirty="0" smtClean="0"/>
            <a:t>onnection</a:t>
          </a:r>
          <a:endParaRPr lang="tr-TR" sz="2000" kern="1200" dirty="0"/>
        </a:p>
      </dsp:txBody>
      <dsp:txXfrm>
        <a:off x="3614922" y="2388079"/>
        <a:ext cx="1351002" cy="838835"/>
      </dsp:txXfrm>
    </dsp:sp>
    <dsp:sp modelId="{0E52FFBF-2BBE-49F2-B370-B7731C5D51BF}">
      <dsp:nvSpPr>
        <dsp:cNvPr id="0" name=""/>
        <dsp:cNvSpPr/>
      </dsp:nvSpPr>
      <dsp:spPr>
        <a:xfrm>
          <a:off x="5147932" y="2213867"/>
          <a:ext cx="1403196" cy="891029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DAD181-FDF8-4ABC-8A79-2587BF685091}">
      <dsp:nvSpPr>
        <dsp:cNvPr id="0" name=""/>
        <dsp:cNvSpPr/>
      </dsp:nvSpPr>
      <dsp:spPr>
        <a:xfrm>
          <a:off x="5303842" y="2361982"/>
          <a:ext cx="1403196" cy="891029"/>
        </a:xfrm>
        <a:prstGeom prst="roundRect">
          <a:avLst>
            <a:gd name="adj" fmla="val 10000"/>
          </a:avLst>
        </a:prstGeom>
        <a:solidFill>
          <a:schemeClr val="bg2">
            <a:lumMod val="9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Karakter </a:t>
          </a:r>
          <a:r>
            <a:rPr lang="tr-TR" sz="2000" b="1" kern="1200" dirty="0" err="1" smtClean="0"/>
            <a:t>C</a:t>
          </a:r>
          <a:r>
            <a:rPr lang="tr-TR" sz="2000" kern="1200" dirty="0" err="1" smtClean="0"/>
            <a:t>haracter</a:t>
          </a:r>
          <a:endParaRPr lang="tr-TR" sz="2000" kern="1200" dirty="0"/>
        </a:p>
      </dsp:txBody>
      <dsp:txXfrm>
        <a:off x="5329939" y="2388079"/>
        <a:ext cx="1351002" cy="838835"/>
      </dsp:txXfrm>
    </dsp:sp>
    <dsp:sp modelId="{6770B498-7B27-42C4-A87D-68FAEBFEA196}">
      <dsp:nvSpPr>
        <dsp:cNvPr id="0" name=""/>
        <dsp:cNvSpPr/>
      </dsp:nvSpPr>
      <dsp:spPr>
        <a:xfrm>
          <a:off x="6862949" y="2213867"/>
          <a:ext cx="1403196" cy="891029"/>
        </a:xfrm>
        <a:prstGeom prst="roundRect">
          <a:avLst>
            <a:gd name="adj" fmla="val 10000"/>
          </a:avLst>
        </a:prstGeom>
        <a:solidFill>
          <a:srgbClr val="00B0F0"/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B02B407-C1FF-41F0-A506-123B24281C11}">
      <dsp:nvSpPr>
        <dsp:cNvPr id="0" name=""/>
        <dsp:cNvSpPr/>
      </dsp:nvSpPr>
      <dsp:spPr>
        <a:xfrm>
          <a:off x="7018860" y="2361982"/>
          <a:ext cx="1403196" cy="891029"/>
        </a:xfrm>
        <a:prstGeom prst="roundRect">
          <a:avLst>
            <a:gd name="adj" fmla="val 10000"/>
          </a:avLst>
        </a:prstGeom>
        <a:solidFill>
          <a:schemeClr val="bg2">
            <a:lumMod val="90000"/>
            <a:alpha val="9000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kern="1200" dirty="0" smtClean="0"/>
            <a:t>Merhamet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000" b="1" kern="1200" dirty="0" err="1" smtClean="0"/>
            <a:t>C</a:t>
          </a:r>
          <a:r>
            <a:rPr lang="tr-TR" sz="2000" kern="1200" dirty="0" err="1" smtClean="0"/>
            <a:t>aring</a:t>
          </a:r>
          <a:endParaRPr lang="tr-TR" sz="2000" kern="1200" dirty="0"/>
        </a:p>
      </dsp:txBody>
      <dsp:txXfrm>
        <a:off x="7044957" y="2388079"/>
        <a:ext cx="1351002" cy="838835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3A6177E-47F2-4D5C-B9BF-4C9869B91B6C}">
      <dsp:nvSpPr>
        <dsp:cNvPr id="0" name=""/>
        <dsp:cNvSpPr/>
      </dsp:nvSpPr>
      <dsp:spPr>
        <a:xfrm>
          <a:off x="647649" y="1416843"/>
          <a:ext cx="2460625" cy="1230312"/>
        </a:xfrm>
        <a:prstGeom prst="roundRect">
          <a:avLst>
            <a:gd name="adj" fmla="val 10000"/>
          </a:avLst>
        </a:prstGeom>
        <a:solidFill>
          <a:schemeClr val="tx1">
            <a:lumMod val="75000"/>
            <a:lumOff val="25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900" b="1" kern="1200" dirty="0" smtClean="0">
              <a:solidFill>
                <a:schemeClr val="bg1"/>
              </a:solidFill>
            </a:rPr>
            <a:t>Gelişimin Doğası</a:t>
          </a:r>
          <a:endParaRPr lang="tr-TR" sz="3900" kern="1200" dirty="0">
            <a:solidFill>
              <a:schemeClr val="bg1"/>
            </a:solidFill>
          </a:endParaRPr>
        </a:p>
      </dsp:txBody>
      <dsp:txXfrm>
        <a:off x="683684" y="1452878"/>
        <a:ext cx="2388555" cy="1158242"/>
      </dsp:txXfrm>
    </dsp:sp>
    <dsp:sp modelId="{09B31C6B-7FCB-478E-934C-6C0BE42F6CE5}">
      <dsp:nvSpPr>
        <dsp:cNvPr id="0" name=""/>
        <dsp:cNvSpPr/>
      </dsp:nvSpPr>
      <dsp:spPr>
        <a:xfrm rot="18289469">
          <a:off x="2738632" y="1297324"/>
          <a:ext cx="1723535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723535" y="27246"/>
              </a:lnTo>
            </a:path>
          </a:pathLst>
        </a:custGeom>
        <a:noFill/>
        <a:ln w="25400" cap="flat" cmpd="sng" algn="ctr">
          <a:solidFill>
            <a:schemeClr val="tx1">
              <a:lumMod val="95000"/>
              <a:lumOff val="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600" kern="1200"/>
        </a:p>
      </dsp:txBody>
      <dsp:txXfrm>
        <a:off x="3557311" y="1281481"/>
        <a:ext cx="86176" cy="86176"/>
      </dsp:txXfrm>
    </dsp:sp>
    <dsp:sp modelId="{8220B26D-AB79-4E3D-96A2-9B09C8E2E31C}">
      <dsp:nvSpPr>
        <dsp:cNvPr id="0" name=""/>
        <dsp:cNvSpPr/>
      </dsp:nvSpPr>
      <dsp:spPr>
        <a:xfrm>
          <a:off x="4092525" y="1984"/>
          <a:ext cx="2460625" cy="1230312"/>
        </a:xfrm>
        <a:prstGeom prst="roundRect">
          <a:avLst>
            <a:gd name="adj" fmla="val 10000"/>
          </a:avLst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900" kern="1200" dirty="0" smtClean="0"/>
            <a:t>Süreçler ve Dönemler</a:t>
          </a:r>
          <a:endParaRPr lang="tr-TR" sz="3900" kern="1200" dirty="0"/>
        </a:p>
      </dsp:txBody>
      <dsp:txXfrm>
        <a:off x="4128560" y="38019"/>
        <a:ext cx="2388555" cy="1158242"/>
      </dsp:txXfrm>
    </dsp:sp>
    <dsp:sp modelId="{3456FFCB-2397-4E9B-9A95-386591AB3EE8}">
      <dsp:nvSpPr>
        <dsp:cNvPr id="0" name=""/>
        <dsp:cNvSpPr/>
      </dsp:nvSpPr>
      <dsp:spPr>
        <a:xfrm>
          <a:off x="3108274" y="2004753"/>
          <a:ext cx="984250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984250" y="27246"/>
              </a:lnTo>
            </a:path>
          </a:pathLst>
        </a:custGeom>
        <a:noFill/>
        <a:ln w="25400" cap="flat" cmpd="sng" algn="ctr">
          <a:solidFill>
            <a:schemeClr val="tx1">
              <a:lumMod val="95000"/>
              <a:lumOff val="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3575793" y="2007393"/>
        <a:ext cx="49212" cy="49212"/>
      </dsp:txXfrm>
    </dsp:sp>
    <dsp:sp modelId="{3BC39AB4-6B75-44D0-82A4-32EBAB2C507E}">
      <dsp:nvSpPr>
        <dsp:cNvPr id="0" name=""/>
        <dsp:cNvSpPr/>
      </dsp:nvSpPr>
      <dsp:spPr>
        <a:xfrm>
          <a:off x="4092525" y="1416843"/>
          <a:ext cx="2460625" cy="1230312"/>
        </a:xfrm>
        <a:prstGeom prst="roundRect">
          <a:avLst>
            <a:gd name="adj" fmla="val 10000"/>
          </a:avLst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900" kern="1200" dirty="0" smtClean="0"/>
            <a:t>Gelişimsel Geçişler</a:t>
          </a:r>
          <a:endParaRPr lang="tr-TR" sz="3900" kern="1200" dirty="0"/>
        </a:p>
      </dsp:txBody>
      <dsp:txXfrm>
        <a:off x="4128560" y="1452878"/>
        <a:ext cx="2388555" cy="1158242"/>
      </dsp:txXfrm>
    </dsp:sp>
    <dsp:sp modelId="{F5DA4E44-F7AC-4526-B30A-5B2CF5792C5B}">
      <dsp:nvSpPr>
        <dsp:cNvPr id="0" name=""/>
        <dsp:cNvSpPr/>
      </dsp:nvSpPr>
      <dsp:spPr>
        <a:xfrm rot="3310531">
          <a:off x="2738632" y="2712183"/>
          <a:ext cx="1723535" cy="54492"/>
        </a:xfrm>
        <a:custGeom>
          <a:avLst/>
          <a:gdLst/>
          <a:ahLst/>
          <a:cxnLst/>
          <a:rect l="0" t="0" r="0" b="0"/>
          <a:pathLst>
            <a:path>
              <a:moveTo>
                <a:pt x="0" y="27246"/>
              </a:moveTo>
              <a:lnTo>
                <a:pt x="1723535" y="27246"/>
              </a:lnTo>
            </a:path>
          </a:pathLst>
        </a:custGeom>
        <a:noFill/>
        <a:ln w="25400" cap="flat" cmpd="sng" algn="ctr">
          <a:solidFill>
            <a:schemeClr val="tx1">
              <a:lumMod val="95000"/>
              <a:lumOff val="5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600" kern="1200"/>
        </a:p>
      </dsp:txBody>
      <dsp:txXfrm>
        <a:off x="3557311" y="2696341"/>
        <a:ext cx="86176" cy="86176"/>
      </dsp:txXfrm>
    </dsp:sp>
    <dsp:sp modelId="{067E72E9-69FC-49D5-8BDA-3A407ADA1515}">
      <dsp:nvSpPr>
        <dsp:cNvPr id="0" name=""/>
        <dsp:cNvSpPr/>
      </dsp:nvSpPr>
      <dsp:spPr>
        <a:xfrm>
          <a:off x="4092525" y="2831703"/>
          <a:ext cx="2460625" cy="1230312"/>
        </a:xfrm>
        <a:prstGeom prst="roundRect">
          <a:avLst>
            <a:gd name="adj" fmla="val 10000"/>
          </a:avLst>
        </a:prstGeom>
        <a:solidFill>
          <a:schemeClr val="bg1">
            <a:lumMod val="5000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24765" rIns="24765" bIns="24765" numCol="1" spcCol="1270" anchor="ctr" anchorCtr="0">
          <a:noAutofit/>
        </a:bodyPr>
        <a:lstStyle/>
        <a:p>
          <a:pPr lvl="0" algn="ctr" defTabSz="17335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900" kern="1200" dirty="0" smtClean="0"/>
            <a:t>Gelişimsel Konular</a:t>
          </a:r>
          <a:endParaRPr lang="tr-TR" sz="3900" kern="1200" dirty="0"/>
        </a:p>
      </dsp:txBody>
      <dsp:txXfrm>
        <a:off x="4128560" y="2867738"/>
        <a:ext cx="2388555" cy="1158242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7DCAF5F-60E1-490B-A1EE-59746C29BD3D}">
      <dsp:nvSpPr>
        <dsp:cNvPr id="0" name=""/>
        <dsp:cNvSpPr/>
      </dsp:nvSpPr>
      <dsp:spPr>
        <a:xfrm>
          <a:off x="3123788" y="2247106"/>
          <a:ext cx="313995" cy="153611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56997" y="0"/>
              </a:lnTo>
              <a:lnTo>
                <a:pt x="156997" y="1536116"/>
              </a:lnTo>
              <a:lnTo>
                <a:pt x="313995" y="1536116"/>
              </a:lnTo>
            </a:path>
          </a:pathLst>
        </a:custGeom>
        <a:noFill/>
        <a:ln w="952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3241588" y="2975967"/>
        <a:ext cx="78393" cy="78393"/>
      </dsp:txXfrm>
    </dsp:sp>
    <dsp:sp modelId="{2529C19D-8093-491B-9FEB-B0557E802749}">
      <dsp:nvSpPr>
        <dsp:cNvPr id="0" name=""/>
        <dsp:cNvSpPr/>
      </dsp:nvSpPr>
      <dsp:spPr>
        <a:xfrm>
          <a:off x="3123788" y="2201386"/>
          <a:ext cx="313995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313995" y="45720"/>
              </a:lnTo>
            </a:path>
          </a:pathLst>
        </a:custGeom>
        <a:noFill/>
        <a:ln w="952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tr-TR" sz="500" kern="1200"/>
        </a:p>
      </dsp:txBody>
      <dsp:txXfrm>
        <a:off x="3272935" y="2239256"/>
        <a:ext cx="15699" cy="15699"/>
      </dsp:txXfrm>
    </dsp:sp>
    <dsp:sp modelId="{BC4B9459-D9DE-284E-8E85-D0BE3BDFD32F}">
      <dsp:nvSpPr>
        <dsp:cNvPr id="0" name=""/>
        <dsp:cNvSpPr/>
      </dsp:nvSpPr>
      <dsp:spPr>
        <a:xfrm>
          <a:off x="3123788" y="710990"/>
          <a:ext cx="313995" cy="1536116"/>
        </a:xfrm>
        <a:custGeom>
          <a:avLst/>
          <a:gdLst/>
          <a:ahLst/>
          <a:cxnLst/>
          <a:rect l="0" t="0" r="0" b="0"/>
          <a:pathLst>
            <a:path>
              <a:moveTo>
                <a:pt x="0" y="1536116"/>
              </a:moveTo>
              <a:lnTo>
                <a:pt x="156997" y="1536116"/>
              </a:lnTo>
              <a:lnTo>
                <a:pt x="156997" y="0"/>
              </a:lnTo>
              <a:lnTo>
                <a:pt x="313995" y="0"/>
              </a:lnTo>
            </a:path>
          </a:pathLst>
        </a:custGeom>
        <a:noFill/>
        <a:ln w="9525" cap="flat" cmpd="sng" algn="ctr">
          <a:solidFill>
            <a:schemeClr val="accent5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en-US" sz="500" kern="1200"/>
        </a:p>
      </dsp:txBody>
      <dsp:txXfrm>
        <a:off x="3241588" y="1439851"/>
        <a:ext cx="78393" cy="78393"/>
      </dsp:txXfrm>
    </dsp:sp>
    <dsp:sp modelId="{D3005601-43A7-D14E-B937-125FC71794C1}">
      <dsp:nvSpPr>
        <dsp:cNvPr id="0" name=""/>
        <dsp:cNvSpPr/>
      </dsp:nvSpPr>
      <dsp:spPr>
        <a:xfrm rot="16200000">
          <a:off x="314373" y="1376557"/>
          <a:ext cx="3877730" cy="1741098"/>
        </a:xfrm>
        <a:prstGeom prst="cube">
          <a:avLst/>
        </a:prstGeom>
        <a:solidFill>
          <a:srgbClr val="0070C0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4300" kern="1200" dirty="0" smtClean="0"/>
            <a:t>Ergen Gelişim Bilimi</a:t>
          </a:r>
          <a:endParaRPr lang="en-US" sz="4300" kern="1200" dirty="0"/>
        </a:p>
      </dsp:txBody>
      <dsp:txXfrm>
        <a:off x="749648" y="1811832"/>
        <a:ext cx="3442456" cy="1305823"/>
      </dsp:txXfrm>
    </dsp:sp>
    <dsp:sp modelId="{4D47DED9-BCF5-3B46-9988-90EEF576C892}">
      <dsp:nvSpPr>
        <dsp:cNvPr id="0" name=""/>
        <dsp:cNvSpPr/>
      </dsp:nvSpPr>
      <dsp:spPr>
        <a:xfrm>
          <a:off x="3437783" y="2763"/>
          <a:ext cx="3256726" cy="1416453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9050" tIns="19050" rIns="19050" bIns="19050" numCol="1" spcCol="1270" anchor="ctr" anchorCtr="0">
          <a:noAutofit/>
        </a:bodyPr>
        <a:lstStyle/>
        <a:p>
          <a:pPr lvl="0" algn="ctr" defTabSz="13335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3000" kern="1200" dirty="0" smtClean="0"/>
            <a:t>Bilim ve Bilimsel Yöntem</a:t>
          </a:r>
          <a:endParaRPr lang="en-US" sz="3000" kern="1200" dirty="0"/>
        </a:p>
      </dsp:txBody>
      <dsp:txXfrm>
        <a:off x="3437783" y="2763"/>
        <a:ext cx="3256726" cy="1416453"/>
      </dsp:txXfrm>
    </dsp:sp>
    <dsp:sp modelId="{D54FE867-70FD-4E39-A829-98C5AEBDC1EE}">
      <dsp:nvSpPr>
        <dsp:cNvPr id="0" name=""/>
        <dsp:cNvSpPr/>
      </dsp:nvSpPr>
      <dsp:spPr>
        <a:xfrm>
          <a:off x="3437783" y="1538879"/>
          <a:ext cx="3256726" cy="1416453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8415" tIns="18415" rIns="18415" bIns="18415" numCol="1" spcCol="1270" anchor="ctr" anchorCtr="0">
          <a:noAutofit/>
        </a:bodyPr>
        <a:lstStyle/>
        <a:p>
          <a:pPr lvl="0" algn="ctr" defTabSz="128905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900" kern="1200" dirty="0" smtClean="0"/>
            <a:t>Ergen Gelişimi ile İlgili Kuramlar</a:t>
          </a:r>
          <a:endParaRPr lang="en-US" sz="2900" kern="1200" dirty="0"/>
        </a:p>
      </dsp:txBody>
      <dsp:txXfrm>
        <a:off x="3437783" y="1538879"/>
        <a:ext cx="3256726" cy="1416453"/>
      </dsp:txXfrm>
    </dsp:sp>
    <dsp:sp modelId="{79B71845-54CF-4B37-A610-F50283DC2C8C}">
      <dsp:nvSpPr>
        <dsp:cNvPr id="0" name=""/>
        <dsp:cNvSpPr/>
      </dsp:nvSpPr>
      <dsp:spPr>
        <a:xfrm>
          <a:off x="3437783" y="3074996"/>
          <a:ext cx="3256726" cy="1416453"/>
        </a:xfrm>
        <a:prstGeom prst="rect">
          <a:avLst/>
        </a:prstGeom>
        <a:solidFill>
          <a:srgbClr val="00B0F0"/>
        </a:solidFill>
        <a:ln>
          <a:noFill/>
        </a:ln>
        <a:effectLst>
          <a:outerShdw blurRad="76200" dir="13500000" sy="23000" kx="1200000" algn="br" rotWithShape="0">
            <a:prstClr val="black">
              <a:alpha val="20000"/>
            </a:prst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tr-TR" sz="2800" kern="1200" dirty="0" smtClean="0"/>
            <a:t>Ergen Gelişiminde Araştırma</a:t>
          </a:r>
          <a:endParaRPr lang="en-US" sz="2800" kern="1200" dirty="0"/>
        </a:p>
      </dsp:txBody>
      <dsp:txXfrm>
        <a:off x="3437783" y="3074996"/>
        <a:ext cx="3256726" cy="1416453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9/3/layout/HorizontalOrganizationChart">
  <dgm:title val=""/>
  <dgm:desc val=""/>
  <dgm:catLst>
    <dgm:cat type="hierarchy" pri="43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305"/>
      <dgm:constr type="w" for="des" forName="rootComposite" refType="w" fact="10"/>
      <dgm:constr type="h" for="des" forName="rootComposite" refType="w" refFor="des" refForName="rootComposite1" fact="0.305"/>
      <dgm:constr type="w" for="des" forName="rootComposite3" refType="w" fact="10"/>
      <dgm:constr type="h" for="des" forName="rootComposite3" refType="w" refFor="des" refForName="rootComposite1" fact="0.305"/>
      <dgm:constr type="primFontSz" for="des" ptType="node" op="equ"/>
      <dgm:constr type="sp" for="des" op="equ"/>
      <dgm:constr type="sp" for="des" forName="hierRoot1" refType="w" refFor="des" refForName="rootComposite1" fact="0.2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125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125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func="var" arg="dir" op="equ" val="norm">
                  <dgm:alg type="hierRoot">
                    <dgm:param type="hierAlign" val="lT"/>
                  </dgm:alg>
                  <dgm:constrLst>
                    <dgm:constr type="alignOff" val="0.75"/>
                  </dgm:constrLst>
                </dgm:if>
                <dgm:else name="Name9">
                  <dgm:alg type="hierRoot">
                    <dgm:param type="hierAlign" val="rT"/>
                  </dgm:alg>
                  <dgm:constrLst>
                    <dgm:constr type="alignOff" val="0.75"/>
                  </dgm:constrLst>
                </dgm:else>
              </dgm:choose>
            </dgm:if>
            <dgm:if name="Name10" func="var" arg="hierBranch" op="equ" val="r">
              <dgm:choose name="Name11">
                <dgm:if name="Name12" func="var" arg="dir" op="equ" val="norm">
                  <dgm:alg type="hierRoot">
                    <dgm:param type="hierAlign" val="lB"/>
                  </dgm:alg>
                  <dgm:constrLst>
                    <dgm:constr type="alignOff" val="0.75"/>
                  </dgm:constrLst>
                </dgm:if>
                <dgm:else name="Name13">
                  <dgm:alg type="hierRoot">
                    <dgm:param type="hierAlign" val="rB"/>
                  </dgm:alg>
                  <dgm:constrLst>
                    <dgm:constr type="alignOff" val="0.75"/>
                  </dgm:constrLst>
                </dgm:else>
              </dgm:choose>
            </dgm:if>
            <dgm:if name="Name14" func="var" arg="hierBranch" op="equ" val="hang">
              <dgm:choose name="Name15">
                <dgm:if name="Name16" func="var" arg="dir" op="equ" val="norm">
                  <dgm:alg type="hierRoot">
                    <dgm:param type="hierAlign" val="lCtrCh"/>
                  </dgm:alg>
                  <dgm:constrLst>
                    <dgm:constr type="alignOff" val="0.65"/>
                  </dgm:constrLst>
                </dgm:if>
                <dgm:else name="Name17">
                  <dgm:alg type="hierRoot">
                    <dgm:param type="hierAlign" val="rCtrCh"/>
                  </dgm:alg>
                  <dgm:constrLst>
                    <dgm:constr type="alignOff" val="0.65"/>
                  </dgm:constrLst>
                </dgm:else>
              </dgm:choose>
            </dgm:if>
            <dgm:else name="Name18">
              <dgm:choose name="Name19">
                <dgm:if name="Name20" func="var" arg="dir" op="equ" val="norm">
                  <dgm:alg type="hierRoot">
                    <dgm:param type="hierAlign" val="l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if>
                <dgm:else name="Name21">
                  <dgm:alg type="hierRoot">
                    <dgm:param type="hierAlign" val="rCtrCh"/>
                  </dgm:alg>
                  <dgm:constrLst>
                    <dgm:constr type="alignOff"/>
                    <dgm:constr type="bendDist" for="des" ptType="parTrans" refType="sp" fact="0.5"/>
                  </dgm:constrLst>
                </dgm:else>
              </dgm:choose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22">
              <dgm:if name="Name23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4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25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6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7">
              <dgm:if name="Name28" func="var" arg="hierBranch" op="equ" val="l">
                <dgm:choose name="Name29">
                  <dgm:if name="Name30" func="var" arg="dir" op="equ" val="norm">
                    <dgm:alg type="hierChild">
                      <dgm:param type="chAlign" val="t"/>
                      <dgm:param type="linDir" val="fromL"/>
                    </dgm:alg>
                  </dgm:if>
                  <dgm:else name="Name31">
                    <dgm:alg type="hierChild">
                      <dgm:param type="chAlign" val="t"/>
                      <dgm:param type="linDir" val="fromR"/>
                    </dgm:alg>
                  </dgm:else>
                </dgm:choose>
              </dgm:if>
              <dgm:if name="Name32" func="var" arg="hierBranch" op="equ" val="r">
                <dgm:choose name="Name33">
                  <dgm:if name="Name34" func="var" arg="dir" op="equ" val="norm">
                    <dgm:alg type="hierChild">
                      <dgm:param type="chAlign" val="b"/>
                      <dgm:param type="linDir" val="fromL"/>
                    </dgm:alg>
                  </dgm:if>
                  <dgm:else name="Name35">
                    <dgm:alg type="hierChild">
                      <dgm:param type="chAlign" val="b"/>
                      <dgm:param type="linDir" val="fromR"/>
                    </dgm:alg>
                  </dgm:else>
                </dgm:choose>
              </dgm:if>
              <dgm:if name="Name36" func="var" arg="hierBranch" op="equ" val="hang">
                <dgm:choose name="Name37">
                  <dgm:if name="Name38" func="var" arg="dir" op="equ" val="norm">
                    <dgm:alg type="hierChild">
                      <dgm:param type="chAlign" val="l"/>
                      <dgm:param type="linDir" val="fromT"/>
                      <dgm:param type="secChAlign" val="t"/>
                      <dgm:param type="secLinDir" val="fromL"/>
                    </dgm:alg>
                  </dgm:if>
                  <dgm:else name="Name39">
                    <dgm:alg type="hierChild">
                      <dgm:param type="chAlign" val="r"/>
                      <dgm:param type="linDir" val="fromT"/>
                      <dgm:param type="secChAlign" val="t"/>
                      <dgm:param type="secLinDir" val="fromR"/>
                    </dgm:alg>
                  </dgm:else>
                </dgm:choose>
              </dgm:if>
              <dgm:else name="Name40">
                <dgm:choose name="Name41">
                  <dgm:if name="Name42" func="var" arg="dir" op="equ" val="norm">
                    <dgm:alg type="hierChild">
                      <dgm:param type="linDir" val="fromT"/>
                      <dgm:param type="chAlign" val="l"/>
                    </dgm:alg>
                  </dgm:if>
                  <dgm:else name="Name43">
                    <dgm:alg type="hierChild">
                      <dgm:param type="linDir" val="fromT"/>
                      <dgm:param type="chAlign" val="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44" axis="precedSib" ptType="parTrans" st="-1" cnt="1">
                <dgm:choose name="Name45">
                  <dgm:if name="Name46" func="var" arg="hierBranch" op="equ" val="hang">
                    <dgm:layoutNode name="Name47">
                      <dgm:choose name="Name48">
                        <dgm:if name="Name4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 tCtr"/>
                          </dgm:alg>
                        </dgm:if>
                        <dgm:else name="Name5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 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1" func="var" arg="hierBranch" op="equ" val="l">
                    <dgm:layoutNode name="Name52">
                      <dgm:choose name="Name53">
                        <dgm:if name="Name54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tCtr"/>
                          </dgm:alg>
                        </dgm:if>
                        <dgm:else name="Name55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t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56" func="var" arg="hierBranch" op="equ" val="r">
                    <dgm:layoutNode name="Name57">
                      <dgm:choose name="Name58">
                        <dgm:if name="Name59" func="var" arg="dir" op="equ" val="norm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bCtr"/>
                          </dgm:alg>
                        </dgm:if>
                        <dgm:else name="Name60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bCtr"/>
                          </dgm:alg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61">
                    <dgm:choose name="Name62">
                      <dgm:if name="Name63" func="var" arg="dir" op="equ" val="norm">
                        <dgm:layoutNode name="Name64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R"/>
                            <dgm:param type="endPts" val="midL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if>
                      <dgm:else name="Name65">
                        <dgm:layoutNode name="Name66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midL"/>
                            <dgm:param type="endPts" val="midR"/>
                            <dgm:param type="bendPt" val="end"/>
                          </dgm:alg>
                          <dgm:shape xmlns:r="http://schemas.openxmlformats.org/officeDocument/2006/relationships" type="conn" r:blip="" zOrderOff="-99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else>
                    </dgm:choos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7">
                  <dgm:if name="Name68" func="var" arg="hierBranch" op="equ" val="l">
                    <dgm:choose name="Name69">
                      <dgm:if name="Name70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71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2" func="var" arg="hierBranch" op="equ" val="r">
                    <dgm:choose name="Name73">
                      <dgm:if name="Name74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75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76" func="var" arg="hierBranch" op="equ" val="hang">
                    <dgm:choose name="Name77">
                      <dgm:if name="Name78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79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80">
                    <dgm:choose name="Name81">
                      <dgm:if name="Name82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83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84">
                    <dgm:if name="Name85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6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7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8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9">
                    <dgm:if name="Name90" func="var" arg="hierBranch" op="equ" val="l">
                      <dgm:choose name="Name91">
                        <dgm:if name="Name92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93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r">
                      <dgm:choose name="Name95">
                        <dgm:if name="Name96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97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98" func="var" arg="hierBranch" op="equ" val="hang">
                      <dgm:choose name="Name99">
                        <dgm:if name="Name100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01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02">
                      <dgm:choose name="Name103">
                        <dgm:if name="Name104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05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a"/>
                </dgm:layoutNode>
                <dgm:layoutNode name="hierChild5">
                  <dgm:choose name="Name107">
                    <dgm:if name="Name108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09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10" ref="rep2b"/>
                </dgm:layoutNode>
              </dgm:layoutNode>
            </dgm:forEach>
          </dgm:layoutNode>
          <dgm:layoutNode name="hierChild3">
            <dgm:choose name="Name111">
              <dgm:if name="Name112" func="var" arg="dir" op="equ" val="norm">
                <dgm:alg type="hierChild">
                  <dgm:param type="chAlign" val="l"/>
                  <dgm:param type="linDir" val="fromT"/>
                  <dgm:param type="secChAlign" val="t"/>
                  <dgm:param type="secLinDir" val="fromL"/>
                </dgm:alg>
              </dgm:if>
              <dgm:else name="Name113">
                <dgm:alg type="hierChild">
                  <dgm:param type="chAlign" val="r"/>
                  <dgm:param type="linDir" val="fromT"/>
                  <dgm:param type="secChAlign" val="t"/>
                  <dgm:param type="sec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4" axis="precedSib" ptType="parTrans" st="-1" cnt="1">
                <dgm:layoutNode name="Name115">
                  <dgm:choose name="Name116">
                    <dgm:if name="Name117" func="var" arg="dir" op="equ" val="norm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R"/>
                        <dgm:param type="endPts" val="bCtr tCtr"/>
                      </dgm:alg>
                    </dgm:if>
                    <dgm:else name="Name11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midL"/>
                        <dgm:param type="endPts" val="bCtr tCtr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9">
                  <dgm:if name="Name120" func="var" arg="hierBranch" op="equ" val="l">
                    <dgm:choose name="Name121">
                      <dgm:if name="Name122" func="var" arg="dir" op="equ" val="norm">
                        <dgm:alg type="hierRoot">
                          <dgm:param type="hierAlign" val="lT"/>
                        </dgm:alg>
                        <dgm:constrLst>
                          <dgm:constr type="alignOff" val="0.75"/>
                        </dgm:constrLst>
                      </dgm:if>
                      <dgm:else name="Name123">
                        <dgm:alg type="hierRoot">
                          <dgm:param type="hierAlign" val="rT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4" func="var" arg="hierBranch" op="equ" val="r">
                    <dgm:choose name="Name125">
                      <dgm:if name="Name126" func="var" arg="dir" op="equ" val="norm">
                        <dgm:alg type="hierRoot">
                          <dgm:param type="hierAlign" val="lB"/>
                        </dgm:alg>
                        <dgm:constrLst>
                          <dgm:constr type="alignOff" val="0.75"/>
                        </dgm:constrLst>
                      </dgm:if>
                      <dgm:else name="Name127">
                        <dgm:alg type="hierRoot">
                          <dgm:param type="hierAlign" val="rB"/>
                        </dgm:alg>
                        <dgm:constrLst>
                          <dgm:constr type="alignOff" val="0.75"/>
                        </dgm:constrLst>
                      </dgm:else>
                    </dgm:choose>
                  </dgm:if>
                  <dgm:if name="Name128" func="var" arg="hierBranch" op="equ" val="hang">
                    <dgm:choose name="Name129">
                      <dgm:if name="Name130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 val="0.65"/>
                        </dgm:constrLst>
                      </dgm:if>
                      <dgm:else name="Name131">
                        <dgm:alg type="hierRoot">
                          <dgm:param type="hierAlign" val="rCtrCh"/>
                        </dgm:alg>
                        <dgm:constrLst>
                          <dgm:constr type="alignOff" val="0.65"/>
                        </dgm:constrLst>
                      </dgm:else>
                    </dgm:choose>
                  </dgm:if>
                  <dgm:else name="Name132">
                    <dgm:choose name="Name133">
                      <dgm:if name="Name134" func="var" arg="dir" op="equ" val="norm">
                        <dgm:alg type="hierRoot">
                          <dgm:param type="hierAlign" val="l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if>
                      <dgm:else name="Name135">
                        <dgm:alg type="hierRoot">
                          <dgm:param type="hierAlign" val="rCtrCh"/>
                        </dgm:alg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36">
                    <dgm:if name="Name137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8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39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40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41">
                    <dgm:if name="Name142" func="var" arg="hierBranch" op="equ" val="l">
                      <dgm:choose name="Name143">
                        <dgm:if name="Name144" func="var" arg="dir" op="equ" val="norm">
                          <dgm:alg type="hierChild">
                            <dgm:param type="chAlign" val="t"/>
                            <dgm:param type="linDir" val="fromL"/>
                          </dgm:alg>
                        </dgm:if>
                        <dgm:else name="Name145">
                          <dgm:alg type="hierChild">
                            <dgm:param type="chAlign" val="t"/>
                            <dgm:param type="linDir" val="fromR"/>
                          </dgm:alg>
                        </dgm:else>
                      </dgm:choose>
                    </dgm:if>
                    <dgm:if name="Name146" func="var" arg="hierBranch" op="equ" val="r">
                      <dgm:choose name="Name147">
                        <dgm:if name="Name148" func="var" arg="dir" op="equ" val="norm">
                          <dgm:alg type="hierChild">
                            <dgm:param type="chAlign" val="b"/>
                            <dgm:param type="linDir" val="fromL"/>
                          </dgm:alg>
                        </dgm:if>
                        <dgm:else name="Name149">
                          <dgm:alg type="hierChild">
                            <dgm:param type="chAlign" val="b"/>
                            <dgm:param type="linDir" val="fromR"/>
                          </dgm:alg>
                        </dgm:else>
                      </dgm:choose>
                    </dgm:if>
                    <dgm:if name="Name150" func="var" arg="hierBranch" op="equ" val="hang">
                      <dgm:choose name="Name151">
                        <dgm:if name="Name152" func="var" arg="dir" op="equ" val="norm">
                          <dgm:alg type="hierChild">
                            <dgm:param type="chAlign" val="l"/>
                            <dgm:param type="linDir" val="fromT"/>
                            <dgm:param type="secChAlign" val="t"/>
                            <dgm:param type="secLinDir" val="fromL"/>
                          </dgm:alg>
                        </dgm:if>
                        <dgm:else name="Name153">
                          <dgm:alg type="hierChild">
                            <dgm:param type="chAlign" val="r"/>
                            <dgm:param type="linDir" val="fromT"/>
                            <dgm:param type="secChAlign" val="t"/>
                            <dgm:param type="secLinDir" val="fromR"/>
                          </dgm:alg>
                        </dgm:else>
                      </dgm:choose>
                    </dgm:if>
                    <dgm:else name="Name154">
                      <dgm:choose name="Name155">
                        <dgm:if name="Name156" func="var" arg="dir" op="equ" val="norm">
                          <dgm:alg type="hierChild">
                            <dgm:param type="linDir" val="fromT"/>
                            <dgm:param type="chAlign" val="l"/>
                          </dgm:alg>
                        </dgm:if>
                        <dgm:else name="Name157">
                          <dgm:alg type="hierChild">
                            <dgm:param type="linDir" val="fromT"/>
                            <dgm:param type="chAlign" val="r"/>
                          </dgm:alg>
                        </dgm:else>
                      </dgm:choose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58" ref="rep2a"/>
                </dgm:layoutNode>
                <dgm:layoutNode name="hierChild7">
                  <dgm:choose name="Name159">
                    <dgm:if name="Name160" func="var" arg="dir" op="equ" val="norm">
                      <dgm:alg type="hierChild">
                        <dgm:param type="chAlign" val="l"/>
                        <dgm:param type="linDir" val="fromT"/>
                        <dgm:param type="secChAlign" val="t"/>
                        <dgm:param type="secLinDir" val="fromL"/>
                      </dgm:alg>
                    </dgm:if>
                    <dgm:else name="Name161">
                      <dgm:alg type="hierChild">
                        <dgm:param type="chAlign" val="r"/>
                        <dgm:param type="linDir" val="fromT"/>
                        <dgm:param type="secChAlign" val="t"/>
                        <dgm:param type="sec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62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hierarchy1">
  <dgm:title val=""/>
  <dgm:desc val=""/>
  <dgm:catLst>
    <dgm:cat type="hierarchy" pri="2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hierChild1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ptType="node" op="equ" val="65"/>
      <dgm:constr type="w" for="des" forName="composite" refType="w"/>
      <dgm:constr type="h" for="des" forName="composite" refType="w" refFor="des" refForName="composite" fact="0.667"/>
      <dgm:constr type="w" for="des" forName="composite2" refType="w" refFor="des" refForName="composite"/>
      <dgm:constr type="h" for="des" forName="composite2" refType="h" refFor="des" refForName="composite"/>
      <dgm:constr type="w" for="des" forName="composite3" refType="w" refFor="des" refForName="composite"/>
      <dgm:constr type="h" for="des" forName="composite3" refType="h" refFor="des" refForName="composite"/>
      <dgm:constr type="w" for="des" forName="composite4" refType="w" refFor="des" refForName="composite"/>
      <dgm:constr type="h" for="des" forName="composite4" refType="h" refFor="des" refForName="composite"/>
      <dgm:constr type="w" for="des" forName="composite5" refType="w" refFor="des" refForName="composite"/>
      <dgm:constr type="h" for="des" forName="composite5" refType="h" refFor="des" refForName="composite"/>
      <dgm:constr type="sibSp" refType="w" refFor="des" refForName="composite" fact="0.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p" for="des" forName="hierRoot1" refType="h" refFor="des" refForName="composite" fact="0.25"/>
      <dgm:constr type="sp" for="des" forName="hierRoot2" refType="sp" refFor="des" refForName="hierRoot1"/>
      <dgm:constr type="sp" for="des" forName="hierRoot3" refType="sp" refFor="des" refForName="hierRoot1"/>
      <dgm:constr type="sp" for="des" forName="hierRoot4" refType="sp" refFor="des" refForName="hierRoot1"/>
      <dgm:constr type="sp" for="des" forName="hierRoot5" refType="sp" refFor="des" refForName="hierRoot1"/>
    </dgm:constrLst>
    <dgm:ruleLst/>
    <dgm:forEach name="Name3" axis="ch">
      <dgm:forEach name="Name4" axis="self" ptType="node">
        <dgm:layoutNode name="hierRoot1">
          <dgm:alg type="hierRoot"/>
          <dgm:shape xmlns:r="http://schemas.openxmlformats.org/officeDocument/2006/relationships" r:blip="">
            <dgm:adjLst/>
          </dgm:shape>
          <dgm:presOf/>
          <dgm:constrLst>
            <dgm:constr type="bendDist" for="des" ptType="parTrans" refType="sp" fact="0.5"/>
          </dgm:constrLst>
          <dgm:ruleLst/>
          <dgm:layoutNode name="composite">
            <dgm:alg type="composite"/>
            <dgm:shape xmlns:r="http://schemas.openxmlformats.org/officeDocument/2006/relationships" r:blip="">
              <dgm:adjLst/>
            </dgm:shape>
            <dgm:presOf/>
            <dgm:constrLst>
              <dgm:constr type="w" for="ch" forName="background" refType="w" fact="0.9"/>
              <dgm:constr type="h" for="ch" forName="background" refType="w" refFor="ch" refForName="background" fact="0.635"/>
              <dgm:constr type="t" for="ch" forName="background"/>
              <dgm:constr type="l" for="ch" forName="background"/>
              <dgm:constr type="w" for="ch" forName="text" refType="w" fact="0.9"/>
              <dgm:constr type="h" for="ch" forName="text" refType="w" refFor="ch" refForName="text" fact="0.635"/>
              <dgm:constr type="t" for="ch" forName="text" refType="w" fact="0.095"/>
              <dgm:constr type="l" for="ch" forName="text" refType="w" fact="0.1"/>
            </dgm:constrLst>
            <dgm:ruleLst/>
            <dgm:layoutNode name="background" styleLbl="node0" moveWith="text"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/>
              <dgm:constrLst/>
              <dgm:ruleLst/>
            </dgm:layoutNode>
            <dgm:layoutNode name="text" styleLbl="fgAcc0">
              <dgm:varLst>
                <dgm:chPref val="3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/>
              <dgm:constrLst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layoutNode>
          <dgm:layoutNode name="hierChild2">
            <dgm:choose name="Name5">
              <dgm:if name="Name6" func="var" arg="dir" op="equ" val="norm">
                <dgm:alg type="hierChild">
                  <dgm:param type="linDir" val="fromL"/>
                </dgm:alg>
              </dgm:if>
              <dgm:else name="Name7">
                <dgm:alg type="hierChild">
                  <dgm:param type="linDir" val="from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8" axis="ch">
              <dgm:forEach name="Name9" axis="self" ptType="parTrans" cnt="1">
                <dgm:layoutNode name="Name10">
                  <dgm:alg type="conn">
                    <dgm:param type="dim" val="1D"/>
                    <dgm:param type="endSty" val="noArr"/>
                    <dgm:param type="connRout" val="bend"/>
                    <dgm:param type="bendPt" val="end"/>
                    <dgm:param type="begPts" val="bCtr"/>
                    <dgm:param type="endPts" val="tCtr"/>
                    <dgm:param type="srcNode" val="background"/>
                    <dgm:param type="dstNode" val="background2"/>
                  </dgm:alg>
                  <dgm:shape xmlns:r="http://schemas.openxmlformats.org/officeDocument/2006/relationships" type="conn" r:blip="" zOrderOff="-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1" axis="self" ptType="node">
                <dgm:layoutNode name="hierRoot2">
                  <dgm:alg type="hierRoot"/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bendDist" for="des" ptType="parTrans" refType="sp" fact="0.5"/>
                  </dgm:constrLst>
                  <dgm:ruleLst/>
                  <dgm:layoutNode name="composite2">
                    <dgm:alg type="composite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w" for="ch" forName="background2" refType="w" fact="0.9"/>
                      <dgm:constr type="h" for="ch" forName="background2" refType="w" refFor="ch" refForName="background2" fact="0.635"/>
                      <dgm:constr type="t" for="ch" forName="background2"/>
                      <dgm:constr type="l" for="ch" forName="background2"/>
                      <dgm:constr type="w" for="ch" forName="text2" refType="w" fact="0.9"/>
                      <dgm:constr type="h" for="ch" forName="text2" refType="w" refFor="ch" refForName="text2" fact="0.635"/>
                      <dgm:constr type="t" for="ch" forName="text2" refType="w" fact="0.095"/>
                      <dgm:constr type="l" for="ch" forName="text2" refType="w" fact="0.1"/>
                    </dgm:constrLst>
                    <dgm:ruleLst/>
                    <dgm:layoutNode name="background2" moveWith="text2"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/>
                      <dgm:constrLst/>
                      <dgm:ruleLst/>
                    </dgm:layoutNode>
                    <dgm:layoutNode name="text2" styleLbl="fgAcc2">
                      <dgm:varLst>
                        <dgm:chPref val="3"/>
                      </dgm:varLst>
                      <dgm:alg type="tx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layoutNode>
                  <dgm:layoutNode name="hierChild3">
                    <dgm:choose name="Name12">
                      <dgm:if name="Name13" func="var" arg="dir" op="equ" val="norm">
                        <dgm:alg type="hierChild">
                          <dgm:param type="linDir" val="fromL"/>
                        </dgm:alg>
                      </dgm:if>
                      <dgm:else name="Name14">
                        <dgm:alg type="hierChild">
                          <dgm:param type="linDir" val="from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15" axis="ch">
                      <dgm:forEach name="Name16" axis="self" ptType="parTrans" cnt="1">
                        <dgm:layoutNode name="Name17">
                          <dgm:alg type="conn">
                            <dgm:param type="dim" val="1D"/>
                            <dgm:param type="endSty" val="noArr"/>
                            <dgm:param type="connRout" val="bend"/>
                            <dgm:param type="bendPt" val="end"/>
                            <dgm:param type="begPts" val="bCtr"/>
                            <dgm:param type="endPts" val="tCtr"/>
                            <dgm:param type="srcNode" val="background2"/>
                            <dgm:param type="dstNode" val="background3"/>
                          </dgm:alg>
                          <dgm:shape xmlns:r="http://schemas.openxmlformats.org/officeDocument/2006/relationships" type="conn" r:blip="" zOrderOff="-999">
                            <dgm:adjLst/>
                          </dgm:shape>
                          <dgm:presOf axis="self"/>
                          <dgm:constrLst>
                            <dgm:constr type="begPad"/>
                            <dgm:constr type="endPad"/>
                          </dgm:constrLst>
                          <dgm:ruleLst/>
                        </dgm:layoutNode>
                      </dgm:forEach>
                      <dgm:forEach name="Name18" axis="self" ptType="node">
                        <dgm:layoutNode name="hierRoot3">
                          <dgm:alg type="hierRoot"/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constrLst>
                            <dgm:constr type="bendDist" for="des" ptType="parTrans" refType="sp" fact="0.5"/>
                          </dgm:constrLst>
                          <dgm:ruleLst/>
                          <dgm:layoutNode name="composite3">
                            <dgm:alg type="composite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w" for="ch" forName="background3" refType="w" fact="0.9"/>
                              <dgm:constr type="h" for="ch" forName="background3" refType="w" refFor="ch" refForName="background3" fact="0.635"/>
                              <dgm:constr type="t" for="ch" forName="background3"/>
                              <dgm:constr type="l" for="ch" forName="background3"/>
                              <dgm:constr type="w" for="ch" forName="text3" refType="w" fact="0.9"/>
                              <dgm:constr type="h" for="ch" forName="text3" refType="w" refFor="ch" refForName="text3" fact="0.635"/>
                              <dgm:constr type="t" for="ch" forName="text3" refType="w" fact="0.095"/>
                              <dgm:constr type="l" for="ch" forName="text3" refType="w" fact="0.1"/>
                            </dgm:constrLst>
                            <dgm:ruleLst/>
                            <dgm:layoutNode name="background3" moveWith="text3">
                              <dgm:alg type="sp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/>
                              <dgm:constrLst/>
                              <dgm:ruleLst/>
                            </dgm:layoutNode>
                            <dgm:layoutNode name="text3" styleLbl="fgAcc3">
                              <dgm:varLst>
                                <dgm:chPref val="3"/>
                              </dgm:varLst>
                              <dgm:alg type="tx"/>
                              <dgm:shape xmlns:r="http://schemas.openxmlformats.org/officeDocument/2006/relationships" type="roundRect" r:blip="">
                                <dgm:adjLst>
                                  <dgm:adj idx="1" val="0.1"/>
                                </dgm:adjLst>
                              </dgm:shape>
                              <dgm:presOf axis="self"/>
                              <dgm:constrLst>
                                <dgm:constr type="tMarg" refType="primFontSz" fact="0.3"/>
                                <dgm:constr type="bMarg" refType="primFontSz" fact="0.3"/>
                                <dgm:constr type="lMarg" refType="primFontSz" fact="0.3"/>
                                <dgm:constr type="rMarg" refType="primFontSz" fact="0.3"/>
                              </dgm:constrLst>
                              <dgm:ruleLst>
                                <dgm:rule type="primFontSz" val="5" fact="NaN" max="NaN"/>
                              </dgm:ruleLst>
                            </dgm:layoutNode>
                          </dgm:layoutNode>
                          <dgm:layoutNode name="hierChild4">
                            <dgm:choose name="Name19">
                              <dgm:if name="Name20" func="var" arg="dir" op="equ" val="norm">
                                <dgm:alg type="hierChild">
                                  <dgm:param type="linDir" val="fromL"/>
                                </dgm:alg>
                              </dgm:if>
                              <dgm:else name="Name21">
                                <dgm:alg type="hierChild">
                                  <dgm:param type="linDir" val="fromR"/>
                                </dgm:alg>
                              </dgm:else>
                            </dgm:choose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/>
                            <dgm:ruleLst/>
                            <dgm:forEach name="repeat" axis="ch">
                              <dgm:forEach name="Name22" axis="self" ptType="parTrans" cnt="1">
                                <dgm:layoutNode name="Name23">
                                  <dgm:choose name="Name24">
                                    <dgm:if name="Name25" axis="self" func="depth" op="lte" val="4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3"/>
                                        <dgm:param type="dstNode" val="background4"/>
                                      </dgm:alg>
                                    </dgm:if>
                                    <dgm:else name="Name26">
                                      <dgm:alg type="conn">
                                        <dgm:param type="dim" val="1D"/>
                                        <dgm:param type="endSty" val="noArr"/>
                                        <dgm:param type="connRout" val="bend"/>
                                        <dgm:param type="bendPt" val="end"/>
                                        <dgm:param type="begPts" val="bCtr"/>
                                        <dgm:param type="endPts" val="tCtr"/>
                                        <dgm:param type="srcNode" val="background4"/>
                                        <dgm:param type="dstNode" val="background4"/>
                                      </dgm:alg>
                                    </dgm:else>
                                  </dgm:choose>
                                  <dgm:shape xmlns:r="http://schemas.openxmlformats.org/officeDocument/2006/relationships" type="conn" r:blip="" zOrderOff="-999">
                                    <dgm:adjLst/>
                                  </dgm:shape>
                                  <dgm:presOf axis="self"/>
                                  <dgm:constrLst>
                                    <dgm:constr type="begPad"/>
                                    <dgm:constr type="endPad"/>
                                  </dgm:constrLst>
                                  <dgm:ruleLst/>
                                </dgm:layoutNode>
                              </dgm:forEach>
                              <dgm:forEach name="Name27" axis="self" ptType="node">
                                <dgm:layoutNode name="hierRoot4">
                                  <dgm:alg type="hierRoot"/>
                                  <dgm:shape xmlns:r="http://schemas.openxmlformats.org/officeDocument/2006/relationships" r:blip="">
                                    <dgm:adjLst/>
                                  </dgm:shape>
                                  <dgm:presOf/>
                                  <dgm:constrLst>
                                    <dgm:constr type="bendDist" for="des" ptType="parTrans" refType="sp" fact="0.5"/>
                                  </dgm:constrLst>
                                  <dgm:ruleLst/>
                                  <dgm:layoutNode name="composite4">
                                    <dgm:alg type="composite"/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>
                                      <dgm:constr type="w" for="ch" forName="background4" refType="w" fact="0.9"/>
                                      <dgm:constr type="h" for="ch" forName="background4" refType="w" refFor="ch" refForName="background4" fact="0.635"/>
                                      <dgm:constr type="t" for="ch" forName="background4"/>
                                      <dgm:constr type="l" for="ch" forName="background4"/>
                                      <dgm:constr type="w" for="ch" forName="text4" refType="w" fact="0.9"/>
                                      <dgm:constr type="h" for="ch" forName="text4" refType="w" refFor="ch" refForName="text4" fact="0.635"/>
                                      <dgm:constr type="t" for="ch" forName="text4" refType="w" fact="0.095"/>
                                      <dgm:constr type="l" for="ch" forName="text4" refType="w" fact="0.1"/>
                                    </dgm:constrLst>
                                    <dgm:ruleLst/>
                                    <dgm:layoutNode name="background4" moveWith="text4">
                                      <dgm:alg type="sp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/>
                                      <dgm:constrLst/>
                                      <dgm:ruleLst/>
                                    </dgm:layoutNode>
                                    <dgm:layoutNode name="text4" styleLbl="fgAcc4">
                                      <dgm:varLst>
                                        <dgm:chPref val="3"/>
                                      </dgm:varLst>
                                      <dgm:alg type="tx"/>
                                      <dgm:shape xmlns:r="http://schemas.openxmlformats.org/officeDocument/2006/relationships" type="roundRect" r:blip="">
                                        <dgm:adjLst>
                                          <dgm:adj idx="1" val="0.1"/>
                                        </dgm:adjLst>
                                      </dgm:shape>
                                      <dgm:presOf axis="self"/>
                                      <dgm:constrLst>
                                        <dgm:constr type="tMarg" refType="primFontSz" fact="0.3"/>
                                        <dgm:constr type="bMarg" refType="primFontSz" fact="0.3"/>
                                        <dgm:constr type="lMarg" refType="primFontSz" fact="0.3"/>
                                        <dgm:constr type="rMarg" refType="primFontSz" fact="0.3"/>
                                      </dgm:constrLst>
                                      <dgm:ruleLst>
                                        <dgm:rule type="primFontSz" val="5" fact="NaN" max="NaN"/>
                                      </dgm:ruleLst>
                                    </dgm:layoutNode>
                                  </dgm:layoutNode>
                                  <dgm:layoutNode name="hierChild5">
                                    <dgm:choose name="Name28">
                                      <dgm:if name="Name29" func="var" arg="dir" op="equ" val="norm">
                                        <dgm:alg type="hierChild">
                                          <dgm:param type="linDir" val="fromL"/>
                                        </dgm:alg>
                                      </dgm:if>
                                      <dgm:else name="Name30">
                                        <dgm:alg type="hierChild">
                                          <dgm:param type="linDir" val="fromR"/>
                                        </dgm:alg>
                                      </dgm:else>
                                    </dgm:choose>
                                    <dgm:shape xmlns:r="http://schemas.openxmlformats.org/officeDocument/2006/relationships" r:blip="">
                                      <dgm:adjLst/>
                                    </dgm:shape>
                                    <dgm:presOf/>
                                    <dgm:constrLst/>
                                    <dgm:ruleLst/>
                                    <dgm:forEach name="Name31" ref="repeat"/>
                                  </dgm:layoutNode>
                                </dgm:layoutNode>
                              </dgm:forEach>
                            </dgm:forEach>
                          </dgm:layoutNode>
                        </dgm:layoutNode>
                      </dgm:forEach>
                    </dgm:forEach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hierarchy2">
  <dgm:title val=""/>
  <dgm:desc val=""/>
  <dgm:catLst>
    <dgm:cat type="hierarchy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" destId="22" srcOrd="1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3" srcId="1" destId="11" srcOrd="0" destOrd="0"/>
        <dgm:cxn modelId="14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21"/>
        <dgm:pt modelId="211"/>
        <dgm:pt modelId="3"/>
        <dgm:pt modelId="31"/>
        <dgm:pt modelId="311"/>
      </dgm:ptLst>
      <dgm:cxnLst>
        <dgm:cxn modelId="4" srcId="0" destId="1" srcOrd="0" destOrd="0"/>
        <dgm:cxn modelId="5" srcId="1" destId="2" srcOrd="0" destOrd="0"/>
        <dgm:cxn modelId="6" srcId="1" destId="3" srcOrd="1" destOrd="0"/>
        <dgm:cxn modelId="23" srcId="2" destId="21" srcOrd="0" destOrd="0"/>
        <dgm:cxn modelId="24" srcId="21" destId="211" srcOrd="0" destOrd="0"/>
        <dgm:cxn modelId="33" srcId="3" destId="31" srcOrd="0" destOrd="0"/>
        <dgm:cxn modelId="34" srcId="31" destId="31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 val="exact"/>
    </dgm:varLst>
    <dgm:choose name="Name0">
      <dgm:if name="Name1" func="var" arg="dir" op="equ" val="norm">
        <dgm:alg type="hierChild">
          <dgm:param type="linDir" val="fromT"/>
          <dgm:param type="chAlign" val="l"/>
        </dgm:alg>
      </dgm:if>
      <dgm:else name="Name2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ptType="node" refType="h"/>
      <dgm:constr type="w" for="des" ptType="node" refType="h" refFor="des" refPtType="node" fact="2"/>
      <dgm:constr type="sibSp" refType="h" refFor="des" refPtType="node" op="equ" fact="0.15"/>
      <dgm:constr type="sibSp" for="des" forName="level2hierChild" refType="h" refFor="des" refPtType="node" op="equ" fact="0.15"/>
      <dgm:constr type="sibSp" for="des" forName="level3hierChild" refType="h" refFor="des" refPtType="node" op="equ" fact="0.15"/>
      <dgm:constr type="sp" for="des" forName="root1" refType="w" refFor="des" refPtType="node" fact="0.4"/>
      <dgm:constr type="sp" for="des" forName="root2" refType="sp" refFor="des" refForName="root1" op="equ"/>
      <dgm:constr type="primFontSz" for="des" ptType="node" op="equ" val="65"/>
      <dgm:constr type="primFontSz" for="des" forName="connTx" op="equ" val="55"/>
      <dgm:constr type="primFontSz" for="des" forName="connTx" refType="primFontSz" refFor="des" refPtType="node" op="lte" fact="0.8"/>
    </dgm:constrLst>
    <dgm:ruleLst/>
    <dgm:forEach name="Name3" axis="ch">
      <dgm:forEach name="Name4" axis="self" ptType="node">
        <dgm:layoutNode name="root1">
          <dgm:choose name="Name5">
            <dgm:if name="Name6" func="var" arg="dir" op="equ" val="norm">
              <dgm:alg type="hierRoot">
                <dgm:param type="hierAlign" val="lCtrCh"/>
              </dgm:alg>
            </dgm:if>
            <dgm:else name="Name7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/>
          <dgm:ruleLst/>
          <dgm:layoutNode name="LevelOneTextNode" styleLbl="node0">
            <dgm:varLst>
              <dgm:chPref val="3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5" fact="NaN" max="NaN"/>
            </dgm:ruleLst>
          </dgm:layoutNode>
          <dgm:layoutNode name="level2hierChild">
            <dgm:choose name="Name8">
              <dgm:if name="Name9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0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eat" axis="ch">
              <dgm:forEach name="Name11" axis="self" ptType="parTrans" cnt="1">
                <dgm:layoutNode name="conn2-1">
                  <dgm:choose name="Name12">
                    <dgm:if name="Name13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</dgm:alg>
                    </dgm:if>
                    <dgm:else name="Name14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ruleLst/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5" axis="self" ptType="node">
                <dgm:layoutNode name="root2">
                  <dgm:choose name="Name16">
                    <dgm:if name="Name17" func="var" arg="dir" op="equ" val="norm">
                      <dgm:alg type="hierRoot">
                        <dgm:param type="hierAlign" val="lCtrCh"/>
                      </dgm:alg>
                    </dgm:if>
                    <dgm:else name="Name18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"/>
                      </dgm:adjLst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level3hierChild">
                    <dgm:choose name="Name19">
                      <dgm:if name="Name20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1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constrLst/>
                    <dgm:ruleLst/>
                    <dgm:forEach name="Name22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Alt Başlık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tr-TR" smtClean="0"/>
              <a:t>Asıl alt başlık stilini düzenlemek için tıklatın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4" name="3 İçerik Yer Tutucusu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5" name="4 Metin Yer Tutucusu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6" name="5 İçerik Yer Tutucusu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7" name="6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8" name="7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8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4" name="3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4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3" name="2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3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İçerik Yer Tutucusu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Resim Yer Tutucusu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3 Metin Yer Tutucusu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tr-TR" smtClean="0"/>
              <a:t>Asıl metin stillerini düzenlemek için tıklatın</a:t>
            </a:r>
          </a:p>
        </p:txBody>
      </p:sp>
      <p:sp>
        <p:nvSpPr>
          <p:cNvPr id="5" name="4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6" name="5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6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Dikey Başlık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Dikey Metin Yer Tutucusu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microsoft.com/office/2007/relationships/hdphoto" Target="../media/hdphoto1.wdp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colorTemperature colorTemp="6000"/>
                    </a14:imgEffect>
                    <a14:imgEffect>
                      <a14:saturation sat="65000"/>
                    </a14:imgEffect>
                  </a14:imgLayer>
                </a14:imgProps>
              </a:ext>
            </a:extLst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Başlık Yer Tutucusu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 smtClean="0"/>
              <a:t>Asıl başlık stili için tıklatın</a:t>
            </a:r>
            <a:endParaRPr lang="tr-TR"/>
          </a:p>
        </p:txBody>
      </p:sp>
      <p:sp>
        <p:nvSpPr>
          <p:cNvPr id="3" name="2 Metin Yer Tutucusu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 smtClean="0"/>
              <a:t>Asıl metin stillerini düzenlemek için tıklatın</a:t>
            </a:r>
          </a:p>
          <a:p>
            <a:pPr lvl="1"/>
            <a:r>
              <a:rPr lang="tr-TR" smtClean="0"/>
              <a:t>İkinci düzey</a:t>
            </a:r>
          </a:p>
          <a:p>
            <a:pPr lvl="2"/>
            <a:r>
              <a:rPr lang="tr-TR" smtClean="0"/>
              <a:t>Üçüncü düzey</a:t>
            </a:r>
          </a:p>
          <a:p>
            <a:pPr lvl="3"/>
            <a:r>
              <a:rPr lang="tr-TR" smtClean="0"/>
              <a:t>Dördüncü düzey</a:t>
            </a:r>
          </a:p>
          <a:p>
            <a:pPr lvl="4"/>
            <a:r>
              <a:rPr lang="tr-TR" smtClean="0"/>
              <a:t>Beşinci düzey</a:t>
            </a:r>
            <a:endParaRPr lang="tr-TR"/>
          </a:p>
        </p:txBody>
      </p:sp>
      <p:sp>
        <p:nvSpPr>
          <p:cNvPr id="4" name="3 Veri Yer Tutucusu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3720DD-5B6D-40BF-8493-A6B52D484E6B}" type="datetimeFigureOut">
              <a:rPr lang="tr-TR" smtClean="0"/>
              <a:t>15.10.2015</a:t>
            </a:fld>
            <a:endParaRPr lang="tr-TR"/>
          </a:p>
        </p:txBody>
      </p:sp>
      <p:sp>
        <p:nvSpPr>
          <p:cNvPr id="5" name="4 Altbilgi Yer Tutucusu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5 Slayt Numarası Yer Tutucusu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302176B-0E47-46AC-8F43-DAB4B8A37D06}" type="slidenum">
              <a:rPr lang="tr-TR" smtClean="0"/>
              <a:t>‹#›</a:t>
            </a:fld>
            <a:endParaRPr lang="tr-T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4252195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reveal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5" name="Düz Bağlayıcı 4"/>
          <p:cNvCxnSpPr/>
          <p:nvPr/>
        </p:nvCxnSpPr>
        <p:spPr>
          <a:xfrm>
            <a:off x="1043608" y="3429000"/>
            <a:ext cx="5616624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sp>
        <p:nvSpPr>
          <p:cNvPr id="6" name="Dikdörtgen 5"/>
          <p:cNvSpPr/>
          <p:nvPr/>
        </p:nvSpPr>
        <p:spPr>
          <a:xfrm>
            <a:off x="971600" y="2132856"/>
            <a:ext cx="4118820" cy="132343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8000" dirty="0" smtClean="0">
                <a:solidFill>
                  <a:schemeClr val="accent2">
                    <a:lumMod val="75000"/>
                  </a:schemeClr>
                </a:solidFill>
              </a:rPr>
              <a:t>BÖLÜM 1</a:t>
            </a:r>
            <a:endParaRPr lang="tr-TR" sz="8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4427984" y="3429000"/>
            <a:ext cx="1754006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65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65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746743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7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8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5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86873160"/>
              </p:ext>
            </p:extLst>
          </p:nvPr>
        </p:nvGraphicFramePr>
        <p:xfrm>
          <a:off x="683568" y="1959123"/>
          <a:ext cx="8206680" cy="4494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448843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F6922A8-ECC5-2D43-96ED-B65A8661FAB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DF6922A8-ECC5-2D43-96ED-B65A8661FAB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9A8E751-D36B-FA44-A6EF-B06CF556507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99A8E751-D36B-FA44-A6EF-B06CF556507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7066B6E-07A8-5848-938E-CC91EDCC529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97066B6E-07A8-5848-938E-CC91EDCC529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139CA7-24C8-3543-9E5E-DB33E0047BC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6E139CA7-24C8-3543-9E5E-DB33E0047BC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9B4401C-3E5E-0945-89E6-9727FCE20D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D9B4401C-3E5E-0945-89E6-9727FCE20DF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19B833F-8F4D-4E4C-826C-F1D99F32FFC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019B833F-8F4D-4E4C-826C-F1D99F32FFC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7D4B768-AE68-A249-9A2A-CBB13105C64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37D4B768-AE68-A249-9A2A-CBB13105C64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4BCE741-1FD9-284C-BED9-767F08ACC19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6" dur="500"/>
                                        <p:tgtEl>
                                          <p:spTgt spid="5">
                                            <p:graphicEl>
                                              <a:dgm id="{64BCE741-1FD9-284C-BED9-767F08ACC190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451F44B-3866-8A42-8625-55FCCDD50B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9" dur="500"/>
                                        <p:tgtEl>
                                          <p:spTgt spid="5">
                                            <p:graphicEl>
                                              <a:dgm id="{2451F44B-3866-8A42-8625-55FCCDD50BE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37537059"/>
              </p:ext>
            </p:extLst>
          </p:nvPr>
        </p:nvGraphicFramePr>
        <p:xfrm>
          <a:off x="685800" y="1752600"/>
          <a:ext cx="8077200" cy="4494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Dikdörtgen 4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3887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BD7EA417-1634-9543-9802-B5C9D05BCA5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4">
                                            <p:graphicEl>
                                              <a:dgm id="{BD7EA417-1634-9543-9802-B5C9D05BCA5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3DFAE6C-DD1D-EB49-87B0-E140DCC284E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93DFAE6C-DD1D-EB49-87B0-E140DCC284E4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4" grpId="0">
        <p:bldSub>
          <a:bldDgm bld="one"/>
        </p:bldSub>
      </p:bldGraphic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22514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000" dirty="0" smtClean="0">
                <a:solidFill>
                  <a:schemeClr val="accent2">
                    <a:lumMod val="75000"/>
                  </a:schemeClr>
                </a:solidFill>
              </a:rPr>
              <a:t>Yirminci Ve Yirmi Birinci Yüzyıllar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690336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Fırtına-ve-stres Görüşü </a:t>
            </a:r>
          </a:p>
          <a:p>
            <a:pPr algn="ctr"/>
            <a:r>
              <a:rPr lang="tr-TR" sz="3500" dirty="0" smtClean="0"/>
              <a:t>G</a:t>
            </a:r>
            <a:r>
              <a:rPr lang="tr-TR" sz="3500" dirty="0"/>
              <a:t>. Stanley </a:t>
            </a:r>
            <a:r>
              <a:rPr lang="tr-TR" sz="3500" dirty="0" smtClean="0"/>
              <a:t>Hall’un</a:t>
            </a:r>
            <a:r>
              <a:rPr lang="tr-TR" sz="3500" dirty="0"/>
              <a:t> </a:t>
            </a:r>
            <a:r>
              <a:rPr lang="tr-TR" sz="3500" dirty="0" smtClean="0"/>
              <a:t>ergenliğin</a:t>
            </a:r>
            <a:r>
              <a:rPr lang="tr-TR" sz="3500" dirty="0"/>
              <a:t>, çatışma ve duygudurum </a:t>
            </a:r>
            <a:r>
              <a:rPr lang="tr-TR" sz="3500" dirty="0" smtClean="0"/>
              <a:t>dalgalanmaları ile </a:t>
            </a:r>
            <a:r>
              <a:rPr lang="tr-TR" sz="3500" dirty="0"/>
              <a:t>doldurulduğu çalkantılı bir zaman </a:t>
            </a:r>
            <a:r>
              <a:rPr lang="tr-TR" sz="3500" dirty="0" smtClean="0"/>
              <a:t>olduğuna ilişkin </a:t>
            </a:r>
            <a:r>
              <a:rPr lang="tr-TR" sz="3500" dirty="0"/>
              <a:t>kavramıdır.</a:t>
            </a:r>
          </a:p>
        </p:txBody>
      </p:sp>
    </p:spTree>
    <p:extLst>
      <p:ext uri="{BB962C8B-B14F-4D97-AF65-F5344CB8AC3E}">
        <p14:creationId xmlns:p14="http://schemas.microsoft.com/office/powerpoint/2010/main" val="2602019330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22514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000" dirty="0" smtClean="0">
                <a:solidFill>
                  <a:schemeClr val="accent2">
                    <a:lumMod val="75000"/>
                  </a:schemeClr>
                </a:solidFill>
              </a:rPr>
              <a:t>Yirminci Ve Yirmi Birinci Yüzyıllar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564904"/>
            <a:ext cx="8568952" cy="36471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300" b="1" dirty="0" smtClean="0"/>
              <a:t>Buluşçuların Buluş Açısı </a:t>
            </a:r>
          </a:p>
          <a:p>
            <a:pPr algn="ctr"/>
            <a:r>
              <a:rPr lang="tr-TR" sz="3300" dirty="0" smtClean="0"/>
              <a:t>Ergenliğin sosyotarihsel</a:t>
            </a:r>
            <a:r>
              <a:rPr lang="tr-TR" sz="3300" dirty="0"/>
              <a:t> </a:t>
            </a:r>
            <a:r>
              <a:rPr lang="tr-TR" sz="3300" dirty="0" smtClean="0"/>
              <a:t>bir </a:t>
            </a:r>
            <a:r>
              <a:rPr lang="tr-TR" sz="3300" dirty="0"/>
              <a:t>oluşum olduğu görüşüdür. Ergenliğe bu </a:t>
            </a:r>
            <a:r>
              <a:rPr lang="tr-TR" sz="3300" dirty="0" smtClean="0"/>
              <a:t>bakış açısında</a:t>
            </a:r>
            <a:r>
              <a:rPr lang="tr-TR" sz="3300" dirty="0"/>
              <a:t>, yirminci yüzyılın başındaki </a:t>
            </a:r>
            <a:r>
              <a:rPr lang="tr-TR" sz="3300" dirty="0" smtClean="0"/>
              <a:t>gençlerin bağımlılığını </a:t>
            </a:r>
            <a:r>
              <a:rPr lang="tr-TR" sz="3300" dirty="0"/>
              <a:t>ve ekonomik alana daha kontrollü </a:t>
            </a:r>
            <a:r>
              <a:rPr lang="tr-TR" sz="3300" dirty="0" smtClean="0"/>
              <a:t>bir şekilde </a:t>
            </a:r>
            <a:r>
              <a:rPr lang="tr-TR" sz="3300" dirty="0"/>
              <a:t>girmelerini sağlayan yasaların </a:t>
            </a:r>
            <a:r>
              <a:rPr lang="tr-TR" sz="3300" dirty="0" smtClean="0"/>
              <a:t>çıkarılması gibi </a:t>
            </a:r>
            <a:r>
              <a:rPr lang="tr-TR" sz="3300" dirty="0"/>
              <a:t>sosyotarihsel koşullar özellikle önemlidir.</a:t>
            </a:r>
          </a:p>
        </p:txBody>
      </p:sp>
    </p:spTree>
    <p:extLst>
      <p:ext uri="{BB962C8B-B14F-4D97-AF65-F5344CB8AC3E}">
        <p14:creationId xmlns:p14="http://schemas.microsoft.com/office/powerpoint/2010/main" val="151045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22514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000" dirty="0" smtClean="0">
                <a:solidFill>
                  <a:schemeClr val="accent2">
                    <a:lumMod val="75000"/>
                  </a:schemeClr>
                </a:solidFill>
              </a:rPr>
              <a:t>Yirminci Ve Yirmi Birinci Yüzyıllar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828836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400" b="1" dirty="0" smtClean="0"/>
              <a:t>Kohort Etkisi </a:t>
            </a:r>
          </a:p>
          <a:p>
            <a:pPr algn="ctr"/>
            <a:r>
              <a:rPr lang="tr-TR" sz="3400" dirty="0" smtClean="0"/>
              <a:t>Gerçek </a:t>
            </a:r>
            <a:r>
              <a:rPr lang="tr-TR" sz="3400" dirty="0"/>
              <a:t>kronolojik yaştan değil; </a:t>
            </a:r>
            <a:r>
              <a:rPr lang="tr-TR" sz="3400" dirty="0" smtClean="0"/>
              <a:t>bir bireyin </a:t>
            </a:r>
            <a:r>
              <a:rPr lang="tr-TR" sz="3400" dirty="0"/>
              <a:t>doğum zamanından, çağından ya </a:t>
            </a:r>
            <a:r>
              <a:rPr lang="tr-TR" sz="3400" dirty="0" smtClean="0"/>
              <a:t>da kuşağından </a:t>
            </a:r>
            <a:r>
              <a:rPr lang="tr-TR" sz="3400" dirty="0"/>
              <a:t>kaynaklanan etkilerdi r.</a:t>
            </a:r>
          </a:p>
        </p:txBody>
      </p:sp>
    </p:spTree>
    <p:extLst>
      <p:ext uri="{BB962C8B-B14F-4D97-AF65-F5344CB8AC3E}">
        <p14:creationId xmlns:p14="http://schemas.microsoft.com/office/powerpoint/2010/main" val="151045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22514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000" dirty="0" smtClean="0">
                <a:solidFill>
                  <a:schemeClr val="accent2">
                    <a:lumMod val="75000"/>
                  </a:schemeClr>
                </a:solidFill>
              </a:rPr>
              <a:t>Yirminci Ve Yirmi Birinci Yüzyıllar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910423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Milenyum Çocukları</a:t>
            </a:r>
          </a:p>
          <a:p>
            <a:pPr algn="ctr"/>
            <a:r>
              <a:rPr lang="tr-TR" sz="3500" dirty="0" smtClean="0"/>
              <a:t>1980’den </a:t>
            </a:r>
            <a:r>
              <a:rPr lang="tr-TR" sz="3500" dirty="0"/>
              <a:t>sonra doğan </a:t>
            </a:r>
            <a:r>
              <a:rPr lang="tr-TR" sz="3500" dirty="0" smtClean="0"/>
              <a:t>ve beliren </a:t>
            </a:r>
            <a:r>
              <a:rPr lang="tr-TR" sz="3500" dirty="0"/>
              <a:t>yetişkinliğe milenyumda giren </a:t>
            </a:r>
            <a:r>
              <a:rPr lang="tr-TR" sz="3500" dirty="0" smtClean="0"/>
              <a:t>kuşaktır. Milenyum </a:t>
            </a:r>
            <a:r>
              <a:rPr lang="tr-TR" sz="3500" dirty="0"/>
              <a:t>çocuklarının </a:t>
            </a:r>
            <a:r>
              <a:rPr lang="tr-TR" sz="3500" b="1" u="sng" dirty="0"/>
              <a:t>iki</a:t>
            </a:r>
            <a:r>
              <a:rPr lang="tr-TR" sz="3500" dirty="0"/>
              <a:t> özelliği göze çarpmaktadır</a:t>
            </a:r>
            <a:r>
              <a:rPr lang="tr-TR" sz="3500" dirty="0" smtClean="0"/>
              <a:t>: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5104515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835070" y="1628800"/>
            <a:ext cx="522514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000" dirty="0" smtClean="0">
                <a:solidFill>
                  <a:schemeClr val="accent2">
                    <a:lumMod val="75000"/>
                  </a:schemeClr>
                </a:solidFill>
              </a:rPr>
              <a:t>Yirminci Ve Yirmi Birinci Yüzyıllar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1902713" y="2837934"/>
            <a:ext cx="3554178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tr-TR" sz="3500" dirty="0"/>
              <a:t>etnik farklılıkları</a:t>
            </a:r>
            <a:endParaRPr lang="tr-TR" sz="3500" dirty="0"/>
          </a:p>
        </p:txBody>
      </p:sp>
      <p:sp>
        <p:nvSpPr>
          <p:cNvPr id="5" name="Dikdörtgen 4"/>
          <p:cNvSpPr/>
          <p:nvPr/>
        </p:nvSpPr>
        <p:spPr>
          <a:xfrm>
            <a:off x="1902713" y="3950186"/>
            <a:ext cx="562141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tr-TR" sz="3500" dirty="0"/>
              <a:t>teknolojiye olan </a:t>
            </a:r>
            <a:r>
              <a:rPr lang="tr-TR" sz="3500" dirty="0" smtClean="0"/>
              <a:t>bağlılıkları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94841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90336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Kimlik</a:t>
            </a:r>
          </a:p>
          <a:p>
            <a:pPr algn="ctr"/>
            <a:r>
              <a:rPr lang="tr-TR" sz="3500" dirty="0" smtClean="0"/>
              <a:t>Damon</a:t>
            </a:r>
            <a:r>
              <a:rPr lang="tr-TR" sz="3500" dirty="0"/>
              <a:t>, bugün çoğu gencin kimlikleri</a:t>
            </a:r>
          </a:p>
          <a:p>
            <a:pPr algn="ctr"/>
            <a:r>
              <a:rPr lang="tr-TR" sz="3500" dirty="0"/>
              <a:t>konusunda kararsız olduklarını ve kimlik</a:t>
            </a:r>
          </a:p>
          <a:p>
            <a:pPr algn="ctr"/>
            <a:r>
              <a:rPr lang="tr-TR" sz="3500" dirty="0"/>
              <a:t>kazanımına doğru yeterli bir şekilde </a:t>
            </a:r>
            <a:r>
              <a:rPr lang="tr-TR" sz="3500" dirty="0" smtClean="0"/>
              <a:t>ilerleyemediklerini savunmaktadır</a:t>
            </a:r>
            <a:r>
              <a:rPr lang="tr-TR" sz="3500" dirty="0"/>
              <a:t>.</a:t>
            </a:r>
            <a:endParaRPr lang="tr-TR" sz="3500" dirty="0"/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22514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000" dirty="0" smtClean="0">
                <a:solidFill>
                  <a:schemeClr val="accent2">
                    <a:lumMod val="75000"/>
                  </a:schemeClr>
                </a:solidFill>
              </a:rPr>
              <a:t>Yirminci Ve Yirmi Birinci Yüzyıllar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41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835070" y="1628800"/>
            <a:ext cx="48964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Ergenliğe İlişkin Kalıpyargılar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551837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Kalıpyargı:</a:t>
            </a:r>
          </a:p>
          <a:p>
            <a:pPr algn="ctr"/>
            <a:r>
              <a:rPr lang="tr-TR" sz="3500" dirty="0" smtClean="0"/>
              <a:t>Geniş </a:t>
            </a:r>
            <a:r>
              <a:rPr lang="tr-TR" sz="3500" dirty="0"/>
              <a:t>bir insan grubu </a:t>
            </a:r>
            <a:r>
              <a:rPr lang="tr-TR" sz="3500" dirty="0" smtClean="0"/>
              <a:t>hakkında izlenimlerimizi </a:t>
            </a:r>
            <a:r>
              <a:rPr lang="tr-TR" sz="3500" dirty="0"/>
              <a:t>ve inançlarımızı yansıtan </a:t>
            </a:r>
            <a:r>
              <a:rPr lang="tr-TR" sz="3500" dirty="0" smtClean="0"/>
              <a:t>bir genellemedir</a:t>
            </a:r>
            <a:r>
              <a:rPr lang="tr-TR" sz="3500" dirty="0"/>
              <a:t>. Tüm kalıpyargılar, belirli bir </a:t>
            </a:r>
            <a:r>
              <a:rPr lang="tr-TR" sz="3500" dirty="0" smtClean="0"/>
              <a:t>grubun tipik </a:t>
            </a:r>
            <a:r>
              <a:rPr lang="tr-TR" sz="3500" dirty="0"/>
              <a:t>bir üyesinin nasıl olduğuyla ilgili bir imaj</a:t>
            </a:r>
          </a:p>
          <a:p>
            <a:pPr algn="ctr"/>
            <a:r>
              <a:rPr lang="tr-TR" sz="3500" dirty="0"/>
              <a:t>taşımaktadır.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94841206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875870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Ergen Genelleme Farkı</a:t>
            </a:r>
          </a:p>
          <a:p>
            <a:pPr algn="ctr"/>
            <a:r>
              <a:rPr lang="tr-TR" sz="3500" dirty="0" smtClean="0"/>
              <a:t>Adelson’un</a:t>
            </a:r>
            <a:r>
              <a:rPr lang="tr-TR" sz="3500" dirty="0"/>
              <a:t>, sınırlı </a:t>
            </a:r>
            <a:r>
              <a:rPr lang="tr-TR" sz="3500" dirty="0" smtClean="0"/>
              <a:t>bilgilere ve </a:t>
            </a:r>
            <a:r>
              <a:rPr lang="tr-TR" sz="3500" dirty="0"/>
              <a:t>çoğunlukla da sık görülen ergen </a:t>
            </a:r>
            <a:r>
              <a:rPr lang="tr-TR" sz="3500" dirty="0" smtClean="0"/>
              <a:t>gruplarına dayanan </a:t>
            </a:r>
            <a:r>
              <a:rPr lang="tr-TR" sz="3500" dirty="0"/>
              <a:t>ergenler hakkındaki genellemelere </a:t>
            </a:r>
            <a:r>
              <a:rPr lang="tr-TR" sz="3500" dirty="0" smtClean="0"/>
              <a:t>ilişkin bir </a:t>
            </a:r>
            <a:r>
              <a:rPr lang="tr-TR" sz="3500" dirty="0"/>
              <a:t>kavramıdır.</a:t>
            </a:r>
            <a:endParaRPr lang="tr-TR" sz="3500" dirty="0"/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89646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Ergenliğe İlişkin Kalıpyargılar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8412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835070" y="1628800"/>
            <a:ext cx="51968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Ergenliğe Pozitif Bir Bakış Açısı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1403648" y="2708920"/>
            <a:ext cx="4306051" cy="60016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300" b="1" dirty="0"/>
              <a:t>Pozitif Gençlik Gelişimi:</a:t>
            </a:r>
            <a:endParaRPr lang="tr-TR" sz="3300" dirty="0"/>
          </a:p>
        </p:txBody>
      </p:sp>
      <p:sp>
        <p:nvSpPr>
          <p:cNvPr id="5" name="Dikdörtgen 4"/>
          <p:cNvSpPr/>
          <p:nvPr/>
        </p:nvSpPr>
        <p:spPr>
          <a:xfrm>
            <a:off x="467544" y="3605822"/>
            <a:ext cx="8568952" cy="263149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300" dirty="0"/>
              <a:t>Ergenlikte </a:t>
            </a:r>
            <a:r>
              <a:rPr lang="tr-TR" sz="3300" i="1" dirty="0"/>
              <a:t>pozitif gençlik gelişimi (PGG) </a:t>
            </a:r>
            <a:r>
              <a:rPr lang="tr-TR" sz="3300" dirty="0"/>
              <a:t>olarak </a:t>
            </a:r>
            <a:r>
              <a:rPr lang="tr-TR" sz="3300" dirty="0" smtClean="0"/>
              <a:t>adlandırılan kavram</a:t>
            </a:r>
            <a:r>
              <a:rPr lang="tr-TR" sz="3300" dirty="0"/>
              <a:t>, pozitif psikoloji yaklaşımını yansıtmaktadır. Pozitif gençlik </a:t>
            </a:r>
            <a:r>
              <a:rPr lang="tr-TR" sz="3300" dirty="0" smtClean="0"/>
              <a:t>gelişimi, gençlerin </a:t>
            </a:r>
            <a:r>
              <a:rPr lang="tr-TR" sz="3300" dirty="0"/>
              <a:t>güçlü yanları ile gençlerden beklenen olumlu nitelikleri ve gelişim </a:t>
            </a:r>
            <a:r>
              <a:rPr lang="tr-TR" sz="3300" dirty="0" smtClean="0"/>
              <a:t>eğrisini vurgulamaktadır</a:t>
            </a:r>
            <a:endParaRPr lang="tr-TR" sz="3300" dirty="0"/>
          </a:p>
        </p:txBody>
      </p:sp>
    </p:spTree>
    <p:extLst>
      <p:ext uri="{BB962C8B-B14F-4D97-AF65-F5344CB8AC3E}">
        <p14:creationId xmlns:p14="http://schemas.microsoft.com/office/powerpoint/2010/main" val="194841206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1968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Ergenliğe Pozitif Bir Bakış Açısı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Pozitif gençlik gelişimi, </a:t>
            </a:r>
            <a:r>
              <a:rPr lang="tr-TR" sz="3500" dirty="0" err="1"/>
              <a:t>PGG’nin</a:t>
            </a:r>
            <a:r>
              <a:rPr lang="tr-TR" sz="3500" dirty="0"/>
              <a:t> </a:t>
            </a:r>
            <a:r>
              <a:rPr lang="tr-TR" sz="3500" b="1" u="sng" dirty="0"/>
              <a:t>“Beş C’sini” </a:t>
            </a:r>
            <a:r>
              <a:rPr lang="tr-TR" sz="3500" dirty="0" smtClean="0"/>
              <a:t>tanımlayan </a:t>
            </a:r>
            <a:r>
              <a:rPr lang="tr-TR" sz="3500" dirty="0" err="1" smtClean="0"/>
              <a:t>Jacqueline</a:t>
            </a:r>
            <a:r>
              <a:rPr lang="tr-TR" sz="3500" dirty="0" smtClean="0"/>
              <a:t> </a:t>
            </a:r>
            <a:r>
              <a:rPr lang="tr-TR" sz="3500" dirty="0" err="1"/>
              <a:t>Lerner</a:t>
            </a:r>
            <a:r>
              <a:rPr lang="tr-TR" sz="3500" dirty="0"/>
              <a:t> ve arkadaşları </a:t>
            </a:r>
            <a:r>
              <a:rPr lang="tr-TR" sz="3500" dirty="0" smtClean="0"/>
              <a:t>tarafından </a:t>
            </a:r>
            <a:r>
              <a:rPr lang="tr-TR" sz="3500" dirty="0"/>
              <a:t>geliştirilmiştir: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96204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 smtClean="0">
                <a:solidFill>
                  <a:schemeClr val="accent2">
                    <a:lumMod val="75000"/>
                  </a:schemeClr>
                </a:solidFill>
              </a:rPr>
              <a:t>Giriş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19687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Ergenliğe Pozitif Bir Bakış Açısı</a:t>
            </a:r>
            <a:endParaRPr lang="tr-TR" sz="3000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2" name="Diyagram 1"/>
          <p:cNvGraphicFramePr/>
          <p:nvPr>
            <p:extLst>
              <p:ext uri="{D42A27DB-BD31-4B8C-83A1-F6EECF244321}">
                <p14:modId xmlns:p14="http://schemas.microsoft.com/office/powerpoint/2010/main" val="349913594"/>
              </p:ext>
            </p:extLst>
          </p:nvPr>
        </p:nvGraphicFramePr>
        <p:xfrm>
          <a:off x="611560" y="2213575"/>
          <a:ext cx="8424936" cy="41677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55869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1879EC0-320D-438E-B813-93CBDF531D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>
                                            <p:graphicEl>
                                              <a:dgm id="{C1879EC0-320D-438E-B813-93CBDF531D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6780C81-2C49-4800-944A-AEE1EDADAA5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"/>
                                        <p:tgtEl>
                                          <p:spTgt spid="2">
                                            <p:graphicEl>
                                              <a:dgm id="{96780C81-2C49-4800-944A-AEE1EDADAA5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795D31D-ACA3-478A-80ED-22FF998E96C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5" dur="500"/>
                                        <p:tgtEl>
                                          <p:spTgt spid="2">
                                            <p:graphicEl>
                                              <a:dgm id="{4795D31D-ACA3-478A-80ED-22FF998E96C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1493DDE1-661D-408A-A654-4EA07D6998B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8" dur="500"/>
                                        <p:tgtEl>
                                          <p:spTgt spid="2">
                                            <p:graphicEl>
                                              <a:dgm id="{1493DDE1-661D-408A-A654-4EA07D6998B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BB7B3DE-1035-43B6-8452-1B0DC0CD9BD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1" dur="500"/>
                                        <p:tgtEl>
                                          <p:spTgt spid="2">
                                            <p:graphicEl>
                                              <a:dgm id="{2BB7B3DE-1035-43B6-8452-1B0DC0CD9BD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99217C50-7909-4A09-A898-96EF70B6F2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6" dur="500"/>
                                        <p:tgtEl>
                                          <p:spTgt spid="2">
                                            <p:graphicEl>
                                              <a:dgm id="{99217C50-7909-4A09-A898-96EF70B6F2C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265CD0F0-EF15-41DD-84C6-B0FE319998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9" dur="500"/>
                                        <p:tgtEl>
                                          <p:spTgt spid="2">
                                            <p:graphicEl>
                                              <a:dgm id="{265CD0F0-EF15-41DD-84C6-B0FE3199980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9529079-343B-4825-9893-5843E548A8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2" dur="500"/>
                                        <p:tgtEl>
                                          <p:spTgt spid="2">
                                            <p:graphicEl>
                                              <a:dgm id="{A9529079-343B-4825-9893-5843E548A89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E66A760C-DB9E-44C0-BE30-493CC91C20F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37" dur="500"/>
                                        <p:tgtEl>
                                          <p:spTgt spid="2">
                                            <p:graphicEl>
                                              <a:dgm id="{E66A760C-DB9E-44C0-BE30-493CC91C20F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C3598266-B692-4196-B7EE-B5713B79392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0" dur="500"/>
                                        <p:tgtEl>
                                          <p:spTgt spid="2">
                                            <p:graphicEl>
                                              <a:dgm id="{C3598266-B692-4196-B7EE-B5713B79392A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83DFE3BE-9219-4922-8452-94CB2C53D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3" dur="500"/>
                                        <p:tgtEl>
                                          <p:spTgt spid="2">
                                            <p:graphicEl>
                                              <a:dgm id="{83DFE3BE-9219-4922-8452-94CB2C53D7C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A295EF70-9B94-44B5-8D6D-0A97434A2B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48" dur="500"/>
                                        <p:tgtEl>
                                          <p:spTgt spid="2">
                                            <p:graphicEl>
                                              <a:dgm id="{A295EF70-9B94-44B5-8D6D-0A97434A2B7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0E52FFBF-2BBE-49F2-B370-B7731C5D51B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1" dur="500"/>
                                        <p:tgtEl>
                                          <p:spTgt spid="2">
                                            <p:graphicEl>
                                              <a:dgm id="{0E52FFBF-2BBE-49F2-B370-B7731C5D51BF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45DAD181-FDF8-4ABC-8A79-2587BF68509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4" dur="500"/>
                                        <p:tgtEl>
                                          <p:spTgt spid="2">
                                            <p:graphicEl>
                                              <a:dgm id="{45DAD181-FDF8-4ABC-8A79-2587BF68509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B15C6D01-C7D1-4E06-B586-B6514D29FC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59" dur="500"/>
                                        <p:tgtEl>
                                          <p:spTgt spid="2">
                                            <p:graphicEl>
                                              <a:dgm id="{B15C6D01-C7D1-4E06-B586-B6514D29FC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770B498-7B27-42C4-A87D-68FAEBFEA19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2" dur="500"/>
                                        <p:tgtEl>
                                          <p:spTgt spid="2">
                                            <p:graphicEl>
                                              <a:dgm id="{6770B498-7B27-42C4-A87D-68FAEBFEA19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4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graphicEl>
                                              <a:dgm id="{6B02B407-C1FF-41F0-A506-123B24281C1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5" dur="500"/>
                                        <p:tgtEl>
                                          <p:spTgt spid="2">
                                            <p:graphicEl>
                                              <a:dgm id="{6B02B407-C1FF-41F0-A506-123B24281C11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2" grpId="0">
        <p:bldSub>
          <a:bldDgm bld="one"/>
        </p:bldSub>
      </p:bldGraphic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Tüm Dünyada Bugünün Ergenleri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82883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Sosyal Politika</a:t>
            </a:r>
          </a:p>
          <a:p>
            <a:pPr algn="ctr"/>
            <a:r>
              <a:rPr lang="tr-TR" sz="3500" dirty="0" smtClean="0"/>
              <a:t>Vatandaşların </a:t>
            </a:r>
            <a:r>
              <a:rPr lang="tr-TR" sz="3500" dirty="0"/>
              <a:t>refahını arttırmak </a:t>
            </a:r>
            <a:r>
              <a:rPr lang="tr-TR" sz="3500" dirty="0" smtClean="0"/>
              <a:t>için ulusal </a:t>
            </a:r>
            <a:r>
              <a:rPr lang="tr-TR" sz="3500" dirty="0"/>
              <a:t>hükümet tarafından tasarlanan </a:t>
            </a:r>
            <a:r>
              <a:rPr lang="tr-TR" sz="3500" dirty="0" smtClean="0"/>
              <a:t>eylem planıdır</a:t>
            </a:r>
            <a:r>
              <a:rPr lang="tr-TR" sz="3500" dirty="0"/>
              <a:t>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365586934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Tüm Dünyada Bugünün Ergenleri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467544" y="3486487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Bu başlık altında işlenmesi gerekenlerin ders sorumlusu yönetiminde tartışılarak, kavramların üzerinde durularak işlenmesi daha faydalı olacaktır.</a:t>
            </a:r>
            <a:endParaRPr lang="tr-TR" sz="3500" dirty="0"/>
          </a:p>
        </p:txBody>
      </p:sp>
      <p:sp>
        <p:nvSpPr>
          <p:cNvPr id="6" name="Dikdörtgen 5"/>
          <p:cNvSpPr/>
          <p:nvPr/>
        </p:nvSpPr>
        <p:spPr>
          <a:xfrm>
            <a:off x="899592" y="2204864"/>
            <a:ext cx="3240360" cy="7848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500" b="1" dirty="0" smtClean="0"/>
              <a:t>…</a:t>
            </a:r>
            <a:endParaRPr lang="tr-TR" sz="4500" dirty="0"/>
          </a:p>
        </p:txBody>
      </p:sp>
    </p:spTree>
    <p:extLst>
      <p:ext uri="{BB962C8B-B14F-4D97-AF65-F5344CB8AC3E}">
        <p14:creationId xmlns:p14="http://schemas.microsoft.com/office/powerpoint/2010/main" val="6521499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5" name="Diyagram 4"/>
          <p:cNvGraphicFramePr/>
          <p:nvPr>
            <p:extLst>
              <p:ext uri="{D42A27DB-BD31-4B8C-83A1-F6EECF244321}">
                <p14:modId xmlns:p14="http://schemas.microsoft.com/office/powerpoint/2010/main" val="3501807901"/>
              </p:ext>
            </p:extLst>
          </p:nvPr>
        </p:nvGraphicFramePr>
        <p:xfrm>
          <a:off x="971600" y="2029296"/>
          <a:ext cx="7200800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931598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3A6177E-47F2-4D5C-B9BF-4C9869B91B6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5">
                                            <p:graphicEl>
                                              <a:dgm id="{C3A6177E-47F2-4D5C-B9BF-4C9869B91B6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9B31C6B-7FCB-478E-934C-6C0BE42F6CE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5">
                                            <p:graphicEl>
                                              <a:dgm id="{09B31C6B-7FCB-478E-934C-6C0BE42F6CE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220B26D-AB79-4E3D-96A2-9B09C8E2E31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5" dur="500"/>
                                        <p:tgtEl>
                                          <p:spTgt spid="5">
                                            <p:graphicEl>
                                              <a:dgm id="{8220B26D-AB79-4E3D-96A2-9B09C8E2E31C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56FFCB-2397-4E9B-9A95-386591AB3EE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0" dur="500"/>
                                        <p:tgtEl>
                                          <p:spTgt spid="5">
                                            <p:graphicEl>
                                              <a:dgm id="{3456FFCB-2397-4E9B-9A95-386591AB3EE8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BC39AB4-6B75-44D0-82A4-32EBAB2C507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3" dur="500"/>
                                        <p:tgtEl>
                                          <p:spTgt spid="5">
                                            <p:graphicEl>
                                              <a:dgm id="{3BC39AB4-6B75-44D0-82A4-32EBAB2C507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5DA4E44-F7AC-4526-B30A-5B2CF5792C5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8" dur="500"/>
                                        <p:tgtEl>
                                          <p:spTgt spid="5">
                                            <p:graphicEl>
                                              <a:dgm id="{F5DA4E44-F7AC-4526-B30A-5B2CF5792C5B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7E72E9-69FC-49D5-8BDA-3A407ADA151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1" dur="500"/>
                                        <p:tgtEl>
                                          <p:spTgt spid="5">
                                            <p:graphicEl>
                                              <a:dgm id="{067E72E9-69FC-49D5-8BDA-3A407ADA1515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835070" y="1628800"/>
            <a:ext cx="3775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Süreçler ve Dönemler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3414479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İnsan gelişimi, </a:t>
            </a:r>
            <a:r>
              <a:rPr lang="tr-TR" sz="3500" b="1" dirty="0"/>
              <a:t>biyolojik</a:t>
            </a:r>
            <a:r>
              <a:rPr lang="tr-TR" sz="3500" dirty="0"/>
              <a:t>, </a:t>
            </a:r>
            <a:r>
              <a:rPr lang="tr-TR" sz="3500" b="1" dirty="0"/>
              <a:t>bilişsel</a:t>
            </a:r>
            <a:r>
              <a:rPr lang="tr-TR" sz="3500" dirty="0"/>
              <a:t> ve </a:t>
            </a:r>
            <a:r>
              <a:rPr lang="tr-TR" sz="3500" b="1" dirty="0"/>
              <a:t>sosyoduygusal</a:t>
            </a:r>
            <a:r>
              <a:rPr lang="tr-TR" sz="3500" dirty="0"/>
              <a:t> süreçlerle belirlenmektedir.</a:t>
            </a:r>
          </a:p>
          <a:p>
            <a:pPr algn="ctr"/>
            <a:r>
              <a:rPr lang="tr-TR" sz="3500" dirty="0"/>
              <a:t>Gelişim, çoğunlukla dönemler üzerinden açıklanmaktadır.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83872993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1412776"/>
            <a:ext cx="6552728" cy="50405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Dikdörtgen 4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677648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75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Süreçler ve Dönemler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553285"/>
            <a:ext cx="8568952" cy="33239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Gelişim </a:t>
            </a:r>
          </a:p>
          <a:p>
            <a:pPr algn="ctr"/>
            <a:r>
              <a:rPr lang="tr-TR" sz="3500" dirty="0" smtClean="0"/>
              <a:t>Döllenmeyle </a:t>
            </a:r>
            <a:r>
              <a:rPr lang="tr-TR" sz="3500" dirty="0"/>
              <a:t>başlayan ve yaşam </a:t>
            </a:r>
            <a:r>
              <a:rPr lang="tr-TR" sz="3500" dirty="0" smtClean="0"/>
              <a:t>boyu süren </a:t>
            </a:r>
            <a:r>
              <a:rPr lang="tr-TR" sz="3500" dirty="0"/>
              <a:t>bir değişim örüntüsüdür. Gelişimin büyük bir</a:t>
            </a:r>
          </a:p>
          <a:p>
            <a:pPr algn="ctr"/>
            <a:r>
              <a:rPr lang="tr-TR" sz="3500" dirty="0"/>
              <a:t>bölümü, büyümeyi kapsamaktadır ancak </a:t>
            </a:r>
            <a:r>
              <a:rPr lang="tr-TR" sz="3500" dirty="0" smtClean="0"/>
              <a:t>gelişim, gerilemeyi </a:t>
            </a:r>
            <a:r>
              <a:rPr lang="tr-TR" sz="3500" dirty="0"/>
              <a:t>de içermektedir (ölümde olduğu gibi)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22480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75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Süreçler ve Dönemler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708920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Biyolojik Süreçler</a:t>
            </a:r>
          </a:p>
          <a:p>
            <a:pPr algn="ctr"/>
            <a:r>
              <a:rPr lang="tr-TR" sz="3500" dirty="0" smtClean="0"/>
              <a:t>Bireyin </a:t>
            </a:r>
            <a:r>
              <a:rPr lang="tr-TR" sz="3500" dirty="0"/>
              <a:t>vücudundaki </a:t>
            </a:r>
            <a:r>
              <a:rPr lang="tr-TR" sz="3500" dirty="0" smtClean="0"/>
              <a:t>fiziksel değişimlerdir</a:t>
            </a:r>
            <a:r>
              <a:rPr lang="tr-TR" sz="3500" dirty="0"/>
              <a:t>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222829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Bilişsel Süreçler </a:t>
            </a:r>
          </a:p>
          <a:p>
            <a:pPr algn="ctr"/>
            <a:r>
              <a:rPr lang="tr-TR" sz="3500" dirty="0" smtClean="0"/>
              <a:t>Bireyin </a:t>
            </a:r>
            <a:r>
              <a:rPr lang="tr-TR" sz="3500" dirty="0"/>
              <a:t>düşüncesindeki </a:t>
            </a:r>
            <a:r>
              <a:rPr lang="tr-TR" sz="3500" dirty="0" smtClean="0"/>
              <a:t>ve zekasındaki </a:t>
            </a:r>
            <a:r>
              <a:rPr lang="tr-TR" sz="3500" dirty="0"/>
              <a:t>değişimlerdir.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25611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75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Süreçler ve Dönemler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306462"/>
            <a:ext cx="8676456" cy="4003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76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75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Süreçler ve Dönemler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3" name="Dikdörtgen 2"/>
          <p:cNvSpPr/>
          <p:nvPr/>
        </p:nvSpPr>
        <p:spPr>
          <a:xfrm>
            <a:off x="467544" y="2828836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Gelişim, genellikle şu dönemlere</a:t>
            </a:r>
          </a:p>
          <a:p>
            <a:pPr algn="ctr"/>
            <a:r>
              <a:rPr lang="tr-TR" sz="3500" dirty="0"/>
              <a:t>ayrılmaktadır: doğum öncesi, bebeklik, ilk çocukluk, orta ve son çocukluk, ergenlik,</a:t>
            </a:r>
          </a:p>
          <a:p>
            <a:pPr algn="ctr"/>
            <a:r>
              <a:rPr lang="tr-TR" sz="3500" dirty="0"/>
              <a:t>ilk yetişkinlik, orta yetişkinlik ve ileri yetişkinlik.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25611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75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Süreçler ve Dönemler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Ergenlik, biyolojik, </a:t>
            </a:r>
            <a:r>
              <a:rPr lang="tr-TR" sz="3500" dirty="0" smtClean="0"/>
              <a:t>bilişsel ve </a:t>
            </a:r>
            <a:r>
              <a:rPr lang="tr-TR" sz="3500" dirty="0"/>
              <a:t>sosyoduygusal değişimleri kapsayan çocukluk ve </a:t>
            </a:r>
            <a:r>
              <a:rPr lang="tr-TR" sz="3500" dirty="0" smtClean="0"/>
              <a:t>yetişkinlik </a:t>
            </a:r>
            <a:r>
              <a:rPr lang="tr-TR" sz="3500" dirty="0"/>
              <a:t>arasındaki </a:t>
            </a:r>
            <a:r>
              <a:rPr lang="tr-TR" sz="3500" dirty="0" smtClean="0"/>
              <a:t>gelişimsel geçiş </a:t>
            </a:r>
            <a:r>
              <a:rPr lang="tr-TR" sz="3500" dirty="0"/>
              <a:t>dönemidir.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25611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75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Süreçler ve Dönemler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96733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Çoğu kültürde, ergenlik yaklaşık olarak 10-13 </a:t>
            </a:r>
            <a:r>
              <a:rPr lang="tr-TR" sz="3500" dirty="0" smtClean="0"/>
              <a:t>yaşlarda </a:t>
            </a:r>
            <a:r>
              <a:rPr lang="es-ES" sz="3500" dirty="0" smtClean="0"/>
              <a:t>başlar </a:t>
            </a:r>
            <a:r>
              <a:rPr lang="es-ES" sz="3500" dirty="0"/>
              <a:t>ve 18-22 yaşlarda son bulur.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67544" y="456370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nl-NL" sz="3500" dirty="0"/>
              <a:t>Gelişimciler, erken ergenlik ile geç ergenliğe</a:t>
            </a:r>
          </a:p>
          <a:p>
            <a:pPr algn="ctr"/>
            <a:r>
              <a:rPr lang="tr-TR" sz="3500" dirty="0"/>
              <a:t>daha fazla dikkat etmektedir.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425611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75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Süreçler ve Dönemler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26447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Erken Ergenlik</a:t>
            </a:r>
          </a:p>
          <a:p>
            <a:pPr algn="ctr"/>
            <a:r>
              <a:rPr lang="tr-TR" sz="3500" dirty="0" smtClean="0"/>
              <a:t>Yaklaşık </a:t>
            </a:r>
            <a:r>
              <a:rPr lang="tr-TR" sz="3500" dirty="0"/>
              <a:t>olarak ortaokul </a:t>
            </a:r>
            <a:r>
              <a:rPr lang="tr-TR" sz="3500" dirty="0" smtClean="0"/>
              <a:t>yıllarına karşılık </a:t>
            </a:r>
            <a:r>
              <a:rPr lang="tr-TR" sz="3500" dirty="0"/>
              <a:t>gelmektedir ve pubertal değişimin büyük bir</a:t>
            </a:r>
          </a:p>
          <a:p>
            <a:pPr algn="ctr"/>
            <a:r>
              <a:rPr lang="tr-TR" sz="3500" dirty="0"/>
              <a:t>bölümünü içermektedir.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3976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77558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Süreçler ve Dönemler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148" y="3068960"/>
            <a:ext cx="8579376" cy="259228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56117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304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Gelişimsel Geçişler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270463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Psikolojik Sağlamlık</a:t>
            </a:r>
          </a:p>
          <a:p>
            <a:pPr algn="ctr"/>
            <a:r>
              <a:rPr lang="tr-TR" sz="3500" dirty="0" smtClean="0"/>
              <a:t>Ciddi </a:t>
            </a:r>
            <a:r>
              <a:rPr lang="tr-TR" sz="3500" dirty="0"/>
              <a:t>riskler ve kötü </a:t>
            </a:r>
            <a:r>
              <a:rPr lang="tr-TR" sz="3500" dirty="0" smtClean="0"/>
              <a:t>koşullar karşısında </a:t>
            </a:r>
            <a:r>
              <a:rPr lang="tr-TR" sz="3500" dirty="0"/>
              <a:t>olumlu bir biçimde uyum sağlama </a:t>
            </a:r>
            <a:r>
              <a:rPr lang="tr-TR" sz="3500" dirty="0" smtClean="0"/>
              <a:t>ve başarılı </a:t>
            </a:r>
            <a:r>
              <a:rPr lang="tr-TR" sz="3500" dirty="0"/>
              <a:t>sonuçlar elde etmedir.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39760426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304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Gelişimsel Geçişler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67544" y="2564904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Çocukluktan ergenliğe ve ergenlikten yetişkinliğe geçiş, gelişimdeki iki önemli</a:t>
            </a:r>
          </a:p>
          <a:p>
            <a:pPr algn="ctr"/>
            <a:r>
              <a:rPr lang="tr-TR" sz="3500" dirty="0"/>
              <a:t>geçiştir.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67544" y="4707721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smtClean="0"/>
              <a:t>Ergenlikten yetişkinliğe </a:t>
            </a:r>
            <a:r>
              <a:rPr lang="tr-TR" sz="3500" dirty="0"/>
              <a:t>geçişi açıklamak için beliren yetişkinlik kavramı ileri sürülmüştür.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3790788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304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Gelişimsel Geçişler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2690336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Beliren yetişkinliğin beş önemli özelliği; kimlik arayışı (özellikle de aşkta </a:t>
            </a:r>
            <a:r>
              <a:rPr lang="tr-TR" sz="3500" dirty="0" smtClean="0"/>
              <a:t>ve işte</a:t>
            </a:r>
            <a:r>
              <a:rPr lang="tr-TR" sz="3500" dirty="0"/>
              <a:t>), istikrarsızlık, kendine odaklanma, iki arada hissetme ve bireyin </a:t>
            </a:r>
            <a:r>
              <a:rPr lang="tr-TR" sz="3500" dirty="0" smtClean="0"/>
              <a:t>yaşamını dönüştürmesi </a:t>
            </a:r>
            <a:r>
              <a:rPr lang="tr-TR" sz="3500" dirty="0"/>
              <a:t>için fırsatları deneyimlemesidir.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18322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304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Gelişimsel Geçişler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67544" y="319845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Son zamanlarda ortaya atılan bir önerme, ergenliğin çok </a:t>
            </a:r>
            <a:r>
              <a:rPr lang="tr-TR" sz="3500" dirty="0" smtClean="0"/>
              <a:t>uzun sürdüğünü </a:t>
            </a:r>
            <a:r>
              <a:rPr lang="tr-TR" sz="3500" dirty="0"/>
              <a:t>ve ergenlerin olgunlaşması için yeterli fırsatların sağlanmadığını savunmaktadır.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183220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304110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Gelişimsel Geçişler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9222" y="2388983"/>
            <a:ext cx="7128792" cy="39574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9760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261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Gelişimsel Konular</a:t>
            </a:r>
          </a:p>
        </p:txBody>
      </p:sp>
      <p:sp>
        <p:nvSpPr>
          <p:cNvPr id="6" name="Dikdörtgen 5"/>
          <p:cNvSpPr/>
          <p:nvPr/>
        </p:nvSpPr>
        <p:spPr>
          <a:xfrm>
            <a:off x="467544" y="2636912"/>
            <a:ext cx="8568952" cy="63094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Gelişimdeki üç önemli </a:t>
            </a:r>
            <a:r>
              <a:rPr lang="tr-TR" sz="3500" dirty="0" smtClean="0"/>
              <a:t>konu :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683568" y="3595082"/>
            <a:ext cx="6192688" cy="55399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tr-TR" sz="3000" dirty="0"/>
              <a:t>kalıtıma karşı çevre konusu</a:t>
            </a:r>
            <a:endParaRPr lang="tr-TR" sz="3000" dirty="0"/>
          </a:p>
        </p:txBody>
      </p:sp>
      <p:sp>
        <p:nvSpPr>
          <p:cNvPr id="8" name="Dikdörtgen 7"/>
          <p:cNvSpPr/>
          <p:nvPr/>
        </p:nvSpPr>
        <p:spPr>
          <a:xfrm>
            <a:off x="683568" y="4365104"/>
            <a:ext cx="4933338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tr-TR" sz="3000" dirty="0"/>
              <a:t>süreklilik-süreksizlik konusu</a:t>
            </a:r>
            <a:endParaRPr lang="tr-TR" sz="3000" dirty="0"/>
          </a:p>
        </p:txBody>
      </p:sp>
      <p:sp>
        <p:nvSpPr>
          <p:cNvPr id="9" name="Dikdörtgen 8"/>
          <p:cNvSpPr/>
          <p:nvPr/>
        </p:nvSpPr>
        <p:spPr>
          <a:xfrm>
            <a:off x="683568" y="5171144"/>
            <a:ext cx="4979761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457200" indent="-457200">
              <a:buFont typeface="Wingdings" pitchFamily="2" charset="2"/>
              <a:buChar char="v"/>
            </a:pPr>
            <a:r>
              <a:rPr lang="tr-TR" sz="3000" dirty="0"/>
              <a:t>erken-geç yaşantılar konusu</a:t>
            </a:r>
            <a:endParaRPr lang="tr-TR" sz="3000" dirty="0"/>
          </a:p>
        </p:txBody>
      </p:sp>
    </p:spTree>
    <p:extLst>
      <p:ext uri="{BB962C8B-B14F-4D97-AF65-F5344CB8AC3E}">
        <p14:creationId xmlns:p14="http://schemas.microsoft.com/office/powerpoint/2010/main" val="4044267644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261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Gelişimsel Konular</a:t>
            </a:r>
          </a:p>
        </p:txBody>
      </p:sp>
      <p:sp>
        <p:nvSpPr>
          <p:cNvPr id="2" name="Dikdörtgen 1"/>
          <p:cNvSpPr/>
          <p:nvPr/>
        </p:nvSpPr>
        <p:spPr>
          <a:xfrm>
            <a:off x="467544" y="3233008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Bu konular kapsamlı bir </a:t>
            </a:r>
            <a:r>
              <a:rPr lang="tr-TR" sz="3500" dirty="0" smtClean="0"/>
              <a:t>biçimde tartışılmasına </a:t>
            </a:r>
            <a:r>
              <a:rPr lang="tr-TR" sz="3500" dirty="0"/>
              <a:t>rağmen; çoğu gelişimci, bu konular hakkında uç noktalarda </a:t>
            </a:r>
            <a:r>
              <a:rPr lang="tr-TR" sz="3500" dirty="0" smtClean="0"/>
              <a:t>poziyon</a:t>
            </a:r>
            <a:r>
              <a:rPr lang="tr-TR" sz="3500" dirty="0"/>
              <a:t> </a:t>
            </a:r>
            <a:r>
              <a:rPr lang="tr-TR" sz="3500" dirty="0" smtClean="0"/>
              <a:t>almamaktadır</a:t>
            </a:r>
            <a:r>
              <a:rPr lang="tr-TR" sz="3500" dirty="0"/>
              <a:t>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8426527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Gelişimin Doğası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3261406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Gelişimsel Konular</a:t>
            </a:r>
          </a:p>
        </p:txBody>
      </p:sp>
      <p:sp>
        <p:nvSpPr>
          <p:cNvPr id="6" name="Dikdörtgen 5"/>
          <p:cNvSpPr/>
          <p:nvPr/>
        </p:nvSpPr>
        <p:spPr>
          <a:xfrm>
            <a:off x="467544" y="3019886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 smtClean="0"/>
              <a:t>Süreklilik- Süreksizlik Konusu</a:t>
            </a:r>
          </a:p>
          <a:p>
            <a:pPr algn="ctr"/>
            <a:r>
              <a:rPr lang="tr-TR" sz="3500" dirty="0" smtClean="0"/>
              <a:t>Gelişimin kademeli, birikimli </a:t>
            </a:r>
            <a:r>
              <a:rPr lang="tr-TR" sz="3500" dirty="0"/>
              <a:t>bir değişimi mi (süreklilik) yoksa </a:t>
            </a:r>
            <a:r>
              <a:rPr lang="tr-TR" sz="3500" dirty="0" smtClean="0"/>
              <a:t>farklı aşamaları </a:t>
            </a:r>
            <a:r>
              <a:rPr lang="tr-TR" sz="3500" dirty="0"/>
              <a:t>mı (süreksizlik) kapsadığı konusu üzerine</a:t>
            </a:r>
          </a:p>
          <a:p>
            <a:pPr algn="ctr"/>
            <a:r>
              <a:rPr lang="tr-TR" sz="3500" dirty="0"/>
              <a:t>odaklanmaktadır.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948217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graphicFrame>
        <p:nvGraphicFramePr>
          <p:cNvPr id="6" name="Content Placeholder 1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604791313"/>
              </p:ext>
            </p:extLst>
          </p:nvPr>
        </p:nvGraphicFramePr>
        <p:xfrm>
          <a:off x="685800" y="1752600"/>
          <a:ext cx="8077200" cy="44942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842652767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3005601-43A7-D14E-B937-125FC71794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6">
                                            <p:graphicEl>
                                              <a:dgm id="{D3005601-43A7-D14E-B937-125FC71794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6">
                                            <p:graphicEl>
                                              <a:dgm id="{D3005601-43A7-D14E-B937-125FC71794C1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BC4B9459-D9DE-284E-8E85-D0BE3BDFD3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>
                                            <p:graphicEl>
                                              <a:dgm id="{BC4B9459-D9DE-284E-8E85-D0BE3BDFD3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>
                                            <p:graphicEl>
                                              <a:dgm id="{BC4B9459-D9DE-284E-8E85-D0BE3BDFD32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4D47DED9-BCF5-3B46-9988-90EEF576C8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 fill="hold"/>
                                        <p:tgtEl>
                                          <p:spTgt spid="6">
                                            <p:graphicEl>
                                              <a:dgm id="{4D47DED9-BCF5-3B46-9988-90EEF576C8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6">
                                            <p:graphicEl>
                                              <a:dgm id="{4D47DED9-BCF5-3B46-9988-90EEF576C892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2529C19D-8093-491B-9FEB-B0557E8027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graphicEl>
                                              <a:dgm id="{2529C19D-8093-491B-9FEB-B0557E8027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graphicEl>
                                              <a:dgm id="{2529C19D-8093-491B-9FEB-B0557E80274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D54FE867-70FD-4E39-A829-98C5AEBDC1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>
                                            <p:graphicEl>
                                              <a:dgm id="{D54FE867-70FD-4E39-A829-98C5AEBDC1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6">
                                            <p:graphicEl>
                                              <a:dgm id="{D54FE867-70FD-4E39-A829-98C5AEBDC1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C7DCAF5F-60E1-490B-A1EE-59746C29BD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6">
                                            <p:graphicEl>
                                              <a:dgm id="{C7DCAF5F-60E1-490B-A1EE-59746C29BD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6">
                                            <p:graphicEl>
                                              <a:dgm id="{C7DCAF5F-60E1-490B-A1EE-59746C29BD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5" presetID="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graphicEl>
                                              <a:dgm id="{79B71845-54CF-4B37-A610-F50283DC2C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6">
                                            <p:graphicEl>
                                              <a:dgm id="{79B71845-54CF-4B37-A610-F50283DC2C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6">
                                            <p:graphicEl>
                                              <a:dgm id="{79B71845-54CF-4B37-A610-F50283DC2C8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6" grpId="0">
        <p:bldSub>
          <a:bldDgm bld="one"/>
        </p:bldSub>
      </p:bldGraphic>
    </p:bld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2422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Bilim ve Bilimsel Yöntem</a:t>
            </a:r>
          </a:p>
        </p:txBody>
      </p:sp>
      <p:sp>
        <p:nvSpPr>
          <p:cNvPr id="6" name="Dikdörtgen 5"/>
          <p:cNvSpPr/>
          <p:nvPr/>
        </p:nvSpPr>
        <p:spPr>
          <a:xfrm>
            <a:off x="475861" y="2564904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Ergen gelişimine yönelik soruları </a:t>
            </a:r>
            <a:r>
              <a:rPr lang="tr-TR" sz="3500" dirty="0" smtClean="0"/>
              <a:t>    cevaplamak </a:t>
            </a:r>
            <a:r>
              <a:rPr lang="tr-TR" sz="3500" dirty="0"/>
              <a:t>için araştırmacılar çoğunlukla </a:t>
            </a:r>
            <a:r>
              <a:rPr lang="tr-TR" sz="3500" dirty="0" smtClean="0"/>
              <a:t>bilime başvurmaktadırlar</a:t>
            </a:r>
            <a:r>
              <a:rPr lang="tr-TR" sz="3500" dirty="0"/>
              <a:t>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75860" y="4510861"/>
            <a:ext cx="8568953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Araştırmacılar genellikle </a:t>
            </a:r>
            <a:r>
              <a:rPr lang="tr-TR" sz="3500" b="1" u="sng" dirty="0"/>
              <a:t>dört</a:t>
            </a:r>
            <a:r>
              <a:rPr lang="tr-TR" sz="3500" dirty="0"/>
              <a:t> temel basamağı kapsayan </a:t>
            </a:r>
            <a:r>
              <a:rPr lang="tr-TR" sz="3500" dirty="0" smtClean="0"/>
              <a:t>bilimsel yöntemi </a:t>
            </a:r>
            <a:r>
              <a:rPr lang="tr-TR" sz="3500" dirty="0"/>
              <a:t>izlemektedirler: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810839408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2422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Bilim ve Bilimsel Yöntem</a:t>
            </a:r>
          </a:p>
        </p:txBody>
      </p:sp>
      <p:sp>
        <p:nvSpPr>
          <p:cNvPr id="6" name="Dikdörtgen 5"/>
          <p:cNvSpPr/>
          <p:nvPr/>
        </p:nvSpPr>
        <p:spPr>
          <a:xfrm>
            <a:off x="1487492" y="2564904"/>
            <a:ext cx="6005362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500" dirty="0" smtClean="0"/>
              <a:t>1) problemi </a:t>
            </a:r>
            <a:r>
              <a:rPr lang="tr-TR" sz="3500" dirty="0"/>
              <a:t>kavramsallaştırmak,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1487492" y="3356992"/>
            <a:ext cx="3563091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500" dirty="0" smtClean="0"/>
              <a:t>2) veriyi toplamak,</a:t>
            </a:r>
            <a:endParaRPr lang="tr-TR" sz="3500" dirty="0"/>
          </a:p>
        </p:txBody>
      </p:sp>
      <p:sp>
        <p:nvSpPr>
          <p:cNvPr id="8" name="Dikdörtgen 7"/>
          <p:cNvSpPr/>
          <p:nvPr/>
        </p:nvSpPr>
        <p:spPr>
          <a:xfrm>
            <a:off x="1487492" y="4149080"/>
            <a:ext cx="4154920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500" dirty="0" smtClean="0"/>
              <a:t>3) veriyi </a:t>
            </a:r>
            <a:r>
              <a:rPr lang="tr-TR" sz="3500" dirty="0"/>
              <a:t>analiz </a:t>
            </a:r>
            <a:r>
              <a:rPr lang="tr-TR" sz="3500" dirty="0" smtClean="0"/>
              <a:t>etmek,</a:t>
            </a:r>
            <a:endParaRPr lang="tr-TR" sz="3500" dirty="0"/>
          </a:p>
        </p:txBody>
      </p:sp>
      <p:sp>
        <p:nvSpPr>
          <p:cNvPr id="9" name="Dikdörtgen 8"/>
          <p:cNvSpPr/>
          <p:nvPr/>
        </p:nvSpPr>
        <p:spPr>
          <a:xfrm>
            <a:off x="1487492" y="4941168"/>
            <a:ext cx="4049827" cy="63094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r-TR" sz="3500" dirty="0" smtClean="0"/>
              <a:t>4) sonuçlar </a:t>
            </a:r>
            <a:r>
              <a:rPr lang="tr-TR" sz="3500" dirty="0"/>
              <a:t>çıkarmak.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276214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</p:bld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2422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Bilim ve Bilimsel Yöntem</a:t>
            </a:r>
          </a:p>
        </p:txBody>
      </p:sp>
      <p:sp>
        <p:nvSpPr>
          <p:cNvPr id="2" name="Dikdörtgen 1"/>
          <p:cNvSpPr/>
          <p:nvPr/>
        </p:nvSpPr>
        <p:spPr>
          <a:xfrm>
            <a:off x="475861" y="344903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Kuram, bir olayı açıklamaya ve bir olay </a:t>
            </a:r>
            <a:r>
              <a:rPr lang="tr-TR" sz="3500" dirty="0" smtClean="0"/>
              <a:t>hakkında tahminler </a:t>
            </a:r>
            <a:r>
              <a:rPr lang="tr-TR" sz="3500" dirty="0"/>
              <a:t>yapmaya yarayan birbiriyle ilişkili, mantıklı kurallar bütünüdür.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37218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424225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Bilim ve Bilimsel Yöntem</a:t>
            </a:r>
          </a:p>
        </p:txBody>
      </p:sp>
      <p:sp>
        <p:nvSpPr>
          <p:cNvPr id="2" name="Dikdörtgen 1"/>
          <p:cNvSpPr/>
          <p:nvPr/>
        </p:nvSpPr>
        <p:spPr>
          <a:xfrm>
            <a:off x="475861" y="3161000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Hipotezler, çoğunlukla kuramlardan çıkarım yapılan, test edilebilen belirli </a:t>
            </a:r>
            <a:r>
              <a:rPr lang="tr-TR" sz="3500" dirty="0" smtClean="0"/>
              <a:t>iddialar ve </a:t>
            </a:r>
            <a:r>
              <a:rPr lang="tr-TR" sz="3500" dirty="0"/>
              <a:t>tahminlerdir.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1372180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465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Ergen Gelişimi ile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İlgili Kuramlar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7965" y="2492896"/>
            <a:ext cx="8506848" cy="35876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72180617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2690336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/>
              <a:t>Piaget’nin </a:t>
            </a:r>
            <a:r>
              <a:rPr lang="tr-TR" sz="3500" b="1" dirty="0" smtClean="0"/>
              <a:t>Kuramı</a:t>
            </a:r>
          </a:p>
          <a:p>
            <a:pPr algn="ctr"/>
            <a:r>
              <a:rPr lang="tr-TR" sz="3500" dirty="0" smtClean="0"/>
              <a:t>Çocukların </a:t>
            </a:r>
            <a:r>
              <a:rPr lang="tr-TR" sz="3500" dirty="0"/>
              <a:t>dünyaya </a:t>
            </a:r>
            <a:r>
              <a:rPr lang="tr-TR" sz="3500" dirty="0" smtClean="0"/>
              <a:t>ilişkin anlayışlarını       etkin </a:t>
            </a:r>
            <a:r>
              <a:rPr lang="tr-TR" sz="3500" dirty="0"/>
              <a:t>bir biçimde yapılandırdıklarını </a:t>
            </a:r>
            <a:r>
              <a:rPr lang="tr-TR" sz="3500" dirty="0" smtClean="0"/>
              <a:t>ve bilişsel </a:t>
            </a:r>
            <a:r>
              <a:rPr lang="tr-TR" sz="3500" dirty="0"/>
              <a:t>gelişimin dört döneminden geçtiklerini</a:t>
            </a:r>
          </a:p>
          <a:p>
            <a:pPr algn="ctr"/>
            <a:r>
              <a:rPr lang="tr-TR" sz="3500" dirty="0"/>
              <a:t>belirten bir kuramdır.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835070" y="1628800"/>
            <a:ext cx="5465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Ergen Gelişimi ile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İlgili Kuramlar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58266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Dikdörtgen 5"/>
          <p:cNvSpPr/>
          <p:nvPr/>
        </p:nvSpPr>
        <p:spPr>
          <a:xfrm>
            <a:off x="475861" y="296733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b="1" dirty="0"/>
              <a:t>Vygotsky’nin </a:t>
            </a:r>
            <a:r>
              <a:rPr lang="tr-TR" sz="3500" b="1" dirty="0" smtClean="0"/>
              <a:t>Kuramı</a:t>
            </a:r>
          </a:p>
          <a:p>
            <a:pPr algn="ctr"/>
            <a:r>
              <a:rPr lang="tr-TR" sz="3500" dirty="0" smtClean="0"/>
              <a:t>Kültürün </a:t>
            </a:r>
            <a:r>
              <a:rPr lang="tr-TR" sz="3500" dirty="0"/>
              <a:t>ve </a:t>
            </a:r>
            <a:r>
              <a:rPr lang="tr-TR" sz="3500" dirty="0" smtClean="0"/>
              <a:t>sosyal etkileşimin </a:t>
            </a:r>
            <a:r>
              <a:rPr lang="tr-TR" sz="3500" dirty="0"/>
              <a:t>bilişsel gelişime nasıl yön </a:t>
            </a:r>
            <a:r>
              <a:rPr lang="tr-TR" sz="3500" dirty="0" smtClean="0"/>
              <a:t>verdiğini vurgulayan </a:t>
            </a:r>
            <a:r>
              <a:rPr lang="tr-TR" sz="3500" dirty="0"/>
              <a:t>sosyokültürel bilişsel bir kuramdır.</a:t>
            </a:r>
            <a:endParaRPr lang="tr-TR" sz="3500" dirty="0"/>
          </a:p>
        </p:txBody>
      </p:sp>
      <p:sp>
        <p:nvSpPr>
          <p:cNvPr id="7" name="Dikdörtgen 6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8" name="Dikdörtgen 7"/>
          <p:cNvSpPr/>
          <p:nvPr/>
        </p:nvSpPr>
        <p:spPr>
          <a:xfrm>
            <a:off x="835070" y="1628800"/>
            <a:ext cx="5465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Ergen Gelişimi ile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İlgili Kuramlar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3001694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67544" y="2828836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err="1"/>
              <a:t>Psikanalitik</a:t>
            </a:r>
            <a:r>
              <a:rPr lang="tr-TR" sz="3500" dirty="0"/>
              <a:t> kuramlara göre gelişim, öncelikle bilinç dışı zihne bağlıdır ve duygular</a:t>
            </a:r>
          </a:p>
          <a:p>
            <a:pPr algn="ctr"/>
            <a:r>
              <a:rPr lang="tr-TR" sz="3500" dirty="0"/>
              <a:t>tarafından aşırı bir biçimde etki altına alınmıştır.</a:t>
            </a:r>
            <a:endParaRPr lang="tr-TR" sz="3500" dirty="0"/>
          </a:p>
        </p:txBody>
      </p:sp>
      <p:sp>
        <p:nvSpPr>
          <p:cNvPr id="5" name="Dikdörtgen 4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835070" y="1628800"/>
            <a:ext cx="5465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Ergen Gelişimi ile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İlgili Kuramlar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87775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465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Ergen Gelişimi ile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İlgili Kuramlar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75861" y="3198455"/>
            <a:ext cx="8568952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İki ana </a:t>
            </a:r>
            <a:r>
              <a:rPr lang="tr-TR" sz="3500" dirty="0" err="1"/>
              <a:t>psikanalitik</a:t>
            </a:r>
            <a:r>
              <a:rPr lang="tr-TR" sz="3500" dirty="0"/>
              <a:t> </a:t>
            </a:r>
            <a:r>
              <a:rPr lang="tr-TR" sz="3500" dirty="0" smtClean="0"/>
              <a:t>kuram, Freud </a:t>
            </a:r>
            <a:r>
              <a:rPr lang="tr-TR" sz="3500" dirty="0"/>
              <a:t>ve </a:t>
            </a:r>
            <a:r>
              <a:rPr lang="tr-TR" sz="3500" dirty="0" err="1"/>
              <a:t>Erikson</a:t>
            </a:r>
            <a:r>
              <a:rPr lang="tr-TR" sz="3500" dirty="0"/>
              <a:t> tarafından ileri sürülmüştür. Freud, bireylerin </a:t>
            </a:r>
            <a:r>
              <a:rPr lang="tr-TR" sz="3500" dirty="0" err="1"/>
              <a:t>psikoseksüel</a:t>
            </a:r>
            <a:r>
              <a:rPr lang="tr-TR" sz="3500" dirty="0"/>
              <a:t> </a:t>
            </a:r>
            <a:r>
              <a:rPr lang="tr-TR" sz="3500" dirty="0" smtClean="0"/>
              <a:t>gelişimin beş </a:t>
            </a:r>
            <a:r>
              <a:rPr lang="tr-TR" sz="3500" dirty="0"/>
              <a:t>evresinden geçtiklerini kuramlaştırmıştır.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2353996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465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Ergen Gelişimi ile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İlgili Kuramlar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75861" y="2780928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Erikson’un kuramı ise </a:t>
            </a:r>
            <a:r>
              <a:rPr lang="tr-TR" sz="3500" dirty="0" smtClean="0"/>
              <a:t>gelişimin sekiz </a:t>
            </a:r>
            <a:r>
              <a:rPr lang="tr-TR" sz="3500" dirty="0"/>
              <a:t>psikososyal evresini vurgulamaktadır.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75861" y="4241682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Bilişsel kuramlar, düşünmeyi, </a:t>
            </a:r>
            <a:r>
              <a:rPr lang="tr-TR" sz="3500" dirty="0" smtClean="0"/>
              <a:t>akıl yürütmeyi</a:t>
            </a:r>
            <a:r>
              <a:rPr lang="tr-TR" sz="3500" dirty="0"/>
              <a:t>, dili ve diğer bilişsel süreçleri vurgulamaktadır.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96935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465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Ergen Gelişimi ile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İlgili Kuramlar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75861" y="296733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Piaget’nin </a:t>
            </a:r>
            <a:r>
              <a:rPr lang="tr-TR" sz="3500" dirty="0" smtClean="0"/>
              <a:t>ve Vygotsky’nin </a:t>
            </a:r>
            <a:r>
              <a:rPr lang="tr-TR" sz="3500" dirty="0"/>
              <a:t>kuramı ile bilgi işleme kuramı, üç ana bilişsel kuramdır.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75861" y="4385136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Skinner’ın edimsel </a:t>
            </a:r>
            <a:r>
              <a:rPr lang="tr-TR" sz="3500" dirty="0" smtClean="0"/>
              <a:t>koşullanması </a:t>
            </a:r>
            <a:r>
              <a:rPr lang="tr-TR" sz="3500" dirty="0"/>
              <a:t>ve sosyal bilişsel kuram, </a:t>
            </a:r>
            <a:r>
              <a:rPr lang="tr-TR" sz="3500" dirty="0" smtClean="0"/>
              <a:t>iki ana </a:t>
            </a:r>
            <a:r>
              <a:rPr lang="tr-TR" sz="3500" dirty="0"/>
              <a:t>davranışçı ve sosyal bilişsel kuramdır.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96935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465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Ergen Gelişimi ile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İlgili Kuramlar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75861" y="2473439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Ekolojik kuram, </a:t>
            </a:r>
            <a:r>
              <a:rPr lang="tr-TR" sz="3500" dirty="0" err="1"/>
              <a:t>Bronfenbrenner’ın</a:t>
            </a:r>
            <a:r>
              <a:rPr lang="tr-TR" sz="3500" dirty="0"/>
              <a:t> gelişime </a:t>
            </a:r>
            <a:r>
              <a:rPr lang="tr-TR" sz="3500" dirty="0" smtClean="0"/>
              <a:t>ilişkin çevresel </a:t>
            </a:r>
            <a:r>
              <a:rPr lang="tr-TR" sz="3500" dirty="0"/>
              <a:t>sistem görüşüdür.</a:t>
            </a:r>
            <a:endParaRPr lang="tr-TR" sz="3500" dirty="0"/>
          </a:p>
        </p:txBody>
      </p:sp>
      <p:sp>
        <p:nvSpPr>
          <p:cNvPr id="3" name="Dikdörtgen 2"/>
          <p:cNvSpPr/>
          <p:nvPr/>
        </p:nvSpPr>
        <p:spPr>
          <a:xfrm>
            <a:off x="475861" y="3883982"/>
            <a:ext cx="8568952" cy="27853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Ekolojik kuram, beş çevresel sistem ileri </a:t>
            </a:r>
            <a:r>
              <a:rPr lang="tr-TR" sz="3500" dirty="0" smtClean="0"/>
              <a:t>sürmektedir. Eklektik </a:t>
            </a:r>
            <a:r>
              <a:rPr lang="tr-TR" sz="3500" dirty="0"/>
              <a:t>yaklaşım ise tek bir kuramsal yaklaşım izlemek yerine; her bir </a:t>
            </a:r>
            <a:r>
              <a:rPr lang="tr-TR" sz="3500" dirty="0" smtClean="0"/>
              <a:t>kuramda bulunduğu </a:t>
            </a:r>
            <a:r>
              <a:rPr lang="tr-TR" sz="3500" dirty="0"/>
              <a:t>düşünülen en iyi özellikleri seçmektedir.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969351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91680" y="272199"/>
            <a:ext cx="5760640" cy="63120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05846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5465122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>
                <a:solidFill>
                  <a:schemeClr val="accent2">
                    <a:lumMod val="75000"/>
                  </a:schemeClr>
                </a:solidFill>
              </a:rPr>
              <a:t>Ergen Gelişimi ile </a:t>
            </a:r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İlgili Kuramlar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99186" y="2420887"/>
            <a:ext cx="4322301" cy="41764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733459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9772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Ergen Gelişiminde Araştırma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75861" y="2737951"/>
            <a:ext cx="856895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300" dirty="0"/>
              <a:t>Yaşam boyu gelişimde temel veri toplama yöntemleri, gözlem (bir </a:t>
            </a:r>
            <a:r>
              <a:rPr lang="tr-TR" sz="3300" dirty="0" smtClean="0"/>
              <a:t>laboratuvarda ya </a:t>
            </a:r>
            <a:r>
              <a:rPr lang="tr-TR" sz="3300" dirty="0"/>
              <a:t>da doğal bir ortamda), anket (envanter) ya da görüşme, standardize </a:t>
            </a:r>
            <a:r>
              <a:rPr lang="tr-TR" sz="3300" dirty="0" smtClean="0"/>
              <a:t>edilmiş testler</a:t>
            </a:r>
            <a:r>
              <a:rPr lang="tr-TR" sz="3300" dirty="0"/>
              <a:t>, fizyolojik ölçümler, deneyim örnekleme yöntemi ve vaka çalışmasıdır.</a:t>
            </a:r>
            <a:endParaRPr lang="tr-TR" sz="3300" dirty="0"/>
          </a:p>
        </p:txBody>
      </p:sp>
    </p:spTree>
    <p:extLst>
      <p:ext uri="{BB962C8B-B14F-4D97-AF65-F5344CB8AC3E}">
        <p14:creationId xmlns:p14="http://schemas.microsoft.com/office/powerpoint/2010/main" val="3969351662"/>
      </p:ext>
    </p:extLst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9772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Ergen Gelişiminde Araştırma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6" name="Dikdörtgen 5"/>
          <p:cNvSpPr/>
          <p:nvPr/>
        </p:nvSpPr>
        <p:spPr>
          <a:xfrm>
            <a:off x="475861" y="3483585"/>
            <a:ext cx="8568952" cy="116955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 err="1"/>
              <a:t>Betimsel</a:t>
            </a:r>
            <a:r>
              <a:rPr lang="tr-TR" sz="3500" dirty="0"/>
              <a:t>, </a:t>
            </a:r>
            <a:r>
              <a:rPr lang="tr-TR" sz="3500" dirty="0" err="1"/>
              <a:t>korelasyonel</a:t>
            </a:r>
            <a:r>
              <a:rPr lang="tr-TR" sz="3500" dirty="0"/>
              <a:t> ve deneysel araştırma ise üç temel araştırma desenidir.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36284374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9772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Ergen Gelişiminde Araştırma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6022" y="179332"/>
            <a:ext cx="7715856" cy="60926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772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9772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Ergen Gelişiminde Araştırma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75861" y="3449032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Araştırmacılar, zamanın ya </a:t>
            </a:r>
            <a:r>
              <a:rPr lang="tr-TR" sz="3500" dirty="0" smtClean="0"/>
              <a:t>da yaşın      etkilerini </a:t>
            </a:r>
            <a:r>
              <a:rPr lang="tr-TR" sz="3500" dirty="0"/>
              <a:t>incelemek için </a:t>
            </a:r>
            <a:r>
              <a:rPr lang="tr-TR" sz="3500" dirty="0" err="1"/>
              <a:t>kesitsel</a:t>
            </a:r>
            <a:r>
              <a:rPr lang="tr-TR" sz="3500" dirty="0"/>
              <a:t> ya da </a:t>
            </a:r>
            <a:r>
              <a:rPr lang="tr-TR" sz="3500" dirty="0" err="1"/>
              <a:t>boylamsal</a:t>
            </a:r>
            <a:r>
              <a:rPr lang="tr-TR" sz="3500" dirty="0"/>
              <a:t> çalışmalar yürütebilmektedir.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677290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400">
        <p:fade/>
      </p:transition>
    </mc:Choice>
    <mc:Fallback xmlns="">
      <p:transition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ikdörtgen 3"/>
          <p:cNvSpPr/>
          <p:nvPr/>
        </p:nvSpPr>
        <p:spPr>
          <a:xfrm>
            <a:off x="475861" y="431957"/>
            <a:ext cx="8568952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4000" b="1" dirty="0">
                <a:solidFill>
                  <a:schemeClr val="accent2">
                    <a:lumMod val="75000"/>
                  </a:schemeClr>
                </a:solidFill>
              </a:rPr>
              <a:t>Ergen Gelişim Bilimi</a:t>
            </a:r>
            <a:endParaRPr lang="tr-TR" sz="4000" b="1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5" name="Dikdörtgen 4"/>
          <p:cNvSpPr/>
          <p:nvPr/>
        </p:nvSpPr>
        <p:spPr>
          <a:xfrm>
            <a:off x="835070" y="1628800"/>
            <a:ext cx="697729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r-TR" sz="3200" dirty="0" smtClean="0">
                <a:solidFill>
                  <a:schemeClr val="accent2">
                    <a:lumMod val="75000"/>
                  </a:schemeClr>
                </a:solidFill>
              </a:rPr>
              <a:t>Ergen Gelişiminde Araştırma</a:t>
            </a:r>
            <a:endParaRPr lang="tr-TR" sz="3200" dirty="0">
              <a:solidFill>
                <a:schemeClr val="accent2">
                  <a:lumMod val="75000"/>
                </a:schemeClr>
              </a:solidFill>
            </a:endParaRPr>
          </a:p>
        </p:txBody>
      </p:sp>
      <p:sp>
        <p:nvSpPr>
          <p:cNvPr id="2" name="Dikdörtgen 1"/>
          <p:cNvSpPr/>
          <p:nvPr/>
        </p:nvSpPr>
        <p:spPr>
          <a:xfrm>
            <a:off x="475861" y="3377024"/>
            <a:ext cx="8568952" cy="17081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r-TR" sz="3500" dirty="0"/>
              <a:t>Araştırmacılar, araştırmada cinsiyet</a:t>
            </a:r>
          </a:p>
          <a:p>
            <a:pPr algn="ctr"/>
            <a:r>
              <a:rPr lang="tr-TR" sz="3500" dirty="0"/>
              <a:t>ve kültür yanlılığından ve etnik yanlılıklardan kaçınmalıdırlar.</a:t>
            </a:r>
            <a:endParaRPr lang="tr-TR" sz="3500" dirty="0"/>
          </a:p>
        </p:txBody>
      </p:sp>
    </p:spTree>
    <p:extLst>
      <p:ext uri="{BB962C8B-B14F-4D97-AF65-F5344CB8AC3E}">
        <p14:creationId xmlns:p14="http://schemas.microsoft.com/office/powerpoint/2010/main" val="67729017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is Teması">
  <a:themeElements>
    <a:clrScheme name="Ofis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s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161</TotalTime>
  <Words>1250</Words>
  <Application>Microsoft Office PowerPoint</Application>
  <PresentationFormat>Ekran Gösterisi (4:3)</PresentationFormat>
  <Paragraphs>213</Paragraphs>
  <Slides>56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Slayt Başlıkları</vt:lpstr>
      </vt:variant>
      <vt:variant>
        <vt:i4>56</vt:i4>
      </vt:variant>
    </vt:vector>
  </HeadingPairs>
  <TitlesOfParts>
    <vt:vector size="57" baseType="lpstr">
      <vt:lpstr>Ofis Teması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  <vt:lpstr>PowerPoint Sunusu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Sunusu</dc:title>
  <dc:creator>buğra154</dc:creator>
  <cp:lastModifiedBy>buğra154</cp:lastModifiedBy>
  <cp:revision>16</cp:revision>
  <dcterms:created xsi:type="dcterms:W3CDTF">2015-10-15T09:05:14Z</dcterms:created>
  <dcterms:modified xsi:type="dcterms:W3CDTF">2015-10-15T14:22:59Z</dcterms:modified>
</cp:coreProperties>
</file>