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6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8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9.xml" ContentType="application/vnd.openxmlformats-officedocument.theme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10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11.xml" ContentType="application/vnd.openxmlformats-officedocument.theme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theme/theme12.xml" ContentType="application/vnd.openxmlformats-officedocument.theme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theme/theme13.xml" ContentType="application/vnd.openxmlformats-officedocument.theme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theme/theme14.xml" ContentType="application/vnd.openxmlformats-officedocument.theme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5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theme/theme16.xml" ContentType="application/vnd.openxmlformats-officedocument.theme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theme/theme17.xml" ContentType="application/vnd.openxmlformats-officedocument.theme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theme/theme18.xml" ContentType="application/vnd.openxmlformats-officedocument.theme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theme/theme19.xml" ContentType="application/vnd.openxmlformats-officedocument.theme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theme/theme20.xml" ContentType="application/vnd.openxmlformats-officedocument.theme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theme/theme21.xml" ContentType="application/vnd.openxmlformats-officedocument.theme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theme/theme22.xml" ContentType="application/vnd.openxmlformats-officedocument.theme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theme/theme23.xml" ContentType="application/vnd.openxmlformats-officedocument.theme+xml"/>
  <Override PartName="/ppt/theme/theme2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4" r:id="rId2"/>
    <p:sldMasterId id="2147483691" r:id="rId3"/>
    <p:sldMasterId id="2147483703" r:id="rId4"/>
    <p:sldMasterId id="2147483715" r:id="rId5"/>
    <p:sldMasterId id="2147483728" r:id="rId6"/>
    <p:sldMasterId id="2147483740" r:id="rId7"/>
    <p:sldMasterId id="2147483752" r:id="rId8"/>
    <p:sldMasterId id="2147483765" r:id="rId9"/>
    <p:sldMasterId id="2147483777" r:id="rId10"/>
    <p:sldMasterId id="2147483790" r:id="rId11"/>
    <p:sldMasterId id="2147483802" r:id="rId12"/>
    <p:sldMasterId id="2147483814" r:id="rId13"/>
    <p:sldMasterId id="2147483826" r:id="rId14"/>
    <p:sldMasterId id="2147483839" r:id="rId15"/>
    <p:sldMasterId id="2147483852" r:id="rId16"/>
    <p:sldMasterId id="2147488917" r:id="rId17"/>
    <p:sldMasterId id="2147491493" r:id="rId18"/>
    <p:sldMasterId id="2147493409" r:id="rId19"/>
    <p:sldMasterId id="2147493435" r:id="rId20"/>
    <p:sldMasterId id="2147493448" r:id="rId21"/>
    <p:sldMasterId id="2147495021" r:id="rId22"/>
    <p:sldMasterId id="2147495034" r:id="rId23"/>
  </p:sldMasterIdLst>
  <p:notesMasterIdLst>
    <p:notesMasterId r:id="rId39"/>
  </p:notesMasterIdLst>
  <p:sldIdLst>
    <p:sldId id="256" r:id="rId24"/>
    <p:sldId id="454" r:id="rId25"/>
    <p:sldId id="468" r:id="rId26"/>
    <p:sldId id="469" r:id="rId27"/>
    <p:sldId id="471" r:id="rId28"/>
    <p:sldId id="481" r:id="rId29"/>
    <p:sldId id="490" r:id="rId30"/>
    <p:sldId id="491" r:id="rId31"/>
    <p:sldId id="460" r:id="rId32"/>
    <p:sldId id="461" r:id="rId33"/>
    <p:sldId id="476" r:id="rId34"/>
    <p:sldId id="477" r:id="rId35"/>
    <p:sldId id="463" r:id="rId36"/>
    <p:sldId id="466" r:id="rId37"/>
    <p:sldId id="435" r:id="rId3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6" autoAdjust="0"/>
    <p:restoredTop sz="94660"/>
  </p:normalViewPr>
  <p:slideViewPr>
    <p:cSldViewPr>
      <p:cViewPr varScale="1">
        <p:scale>
          <a:sx n="66" d="100"/>
          <a:sy n="66" d="100"/>
        </p:scale>
        <p:origin x="-9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3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1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7D8E25CF-D8F9-401C-945E-00F166FBDDA1}" type="datetimeFigureOut">
              <a:rPr lang="zh-CN" altLang="en-US"/>
              <a:pPr>
                <a:defRPr/>
              </a:pPr>
              <a:t>2015/6/1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noProof="0" smtClean="0"/>
              <a:t>Click to edit Master text styles</a:t>
            </a:r>
          </a:p>
          <a:p>
            <a:pPr lvl="1"/>
            <a:r>
              <a:rPr lang="en-US" altLang="zh-CN" noProof="0" smtClean="0"/>
              <a:t>Second level</a:t>
            </a:r>
          </a:p>
          <a:p>
            <a:pPr lvl="2"/>
            <a:r>
              <a:rPr lang="en-US" altLang="zh-CN" noProof="0" smtClean="0"/>
              <a:t>Third level</a:t>
            </a:r>
          </a:p>
          <a:p>
            <a:pPr lvl="3"/>
            <a:r>
              <a:rPr lang="en-US" altLang="zh-CN" noProof="0" smtClean="0"/>
              <a:t>Fourth level</a:t>
            </a:r>
          </a:p>
          <a:p>
            <a:pPr lvl="4"/>
            <a:r>
              <a:rPr lang="en-US" altLang="zh-CN" noProof="0" smtClean="0"/>
              <a:t>Fifth level</a:t>
            </a:r>
            <a:endParaRPr lang="zh-CN" alt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744932E0-5191-4621-A7DB-301D6C7CB81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47920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19812" name="灯片编号占位符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fld id="{9D21193E-CD5F-41D4-80D2-B0CE3C8C2AC6}" type="slidenum">
              <a:rPr kumimoji="1" lang="zh-CN" altLang="en-US" sz="1200">
                <a:solidFill>
                  <a:srgbClr val="000000"/>
                </a:solidFill>
                <a:ea typeface="楷体_GB2312" pitchFamily="49" charset="-122"/>
              </a:rPr>
              <a:pPr algn="r" eaLnBrk="1" hangingPunct="1">
                <a:spcBef>
                  <a:spcPct val="50000"/>
                </a:spcBef>
              </a:pPr>
              <a:t>8</a:t>
            </a:fld>
            <a:endParaRPr kumimoji="1" lang="en-US" altLang="zh-CN" sz="1200">
              <a:solidFill>
                <a:srgbClr val="000000"/>
              </a:solidFill>
              <a:ea typeface="楷体_GB2312" pitchFamily="49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20836" name="灯片编号占位符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fld id="{B02FE093-9554-4E5D-8E1C-B185EB82E2C1}" type="slidenum">
              <a:rPr kumimoji="1" lang="zh-CN" altLang="en-US" sz="1200">
                <a:ea typeface="楷体_GB2312" pitchFamily="49" charset="-122"/>
              </a:rPr>
              <a:pPr algn="r" eaLnBrk="1" hangingPunct="1">
                <a:spcBef>
                  <a:spcPct val="50000"/>
                </a:spcBef>
              </a:pPr>
              <a:t>10</a:t>
            </a:fld>
            <a:endParaRPr kumimoji="1" lang="en-US" altLang="zh-CN" sz="1200">
              <a:ea typeface="楷体_GB2312" pitchFamily="49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22884" name="灯片编号占位符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fld id="{A8E9B18E-DC57-4142-8149-D7E60033A229}" type="slidenum">
              <a:rPr kumimoji="1" lang="zh-CN" altLang="en-US" sz="1200">
                <a:ea typeface="楷体_GB2312" pitchFamily="49" charset="-122"/>
              </a:rPr>
              <a:pPr algn="r" eaLnBrk="1" hangingPunct="1">
                <a:spcBef>
                  <a:spcPct val="50000"/>
                </a:spcBef>
              </a:pPr>
              <a:t>13</a:t>
            </a:fld>
            <a:endParaRPr kumimoji="1" lang="en-US" altLang="zh-CN" sz="1200">
              <a:ea typeface="楷体_GB2312" pitchFamily="49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3F5706AE-94ED-4320-8D84-3B25CB36893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27957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0095C9-2268-4C7E-A718-C2F97570666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75426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08E639-50BD-42E8-A41D-3ED342B3081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32902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39C017-FE9A-4A05-887D-FEDD517F7C0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15070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6CD183-FE84-41ED-9143-E2F6BDF6BE7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93113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3D5378-B1DB-4A32-9C90-BB3B3E85C76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76719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F7B70-8A7E-4C09-BB73-B57986DB057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34379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33630D-C7C8-434B-A5EE-694BA59B1D9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41627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609A53-AF41-46B9-ABDB-9DF69A2D156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21028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889ED-907F-43D0-BCEE-A1E05002044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5036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55C26E-2BD0-4B11-A756-AA9A53EFA5F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348393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66205-3530-4A86-9F77-37BCC2A5CDA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939356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300"/>
              <a:chOff x="720" y="336"/>
              <a:chExt cx="624" cy="433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1"/>
              <a:ext cx="466" cy="300"/>
              <a:chOff x="912" y="2639"/>
              <a:chExt cx="672" cy="433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39"/>
                <a:ext cx="336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391F1AC6-47F1-47D6-BAB4-6B9DA5125D9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158503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EFEF6-3EE9-4F53-BB07-135C474D67C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81173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3028F-F86C-4B26-A517-277249E3710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280794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F0698-C6E3-48DB-A44B-A27EC61FB31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544882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45A055-F375-4457-BEAA-5A58D71422B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434970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CF0A4B-D538-4D83-920E-5C67D70E2D6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126043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5C17D-29A8-4638-AF37-7FC98B773FB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636087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AC368-BFC8-491D-9205-B60F277EA36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973708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EE4CF-BAEE-4E46-B75D-4DD6E14A803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274195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AF394-130E-43CD-AC63-3E263EF6A33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820414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DA909-9BF8-442C-9EA3-936CAC2795F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722127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E656E5-CDED-48C2-95C8-6BC6F5937F8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80114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r>
              <a:rPr lang="en-US" altLang="zh-CN" noProof="0" dirty="0" smtClean="0"/>
              <a:t>Click icon to add table</a:t>
            </a:r>
            <a:endParaRPr lang="en-US" noProof="0" dirty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D6F373-D9D0-4F33-B288-0C8ED27AA4D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418940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F79203-1833-464E-A4ED-4EEB9F6DCE6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316657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F0CEF-F518-44D4-B6EC-629BB10ABA5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496695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826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1826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616364-5809-418A-A859-444BC59841D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048283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F8D69D8A-02FD-4A1D-9AC6-26455601FB1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135505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7E92C3-87AF-41DA-A067-EEF58F78BDD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575501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9390F-CE56-4A1F-BFC0-31CA3BF347C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457241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99B63-6958-4A93-B802-566132E7CAA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036448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F6DACC-6C6F-4B0F-B698-45F792DB0A0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003216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23D09A-800C-4780-8BD8-04F8439EF9A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382210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78142-FAC6-4B19-9A4B-2CAC404AA74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6033449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7F5478-BF62-4D78-B527-11E0B5876D7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072158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F086F-AE39-473E-A97B-1C94A471124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577572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B8EBA1-0B3B-49AA-B8EE-F56954859A7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2276714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7268E-47D5-470D-8FFE-46987CA66DF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237829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81D13453-33A0-47DC-8631-28DE93855AC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467847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5B4B1-AC25-46FD-8B45-849C1101D64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4398072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5724E4-56F1-4C32-96DB-8E501EB11E7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2020726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F1C79-79BB-440B-AAE6-314C19EC66C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241635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7EA53C-ECCA-4D35-B8D9-8708E4C720A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6695392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FF052-E66C-4DFC-9071-8CDE1D424C5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4348747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4A4DBA-60D9-43C6-A37D-06F22A4AAB9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3418040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CA215E-4BCB-4BEE-89D4-6131FA0BF62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4399120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75E095-1A7C-49E1-8172-400F4B32769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4351225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28981D-4299-47A0-BA3B-57FD6F97D70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0542280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560654-646E-495C-92D3-9AD66773F01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5047964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86F630FD-3223-4707-A9EB-39378C5080C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3454100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20A8C-6EA7-4E24-9BFA-FD2AE777B5F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8576927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730E8E-FC9D-408F-9DB0-0A70C55502D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6362945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B0950-0144-45D1-B43A-3C96912F5F6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836544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863205-893C-4303-92F0-0B4CF45B1E5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5088589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0198F5-5E54-453F-BAE0-09159FC6D0A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5918623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EC54A1-7539-4D78-89F1-93F7847DA31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6717700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FE9C6-DEB5-4334-AE4E-A879222467A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7312414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DCD32F-62CE-4867-B960-F6CBF00D4EA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9485286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C86E5-71A4-410C-87D0-164A1EB46D8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4199147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853B56-6F47-4C28-9B10-E29EC565D0F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6122953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A97CC0-3C27-4BD2-9F09-0DB5613330E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9956323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2096AA17-F627-4D07-B032-27F132602E7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272972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24B11A-9310-41FD-8180-EFDB0584613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3252475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81829-3ABD-46BB-A83C-01A4E8403DA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8890447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DE49A-B684-4958-821D-EF0CD2D4DFE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7569790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26CD96-B96A-4E97-A425-3B5D5AA20F7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952242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58B18-1CE7-43BE-AF91-2A684910073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9048040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4B518-8FE3-471F-B322-39A73B8732A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5526654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719EAB-91AB-44F6-8E77-76E1CFC3544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0247382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ECACE-DB9F-4179-B4BA-C7439FA3282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523877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621CF6-E313-4CFF-8563-1DA8F25CF11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3928907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792A7-4E57-4C06-9A28-8384BC687BE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3749156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9409E19C-FBB6-49DE-82B7-7C8A7B89144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8005529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310F83-AD0C-4754-920F-F4A0BBFC0A9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6573779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77FF34-9796-45AE-A926-1332700F9DB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3299167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1191E9-86A5-4816-AFB0-D134D7FE08C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1155691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09CEE8-0763-4341-AA37-4720425B7D3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898098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BD817E-8B62-4E51-B510-60B82D49B69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9181414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68145-0A72-4A5C-919D-A7C803B943A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6852213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AE8FD-3380-4D8C-9856-F2D3BBE6F89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6786570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82D332-727D-4DB2-9497-7F7FBE9E8FB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0476426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CF6680-2B4C-4363-A54C-D70888A655F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0511952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4B29B4-EF14-4445-B7CA-C82CE2001CD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0525992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4B60ACE8-6795-42AF-97F9-9435A49C2B8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509667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D2DCA-FCBD-4FEB-9A5A-D8534AD573A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5935618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5457FC-99A2-41B5-BA31-066E2D3A081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8381738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E2FE9-207C-4E9B-98CA-C92E01E9211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1948826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59699-DD6A-489A-BFCC-AF656E20701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3835620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6F2493-96AE-4B4B-8AB5-1B0DB0F7570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8965063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804AB7-87ED-4F16-ABD3-96DF366793F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3391058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77BFC1-61F5-483C-85D9-AD66C62114B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6270079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9BF8F-F275-469D-B516-28BF8602AFE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9294259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3457C-681F-4C38-89BA-DFE61C2B4CA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4548585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35E7C3-6601-4B38-906A-32B14194336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2064958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3A35B4-D07A-4A9C-A7AF-EDA6FA235AC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6184805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D2CA4CFF-14B5-4DCA-B387-E128CDD49D0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52447402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BECE81-FE62-4FA5-B4F2-47670061195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9807105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96DBBD-034C-42AA-815B-59BBDE3A5E9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9783361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E2234-35A4-418B-A562-99FA7F91A73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40245695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CC601-937E-4406-BD10-0BAB80E8F62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1992065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367AB-2B0B-4AEC-9401-0B2D35ECA2B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9076562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65CF0-6C86-42D0-8C10-6938EDE2436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4172145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D87682-FE32-4769-B451-838C0E86063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2189730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51A8A-3E0D-4D72-8DFC-335B2BCED70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31297065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56EB20-C05A-4217-86A8-2F78D74A609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3316828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4B43E7-706B-4F10-971F-38D9A4A2CF0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6459148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78B635B8-BC24-4245-804C-4DA19956B61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9604258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B95017-FFC7-431D-A633-B0716B6103D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1665874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092396-641B-4709-8009-21943237CCF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5296481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B6662-9B86-4193-A8F6-389C4073F94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55418806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B3865-072F-4728-85D3-845D71FBC10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1925662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568A6-C863-48CA-BF8F-5C6B819C0A4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7089480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A21BC-DD07-430C-A303-CA56B646F41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49503362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18112-A808-47C1-8039-DB74EBCD8CB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9290631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4D30C5-FE3B-4CF5-8B2D-4AE0CC1AB7A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98844235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838E8-29BA-4EF9-B997-B25D48E8A87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3482333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2EF0F-9D00-49F1-AFEC-57C08185D20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501097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DEA20D-7019-4301-BEBE-C15B317988C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4474258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fld id="{31EB2947-BCB1-4656-8C7C-986B95DEEFB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2858833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8B99B04E-3F3F-48B5-AA8F-C086DA8C648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7462573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239D4BFD-A6B9-434D-9E5C-14DF1114749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70498209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A2593716-596B-4FF4-9FBA-7861236C87C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3766066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EA08C201-38E3-445C-8F68-0C24494B6BF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19505450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4E7FFACA-A3B8-45E8-A6B6-CCBB2D62EAB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82006632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46495B7E-C9F1-40B2-80AE-0ADE20A2001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74386562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DCA0D841-15D6-4A12-B411-DD8A1918289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12378148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AA5F8D16-38D9-4C95-9896-DA647C4B5F4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51420419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ACD2D7DE-68BA-4B35-9F66-50283F40901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84938466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A575E6CB-0DB8-4237-9DD3-4F36D4258F3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85785484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fld id="{15D608C7-FD16-488A-9384-FABDA8EA949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0947003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49E831BC-50E5-48A5-B7B8-69F3837610E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08612250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F2C3900D-4B2C-436C-A24D-B14843C3A70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0131948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7CE3B3C8-109A-4F2D-B6BC-FF77F3CC103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14646670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40A784EE-7E2F-4C0A-A391-31D1F61C86E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02493208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C17D0044-B0C1-4FFC-BA4F-1E390CACEBA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49512362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21ACA232-66CE-41B2-B90A-813E000780F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8952606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28060066-DCF3-4BDD-9890-36B3EB0FFC2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45395385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E62EF6D4-187D-4B64-9388-C521554E670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07060768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F9A112C2-CE57-4A1D-8881-EE7BF588783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31505817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3697B5A3-B545-4928-A10F-3514A689E39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58330166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fld id="{12ECD3DC-0097-4733-9C0E-87031FE2FC2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7875048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E6620A9D-B6C4-4169-8CF2-8F320BF4832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47330812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0D13C4D2-0374-4750-AAD7-FF4F6D0981B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7712815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A8868759-52A8-4CCF-B1BB-E28C8384077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55368460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EB39076C-95BA-4E55-A00A-593091C0920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24604457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1ED3BA95-0ED9-428A-BD3C-87E8786C035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9042400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8D5DA24D-4DCE-42AB-BBA6-79011F82F7C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51025447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C94F9E6E-BBEE-4D1E-8FEF-6180ABA7C47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01494663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5639B784-EEAC-4B72-8C9C-D47E03361E8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8300570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C4A6D3DB-1C7C-4B74-88D3-9752F953056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61838355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316E4D42-8F26-4132-A6CF-9B39F562F7D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35885882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CFA2F2EA-F3AC-4A18-84CC-935ADE2C750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92276505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36CA59-14A3-4661-B4F9-116F504B064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16962438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5306F6-97B7-4BAC-B81D-D66DEBDDD44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25246048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B8FDE-CE73-4539-9887-B7EB768DCE5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90376918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2B8BED-AD54-4CBE-9DD3-EAE7495B1D9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24358775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66D0B-E9BF-4BF5-B735-36CCD135885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50189705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666A5-F815-4556-A460-C8C56493E4C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66440472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26EC2-BCA9-4821-BE56-D20A3938074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46059468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1F76A-A8B5-434A-95E2-502A7D4AF8C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32505873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EBE9DF-E66F-4D19-9564-E9DAD67BA4E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28107510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AE8328-5896-4B67-AB9C-D13F3F9D0AB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84747621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5D2B4-C7CF-4518-BA5A-092A3B8EB21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98991858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BCA13EE7-961F-487C-9768-FFC60431A87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19047355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E44C8-83CC-49FB-9ACD-2C2358CEE29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75166881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ADBD3B-5A00-47C3-ACC0-BFD6CC73994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40473835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BC215-CE6C-4798-96B9-FCD50D54F1C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3545084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29C23C-F5C2-4CD4-A829-6066DD38261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90405228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6ED82-1C31-4C43-83FD-5BDC86E558B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67277518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766E7-16EB-41EB-9A19-8A05D368395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6910830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020E0-2529-4E74-B258-7039C5C7CE5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22296357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83ADAA-6452-44E7-8116-CEDC08C6783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75834048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1CEA7-0332-429E-A3B7-71A25D3FB5D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51182530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023CD0-BD05-48E8-A092-9D654D71530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37894959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C283B-2607-47FF-AB6E-405950C62F4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25826607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D92FAB0A-3B1D-4795-B2EA-6E33A7F8AF8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52935913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667DC9-E5F6-4462-9CBA-9B899AB9AD9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57845649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4916F-5F9F-436D-AAFC-215BE09DB6D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06013241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0BFF4-4E1B-4834-AC62-79FBC548D25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20121126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7ABBB9-87FE-42DB-BFDE-C86B95BDF11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93697589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CCD82-6FF8-4B78-B65A-FA61E95696D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05326258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A58C2D-CFCA-42E6-9F98-845C81946FF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91974496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6D1FD8-9D8C-4592-83DF-C1CD6252921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17024341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CA3FA-841A-491E-8EE8-8A4CDA738CF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63664439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2D95F-5CC1-4268-858B-0EB150E1D27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05613212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131A0-01E2-4A2B-A1F9-ECFECEA01FA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62418272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CCD85-7330-41E6-B7B3-94692D709D5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02568828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D917B362-9BD0-478D-A8B7-E856460FE71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27422583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F17195-CA66-44FC-ABB5-7BE5A7BB440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48379350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C8FF0-B5CF-49EE-9ADC-7693F39AF37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3222434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5844B8-083E-421C-8777-8565FD41F66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73572820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0A7D00-B09C-411F-AA6A-0B375A6D6BF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43289977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63FBE-8735-4435-A74D-42CD3447201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72286818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FD3D3-D813-4D90-A887-B878603DF49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16806481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1E7E5-5FB1-42C5-A393-002F2C128FC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7498594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534B5C-D67A-4C68-B884-63A58273FB8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56574868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211E16-F1BE-475E-B3C4-75386811884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22855427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D40BF-0562-41ED-815F-9967FC659C7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61441131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11F01-911A-4217-A746-8FBF5B34579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73969243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1C3A5127-ECC8-44EA-9D51-1599371CE52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34684745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5182B4-E978-482D-9605-9BF20875825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77031973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FCDFAC-C2F0-433A-B807-E0DFC94E7A7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51185821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7A8ECD-C112-42A1-827C-16BD29FBA48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4602838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7DC6E4-0042-422B-8F51-916100E7CCC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80711858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212D39-6C69-4265-83AA-68C61500831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27880496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C482B-F367-4476-A275-36C7B05BB4D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98284643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7B2E9-5758-4A8D-B1EA-976234309F0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44377795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9FA1A-9457-4EE8-AF4C-99045F4190A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46656025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76691-C026-43F3-9AB9-BE901FB94A9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16168199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AF293-6AA9-43B9-A99F-FD6B3CE28D1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68338895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D0353-D786-4167-B7F6-D22A08860F1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34841283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6FDB9987-32B9-4F0E-83CE-14AD053CA92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23452247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F00635-E5A1-4A6C-BA2B-C17D57B72DF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40948341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1A8E6E-83D4-4C3A-B323-FE908D458A9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16594778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8C3691-7AD6-43AA-9DB4-9FF5F54F12B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95043479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65977-B692-44E9-9C86-5B933779856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68052327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C98377-F266-4220-B2F0-F03291293B3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2063068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65660E-AD0B-4F87-AAF0-601DED929A4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25893180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95CB21-36BA-4BCF-9A6F-8D8BC44C983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06740176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D4B28B-3AF0-4990-870C-B98BD6B338B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11233678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4260E-ADF6-48C3-8EF0-89664E7C300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43727660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C0DB68-A07B-470F-9C53-6DFF3DFA17E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39199383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88963-EA15-4074-B3A8-57FDDFDE477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7582399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E480166D-EFC9-4498-8314-8E7C85A40F5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62201569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AC32CA-CC78-4FB4-BDA0-4F2E05231E4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16513064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F6B4B-FEB7-4EFE-A059-E546C53DE51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74457345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5B219-F5ED-4AF5-9D57-7A75F272E01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83679936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9D521-510C-420B-82EA-6447090FD5F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67748753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465B8-0843-42F7-8380-8434A7C8227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93180787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57FB64-924A-4F28-9457-90C941743EA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35398208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A11FD-F568-4FC0-89AF-6B9BBBF5F69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57861648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EF8AEF-2BA6-4DC1-AB75-7E875A91D8D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83957497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0EED2F-AA66-4D1D-A21D-A912D22DBDD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14956087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2ECE5-A12B-4298-9702-6FD125E2927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63535557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0DD3C-1A48-48EE-BAA6-E5C369D7D49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01401454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C9186B4B-1C25-400A-B44C-DDF93436C9C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76055069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BAED2E-C354-4989-9B5F-7B98983ABEC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25935783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DF087-CE0B-4D73-8433-F9F9403D150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69045646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890ACB-B6F3-49EF-8A53-B5E7AC4D975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66612897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64D34B-3461-4B57-A2C0-FB5C504AF13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98593252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593DBE-9858-4B9B-8104-31FF922D5AA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72002630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3554A-B674-401D-87A0-90D52B48C49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78191861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B054AE-DEA2-41CB-A019-3D5D2A3DE55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08469266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E193A7-73DD-4F37-B3F2-D907B6862FC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82779955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88C76-3973-4B2C-8EE2-9C5813C8B99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46044813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711000-A4F8-4E93-8CE7-D401A8BF059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26203454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AE562-4433-43EA-B397-D41B4CD9B3D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08769127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9072F88B-5DBD-4BAA-BCF2-7EBF634D71F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78603902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A73A7-8D36-44F4-B168-E5ED588705D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07430640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1F5A5F-BFAA-4495-82C6-C76A9B1D22D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69851839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37C800-45F1-40D4-B80C-805176C36F4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63536086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3D046-C5AD-4525-8E98-0C70FA140DF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14786348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4E4E1-85F9-477E-9B82-77F4BE479A1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88648652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571EB-7254-4600-B0A9-8295B82AFEA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34382146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D75170-63ED-4078-8D9C-EB58612DAFB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47648363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DFA9A-9D39-42BE-AAA2-E413692FF66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04642933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421EE-3DFD-43B8-8D9D-65CB7C03140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39130058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AA128-634C-4DAF-BD11-899CB2FA342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42516032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AA7F7E-B4A6-4A8C-87EC-AEC754330D9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52631854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B9F8443B-103A-414F-A36A-93895C712FC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10194273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A087F-1102-47CD-8A7F-BA1F3FD88BA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8325333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96A77-C2C9-4985-B73E-D9994A441CB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58808964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EBAECF-4AB2-45DE-AF5B-DC7A6EC3529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25645604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FE2F0-7827-4BA5-887F-098BA10C835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21409113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634A5A-C32E-4604-8317-CE3F742AC36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12179552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0CDC49-F709-438A-8AC7-6D8582C88CA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67629247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F7B97-589C-456D-83A8-2DD6D38215C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76687095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8EAFA-2E70-47D0-BDF6-E45663BA51A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55320167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92F2C-DD92-4874-8D8D-12BC425F4BF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54070885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77CB6F-D75C-4C91-B645-844A9564E9C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60367637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64F9C-8611-455D-B942-170291C767A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17761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5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83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8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5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0.xml"/><Relationship Id="rId7" Type="http://schemas.openxmlformats.org/officeDocument/2006/relationships/slideLayout" Target="../slideLayouts/slideLayout114.xml"/><Relationship Id="rId12" Type="http://schemas.openxmlformats.org/officeDocument/2006/relationships/slideLayout" Target="../slideLayouts/slideLayout119.xml"/><Relationship Id="rId2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13.xml"/><Relationship Id="rId11" Type="http://schemas.openxmlformats.org/officeDocument/2006/relationships/slideLayout" Target="../slideLayouts/slideLayout118.xml"/><Relationship Id="rId5" Type="http://schemas.openxmlformats.org/officeDocument/2006/relationships/slideLayout" Target="../slideLayouts/slideLayout112.xml"/><Relationship Id="rId10" Type="http://schemas.openxmlformats.org/officeDocument/2006/relationships/slideLayout" Target="../slideLayouts/slideLayout117.xml"/><Relationship Id="rId4" Type="http://schemas.openxmlformats.org/officeDocument/2006/relationships/slideLayout" Target="../slideLayouts/slideLayout111.xml"/><Relationship Id="rId9" Type="http://schemas.openxmlformats.org/officeDocument/2006/relationships/slideLayout" Target="../slideLayouts/slideLayout116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21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8.xml"/><Relationship Id="rId3" Type="http://schemas.openxmlformats.org/officeDocument/2006/relationships/slideLayout" Target="../slideLayouts/slideLayout133.xml"/><Relationship Id="rId7" Type="http://schemas.openxmlformats.org/officeDocument/2006/relationships/slideLayout" Target="../slideLayouts/slideLayout137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6.xml"/><Relationship Id="rId11" Type="http://schemas.openxmlformats.org/officeDocument/2006/relationships/slideLayout" Target="../slideLayouts/slideLayout141.xml"/><Relationship Id="rId5" Type="http://schemas.openxmlformats.org/officeDocument/2006/relationships/slideLayout" Target="../slideLayouts/slideLayout135.xml"/><Relationship Id="rId10" Type="http://schemas.openxmlformats.org/officeDocument/2006/relationships/slideLayout" Target="../slideLayouts/slideLayout140.xml"/><Relationship Id="rId4" Type="http://schemas.openxmlformats.org/officeDocument/2006/relationships/slideLayout" Target="../slideLayouts/slideLayout134.xml"/><Relationship Id="rId9" Type="http://schemas.openxmlformats.org/officeDocument/2006/relationships/slideLayout" Target="../slideLayouts/slideLayout139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9.xml"/><Relationship Id="rId3" Type="http://schemas.openxmlformats.org/officeDocument/2006/relationships/slideLayout" Target="../slideLayouts/slideLayout144.xml"/><Relationship Id="rId7" Type="http://schemas.openxmlformats.org/officeDocument/2006/relationships/slideLayout" Target="../slideLayouts/slideLayout148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43.xml"/><Relationship Id="rId1" Type="http://schemas.openxmlformats.org/officeDocument/2006/relationships/slideLayout" Target="../slideLayouts/slideLayout142.xml"/><Relationship Id="rId6" Type="http://schemas.openxmlformats.org/officeDocument/2006/relationships/slideLayout" Target="../slideLayouts/slideLayout147.xml"/><Relationship Id="rId11" Type="http://schemas.openxmlformats.org/officeDocument/2006/relationships/slideLayout" Target="../slideLayouts/slideLayout152.xml"/><Relationship Id="rId5" Type="http://schemas.openxmlformats.org/officeDocument/2006/relationships/slideLayout" Target="../slideLayouts/slideLayout146.xml"/><Relationship Id="rId10" Type="http://schemas.openxmlformats.org/officeDocument/2006/relationships/slideLayout" Target="../slideLayouts/slideLayout151.xml"/><Relationship Id="rId4" Type="http://schemas.openxmlformats.org/officeDocument/2006/relationships/slideLayout" Target="../slideLayouts/slideLayout145.xml"/><Relationship Id="rId9" Type="http://schemas.openxmlformats.org/officeDocument/2006/relationships/slideLayout" Target="../slideLayouts/slideLayout150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0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5.xml"/><Relationship Id="rId7" Type="http://schemas.openxmlformats.org/officeDocument/2006/relationships/slideLayout" Target="../slideLayouts/slideLayout159.xml"/><Relationship Id="rId12" Type="http://schemas.openxmlformats.org/officeDocument/2006/relationships/slideLayout" Target="../slideLayouts/slideLayout164.xml"/><Relationship Id="rId2" Type="http://schemas.openxmlformats.org/officeDocument/2006/relationships/slideLayout" Target="../slideLayouts/slideLayout154.xml"/><Relationship Id="rId1" Type="http://schemas.openxmlformats.org/officeDocument/2006/relationships/slideLayout" Target="../slideLayouts/slideLayout153.xml"/><Relationship Id="rId6" Type="http://schemas.openxmlformats.org/officeDocument/2006/relationships/slideLayout" Target="../slideLayouts/slideLayout158.xml"/><Relationship Id="rId11" Type="http://schemas.openxmlformats.org/officeDocument/2006/relationships/slideLayout" Target="../slideLayouts/slideLayout163.xml"/><Relationship Id="rId5" Type="http://schemas.openxmlformats.org/officeDocument/2006/relationships/slideLayout" Target="../slideLayouts/slideLayout157.xml"/><Relationship Id="rId10" Type="http://schemas.openxmlformats.org/officeDocument/2006/relationships/slideLayout" Target="../slideLayouts/slideLayout162.xml"/><Relationship Id="rId4" Type="http://schemas.openxmlformats.org/officeDocument/2006/relationships/slideLayout" Target="../slideLayouts/slideLayout156.xml"/><Relationship Id="rId9" Type="http://schemas.openxmlformats.org/officeDocument/2006/relationships/slideLayout" Target="../slideLayouts/slideLayout161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2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67.xml"/><Relationship Id="rId7" Type="http://schemas.openxmlformats.org/officeDocument/2006/relationships/slideLayout" Target="../slideLayouts/slideLayout171.xml"/><Relationship Id="rId12" Type="http://schemas.openxmlformats.org/officeDocument/2006/relationships/slideLayout" Target="../slideLayouts/slideLayout176.xml"/><Relationship Id="rId2" Type="http://schemas.openxmlformats.org/officeDocument/2006/relationships/slideLayout" Target="../slideLayouts/slideLayout166.xml"/><Relationship Id="rId1" Type="http://schemas.openxmlformats.org/officeDocument/2006/relationships/slideLayout" Target="../slideLayouts/slideLayout165.xml"/><Relationship Id="rId6" Type="http://schemas.openxmlformats.org/officeDocument/2006/relationships/slideLayout" Target="../slideLayouts/slideLayout170.xml"/><Relationship Id="rId11" Type="http://schemas.openxmlformats.org/officeDocument/2006/relationships/slideLayout" Target="../slideLayouts/slideLayout175.xml"/><Relationship Id="rId5" Type="http://schemas.openxmlformats.org/officeDocument/2006/relationships/slideLayout" Target="../slideLayouts/slideLayout169.xml"/><Relationship Id="rId10" Type="http://schemas.openxmlformats.org/officeDocument/2006/relationships/slideLayout" Target="../slideLayouts/slideLayout174.xml"/><Relationship Id="rId4" Type="http://schemas.openxmlformats.org/officeDocument/2006/relationships/slideLayout" Target="../slideLayouts/slideLayout168.xml"/><Relationship Id="rId9" Type="http://schemas.openxmlformats.org/officeDocument/2006/relationships/slideLayout" Target="../slideLayouts/slideLayout17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slideLayout" Target="../slideLayouts/slideLayout188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6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191.xml"/><Relationship Id="rId7" Type="http://schemas.openxmlformats.org/officeDocument/2006/relationships/slideLayout" Target="../slideLayouts/slideLayout195.xml"/><Relationship Id="rId12" Type="http://schemas.openxmlformats.org/officeDocument/2006/relationships/slideLayout" Target="../slideLayouts/slideLayout200.xml"/><Relationship Id="rId2" Type="http://schemas.openxmlformats.org/officeDocument/2006/relationships/slideLayout" Target="../slideLayouts/slideLayout190.xml"/><Relationship Id="rId1" Type="http://schemas.openxmlformats.org/officeDocument/2006/relationships/slideLayout" Target="../slideLayouts/slideLayout189.xml"/><Relationship Id="rId6" Type="http://schemas.openxmlformats.org/officeDocument/2006/relationships/slideLayout" Target="../slideLayouts/slideLayout194.xml"/><Relationship Id="rId11" Type="http://schemas.openxmlformats.org/officeDocument/2006/relationships/slideLayout" Target="../slideLayouts/slideLayout199.xml"/><Relationship Id="rId5" Type="http://schemas.openxmlformats.org/officeDocument/2006/relationships/slideLayout" Target="../slideLayouts/slideLayout193.xml"/><Relationship Id="rId10" Type="http://schemas.openxmlformats.org/officeDocument/2006/relationships/slideLayout" Target="../slideLayouts/slideLayout198.xml"/><Relationship Id="rId4" Type="http://schemas.openxmlformats.org/officeDocument/2006/relationships/slideLayout" Target="../slideLayouts/slideLayout192.xml"/><Relationship Id="rId9" Type="http://schemas.openxmlformats.org/officeDocument/2006/relationships/slideLayout" Target="../slideLayouts/slideLayout19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8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203.xml"/><Relationship Id="rId7" Type="http://schemas.openxmlformats.org/officeDocument/2006/relationships/slideLayout" Target="../slideLayouts/slideLayout207.xml"/><Relationship Id="rId12" Type="http://schemas.openxmlformats.org/officeDocument/2006/relationships/slideLayout" Target="../slideLayouts/slideLayout212.xml"/><Relationship Id="rId2" Type="http://schemas.openxmlformats.org/officeDocument/2006/relationships/slideLayout" Target="../slideLayouts/slideLayout202.xml"/><Relationship Id="rId1" Type="http://schemas.openxmlformats.org/officeDocument/2006/relationships/slideLayout" Target="../slideLayouts/slideLayout201.xml"/><Relationship Id="rId6" Type="http://schemas.openxmlformats.org/officeDocument/2006/relationships/slideLayout" Target="../slideLayouts/slideLayout206.xml"/><Relationship Id="rId11" Type="http://schemas.openxmlformats.org/officeDocument/2006/relationships/slideLayout" Target="../slideLayouts/slideLayout211.xml"/><Relationship Id="rId5" Type="http://schemas.openxmlformats.org/officeDocument/2006/relationships/slideLayout" Target="../slideLayouts/slideLayout205.xml"/><Relationship Id="rId10" Type="http://schemas.openxmlformats.org/officeDocument/2006/relationships/slideLayout" Target="../slideLayouts/slideLayout210.xml"/><Relationship Id="rId4" Type="http://schemas.openxmlformats.org/officeDocument/2006/relationships/slideLayout" Target="../slideLayouts/slideLayout204.xml"/><Relationship Id="rId9" Type="http://schemas.openxmlformats.org/officeDocument/2006/relationships/slideLayout" Target="../slideLayouts/slideLayout209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0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15.xml"/><Relationship Id="rId7" Type="http://schemas.openxmlformats.org/officeDocument/2006/relationships/slideLayout" Target="../slideLayouts/slideLayout219.xml"/><Relationship Id="rId12" Type="http://schemas.openxmlformats.org/officeDocument/2006/relationships/slideLayout" Target="../slideLayouts/slideLayout224.xml"/><Relationship Id="rId2" Type="http://schemas.openxmlformats.org/officeDocument/2006/relationships/slideLayout" Target="../slideLayouts/slideLayout214.xml"/><Relationship Id="rId1" Type="http://schemas.openxmlformats.org/officeDocument/2006/relationships/slideLayout" Target="../slideLayouts/slideLayout213.xml"/><Relationship Id="rId6" Type="http://schemas.openxmlformats.org/officeDocument/2006/relationships/slideLayout" Target="../slideLayouts/slideLayout218.xml"/><Relationship Id="rId11" Type="http://schemas.openxmlformats.org/officeDocument/2006/relationships/slideLayout" Target="../slideLayouts/slideLayout223.xml"/><Relationship Id="rId5" Type="http://schemas.openxmlformats.org/officeDocument/2006/relationships/slideLayout" Target="../slideLayouts/slideLayout217.xml"/><Relationship Id="rId10" Type="http://schemas.openxmlformats.org/officeDocument/2006/relationships/slideLayout" Target="../slideLayouts/slideLayout222.xml"/><Relationship Id="rId4" Type="http://schemas.openxmlformats.org/officeDocument/2006/relationships/slideLayout" Target="../slideLayouts/slideLayout216.xml"/><Relationship Id="rId9" Type="http://schemas.openxmlformats.org/officeDocument/2006/relationships/slideLayout" Target="../slideLayouts/slideLayout221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2.xml"/><Relationship Id="rId13" Type="http://schemas.openxmlformats.org/officeDocument/2006/relationships/theme" Target="../theme/theme20.xml"/><Relationship Id="rId3" Type="http://schemas.openxmlformats.org/officeDocument/2006/relationships/slideLayout" Target="../slideLayouts/slideLayout227.xml"/><Relationship Id="rId7" Type="http://schemas.openxmlformats.org/officeDocument/2006/relationships/slideLayout" Target="../slideLayouts/slideLayout231.xml"/><Relationship Id="rId12" Type="http://schemas.openxmlformats.org/officeDocument/2006/relationships/slideLayout" Target="../slideLayouts/slideLayout236.xml"/><Relationship Id="rId2" Type="http://schemas.openxmlformats.org/officeDocument/2006/relationships/slideLayout" Target="../slideLayouts/slideLayout226.xml"/><Relationship Id="rId1" Type="http://schemas.openxmlformats.org/officeDocument/2006/relationships/slideLayout" Target="../slideLayouts/slideLayout225.xml"/><Relationship Id="rId6" Type="http://schemas.openxmlformats.org/officeDocument/2006/relationships/slideLayout" Target="../slideLayouts/slideLayout230.xml"/><Relationship Id="rId11" Type="http://schemas.openxmlformats.org/officeDocument/2006/relationships/slideLayout" Target="../slideLayouts/slideLayout235.xml"/><Relationship Id="rId5" Type="http://schemas.openxmlformats.org/officeDocument/2006/relationships/slideLayout" Target="../slideLayouts/slideLayout229.xml"/><Relationship Id="rId10" Type="http://schemas.openxmlformats.org/officeDocument/2006/relationships/slideLayout" Target="../slideLayouts/slideLayout234.xml"/><Relationship Id="rId4" Type="http://schemas.openxmlformats.org/officeDocument/2006/relationships/slideLayout" Target="../slideLayouts/slideLayout228.xml"/><Relationship Id="rId9" Type="http://schemas.openxmlformats.org/officeDocument/2006/relationships/slideLayout" Target="../slideLayouts/slideLayout233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4.xml"/><Relationship Id="rId13" Type="http://schemas.openxmlformats.org/officeDocument/2006/relationships/theme" Target="../theme/theme21.xml"/><Relationship Id="rId3" Type="http://schemas.openxmlformats.org/officeDocument/2006/relationships/slideLayout" Target="../slideLayouts/slideLayout239.xml"/><Relationship Id="rId7" Type="http://schemas.openxmlformats.org/officeDocument/2006/relationships/slideLayout" Target="../slideLayouts/slideLayout243.xml"/><Relationship Id="rId12" Type="http://schemas.openxmlformats.org/officeDocument/2006/relationships/slideLayout" Target="../slideLayouts/slideLayout248.xml"/><Relationship Id="rId2" Type="http://schemas.openxmlformats.org/officeDocument/2006/relationships/slideLayout" Target="../slideLayouts/slideLayout238.xml"/><Relationship Id="rId1" Type="http://schemas.openxmlformats.org/officeDocument/2006/relationships/slideLayout" Target="../slideLayouts/slideLayout237.xml"/><Relationship Id="rId6" Type="http://schemas.openxmlformats.org/officeDocument/2006/relationships/slideLayout" Target="../slideLayouts/slideLayout242.xml"/><Relationship Id="rId11" Type="http://schemas.openxmlformats.org/officeDocument/2006/relationships/slideLayout" Target="../slideLayouts/slideLayout247.xml"/><Relationship Id="rId5" Type="http://schemas.openxmlformats.org/officeDocument/2006/relationships/slideLayout" Target="../slideLayouts/slideLayout241.xml"/><Relationship Id="rId10" Type="http://schemas.openxmlformats.org/officeDocument/2006/relationships/slideLayout" Target="../slideLayouts/slideLayout246.xml"/><Relationship Id="rId4" Type="http://schemas.openxmlformats.org/officeDocument/2006/relationships/slideLayout" Target="../slideLayouts/slideLayout240.xml"/><Relationship Id="rId9" Type="http://schemas.openxmlformats.org/officeDocument/2006/relationships/slideLayout" Target="../slideLayouts/slideLayout245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6.xml"/><Relationship Id="rId13" Type="http://schemas.openxmlformats.org/officeDocument/2006/relationships/theme" Target="../theme/theme22.xml"/><Relationship Id="rId3" Type="http://schemas.openxmlformats.org/officeDocument/2006/relationships/slideLayout" Target="../slideLayouts/slideLayout251.xml"/><Relationship Id="rId7" Type="http://schemas.openxmlformats.org/officeDocument/2006/relationships/slideLayout" Target="../slideLayouts/slideLayout255.xml"/><Relationship Id="rId12" Type="http://schemas.openxmlformats.org/officeDocument/2006/relationships/slideLayout" Target="../slideLayouts/slideLayout260.xml"/><Relationship Id="rId2" Type="http://schemas.openxmlformats.org/officeDocument/2006/relationships/slideLayout" Target="../slideLayouts/slideLayout250.xml"/><Relationship Id="rId1" Type="http://schemas.openxmlformats.org/officeDocument/2006/relationships/slideLayout" Target="../slideLayouts/slideLayout249.xml"/><Relationship Id="rId6" Type="http://schemas.openxmlformats.org/officeDocument/2006/relationships/slideLayout" Target="../slideLayouts/slideLayout254.xml"/><Relationship Id="rId11" Type="http://schemas.openxmlformats.org/officeDocument/2006/relationships/slideLayout" Target="../slideLayouts/slideLayout259.xml"/><Relationship Id="rId5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58.xml"/><Relationship Id="rId4" Type="http://schemas.openxmlformats.org/officeDocument/2006/relationships/slideLayout" Target="../slideLayouts/slideLayout252.xml"/><Relationship Id="rId9" Type="http://schemas.openxmlformats.org/officeDocument/2006/relationships/slideLayout" Target="../slideLayouts/slideLayout257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8.xml"/><Relationship Id="rId13" Type="http://schemas.openxmlformats.org/officeDocument/2006/relationships/theme" Target="../theme/theme23.xml"/><Relationship Id="rId3" Type="http://schemas.openxmlformats.org/officeDocument/2006/relationships/slideLayout" Target="../slideLayouts/slideLayout263.xml"/><Relationship Id="rId7" Type="http://schemas.openxmlformats.org/officeDocument/2006/relationships/slideLayout" Target="../slideLayouts/slideLayout267.xml"/><Relationship Id="rId12" Type="http://schemas.openxmlformats.org/officeDocument/2006/relationships/slideLayout" Target="../slideLayouts/slideLayout272.xml"/><Relationship Id="rId2" Type="http://schemas.openxmlformats.org/officeDocument/2006/relationships/slideLayout" Target="../slideLayouts/slideLayout262.xml"/><Relationship Id="rId1" Type="http://schemas.openxmlformats.org/officeDocument/2006/relationships/slideLayout" Target="../slideLayouts/slideLayout261.xml"/><Relationship Id="rId6" Type="http://schemas.openxmlformats.org/officeDocument/2006/relationships/slideLayout" Target="../slideLayouts/slideLayout266.xml"/><Relationship Id="rId11" Type="http://schemas.openxmlformats.org/officeDocument/2006/relationships/slideLayout" Target="../slideLayouts/slideLayout271.xml"/><Relationship Id="rId5" Type="http://schemas.openxmlformats.org/officeDocument/2006/relationships/slideLayout" Target="../slideLayouts/slideLayout265.xml"/><Relationship Id="rId10" Type="http://schemas.openxmlformats.org/officeDocument/2006/relationships/slideLayout" Target="../slideLayouts/slideLayout270.xml"/><Relationship Id="rId4" Type="http://schemas.openxmlformats.org/officeDocument/2006/relationships/slideLayout" Target="../slideLayouts/slideLayout264.xml"/><Relationship Id="rId9" Type="http://schemas.openxmlformats.org/officeDocument/2006/relationships/slideLayout" Target="../slideLayouts/slideLayout26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ea typeface="+mn-ea"/>
              </a:defRPr>
            </a:lvl1pPr>
          </a:lstStyle>
          <a:p>
            <a:pPr>
              <a:defRPr/>
            </a:pPr>
            <a:fld id="{63937C39-B34D-4330-BED3-9A20009E7F9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062" r:id="rId1"/>
    <p:sldLayoutId id="2147495820" r:id="rId2"/>
    <p:sldLayoutId id="2147495821" r:id="rId3"/>
    <p:sldLayoutId id="2147495822" r:id="rId4"/>
    <p:sldLayoutId id="2147495823" r:id="rId5"/>
    <p:sldLayoutId id="2147495824" r:id="rId6"/>
    <p:sldLayoutId id="2147495825" r:id="rId7"/>
    <p:sldLayoutId id="2147495826" r:id="rId8"/>
    <p:sldLayoutId id="2147495827" r:id="rId9"/>
    <p:sldLayoutId id="2147495828" r:id="rId10"/>
    <p:sldLayoutId id="2147495829" r:id="rId11"/>
    <p:sldLayoutId id="2147495830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823B341D-2645-4B34-B2D8-33A7816967F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063" r:id="rId1"/>
    <p:sldLayoutId id="2147495831" r:id="rId2"/>
    <p:sldLayoutId id="2147495832" r:id="rId3"/>
    <p:sldLayoutId id="2147495833" r:id="rId4"/>
    <p:sldLayoutId id="2147495834" r:id="rId5"/>
    <p:sldLayoutId id="2147495835" r:id="rId6"/>
    <p:sldLayoutId id="2147495836" r:id="rId7"/>
    <p:sldLayoutId id="2147495837" r:id="rId8"/>
    <p:sldLayoutId id="2147495838" r:id="rId9"/>
    <p:sldLayoutId id="2147495839" r:id="rId10"/>
    <p:sldLayoutId id="2147495840" r:id="rId11"/>
    <p:sldLayoutId id="2147495841" r:id="rId12"/>
    <p:sldLayoutId id="2147495842" r:id="rId13"/>
    <p:sldLayoutId id="2147495843" r:id="rId14"/>
    <p:sldLayoutId id="2147495844" r:id="rId15"/>
    <p:sldLayoutId id="2147495845" r:id="rId1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6B9D975A-ECA8-4848-8E1C-F43614968FE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064" r:id="rId1"/>
    <p:sldLayoutId id="2147495846" r:id="rId2"/>
    <p:sldLayoutId id="2147495847" r:id="rId3"/>
    <p:sldLayoutId id="2147495848" r:id="rId4"/>
    <p:sldLayoutId id="2147495849" r:id="rId5"/>
    <p:sldLayoutId id="2147495850" r:id="rId6"/>
    <p:sldLayoutId id="2147495851" r:id="rId7"/>
    <p:sldLayoutId id="2147495852" r:id="rId8"/>
    <p:sldLayoutId id="2147495853" r:id="rId9"/>
    <p:sldLayoutId id="2147495854" r:id="rId10"/>
    <p:sldLayoutId id="2147495855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5860008C-CC08-4B54-9A14-CA6962F4FC5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065" r:id="rId1"/>
    <p:sldLayoutId id="2147495856" r:id="rId2"/>
    <p:sldLayoutId id="2147495857" r:id="rId3"/>
    <p:sldLayoutId id="2147495858" r:id="rId4"/>
    <p:sldLayoutId id="2147495859" r:id="rId5"/>
    <p:sldLayoutId id="2147495860" r:id="rId6"/>
    <p:sldLayoutId id="2147495861" r:id="rId7"/>
    <p:sldLayoutId id="2147495862" r:id="rId8"/>
    <p:sldLayoutId id="2147495863" r:id="rId9"/>
    <p:sldLayoutId id="2147495864" r:id="rId10"/>
    <p:sldLayoutId id="2147495865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EEFED989-BA0F-4038-991A-E9E633FBA65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066" r:id="rId1"/>
    <p:sldLayoutId id="2147495866" r:id="rId2"/>
    <p:sldLayoutId id="2147495867" r:id="rId3"/>
    <p:sldLayoutId id="2147495868" r:id="rId4"/>
    <p:sldLayoutId id="2147495869" r:id="rId5"/>
    <p:sldLayoutId id="2147495870" r:id="rId6"/>
    <p:sldLayoutId id="2147495871" r:id="rId7"/>
    <p:sldLayoutId id="2147495872" r:id="rId8"/>
    <p:sldLayoutId id="2147495873" r:id="rId9"/>
    <p:sldLayoutId id="2147495874" r:id="rId10"/>
    <p:sldLayoutId id="2147495875" r:id="rId11"/>
    <p:sldLayoutId id="2147495876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15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6A1E7615-9409-4F62-BE45-A1FE999A353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067" r:id="rId1"/>
    <p:sldLayoutId id="2147495877" r:id="rId2"/>
    <p:sldLayoutId id="2147495878" r:id="rId3"/>
    <p:sldLayoutId id="2147495879" r:id="rId4"/>
    <p:sldLayoutId id="2147495880" r:id="rId5"/>
    <p:sldLayoutId id="2147495881" r:id="rId6"/>
    <p:sldLayoutId id="2147495882" r:id="rId7"/>
    <p:sldLayoutId id="2147495883" r:id="rId8"/>
    <p:sldLayoutId id="2147495884" r:id="rId9"/>
    <p:sldLayoutId id="2147495885" r:id="rId10"/>
    <p:sldLayoutId id="2147495886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17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F6CF05A8-CF21-4713-973A-E0A560BD58F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068" r:id="rId1"/>
    <p:sldLayoutId id="2147495887" r:id="rId2"/>
    <p:sldLayoutId id="2147495888" r:id="rId3"/>
    <p:sldLayoutId id="2147495889" r:id="rId4"/>
    <p:sldLayoutId id="2147495890" r:id="rId5"/>
    <p:sldLayoutId id="2147495891" r:id="rId6"/>
    <p:sldLayoutId id="2147495892" r:id="rId7"/>
    <p:sldLayoutId id="2147495893" r:id="rId8"/>
    <p:sldLayoutId id="2147495894" r:id="rId9"/>
    <p:sldLayoutId id="2147495895" r:id="rId10"/>
    <p:sldLayoutId id="2147495896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20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820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63483253-CBDC-4834-B740-01171549536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069" r:id="rId1"/>
    <p:sldLayoutId id="2147495897" r:id="rId2"/>
    <p:sldLayoutId id="2147495898" r:id="rId3"/>
    <p:sldLayoutId id="2147495899" r:id="rId4"/>
    <p:sldLayoutId id="2147495900" r:id="rId5"/>
    <p:sldLayoutId id="2147495901" r:id="rId6"/>
    <p:sldLayoutId id="2147495902" r:id="rId7"/>
    <p:sldLayoutId id="2147495903" r:id="rId8"/>
    <p:sldLayoutId id="2147495904" r:id="rId9"/>
    <p:sldLayoutId id="2147495905" r:id="rId10"/>
    <p:sldLayoutId id="2147495906" r:id="rId11"/>
    <p:sldLayoutId id="2147495907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03AD9417-26DB-4E91-A9AA-71C6B2DB208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070" r:id="rId1"/>
    <p:sldLayoutId id="2147495908" r:id="rId2"/>
    <p:sldLayoutId id="2147495909" r:id="rId3"/>
    <p:sldLayoutId id="2147495910" r:id="rId4"/>
    <p:sldLayoutId id="2147495911" r:id="rId5"/>
    <p:sldLayoutId id="2147495912" r:id="rId6"/>
    <p:sldLayoutId id="2147495913" r:id="rId7"/>
    <p:sldLayoutId id="2147495914" r:id="rId8"/>
    <p:sldLayoutId id="2147495915" r:id="rId9"/>
    <p:sldLayoutId id="2147495916" r:id="rId10"/>
    <p:sldLayoutId id="2147495917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4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5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D0C4BBB3-276D-41D2-9251-2565AB92B48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071" r:id="rId1"/>
    <p:sldLayoutId id="2147495918" r:id="rId2"/>
    <p:sldLayoutId id="2147495919" r:id="rId3"/>
    <p:sldLayoutId id="2147495920" r:id="rId4"/>
    <p:sldLayoutId id="2147495921" r:id="rId5"/>
    <p:sldLayoutId id="2147495922" r:id="rId6"/>
    <p:sldLayoutId id="2147495923" r:id="rId7"/>
    <p:sldLayoutId id="2147495924" r:id="rId8"/>
    <p:sldLayoutId id="2147495925" r:id="rId9"/>
    <p:sldLayoutId id="2147495926" r:id="rId10"/>
    <p:sldLayoutId id="2147495927" r:id="rId11"/>
    <p:sldLayoutId id="2147495928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127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3C56586B-537E-492C-AA78-F2A5AD8365A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072" r:id="rId1"/>
    <p:sldLayoutId id="2147496073" r:id="rId2"/>
    <p:sldLayoutId id="2147496074" r:id="rId3"/>
    <p:sldLayoutId id="2147496075" r:id="rId4"/>
    <p:sldLayoutId id="2147496076" r:id="rId5"/>
    <p:sldLayoutId id="2147496077" r:id="rId6"/>
    <p:sldLayoutId id="2147496078" r:id="rId7"/>
    <p:sldLayoutId id="2147496079" r:id="rId8"/>
    <p:sldLayoutId id="2147496080" r:id="rId9"/>
    <p:sldLayoutId id="2147496081" r:id="rId10"/>
    <p:sldLayoutId id="214749608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22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B33912E6-E907-4CD5-985F-82D803E4C7A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083" r:id="rId1"/>
    <p:sldLayoutId id="2147496084" r:id="rId2"/>
    <p:sldLayoutId id="2147496085" r:id="rId3"/>
    <p:sldLayoutId id="2147496086" r:id="rId4"/>
    <p:sldLayoutId id="2147496087" r:id="rId5"/>
    <p:sldLayoutId id="2147496088" r:id="rId6"/>
    <p:sldLayoutId id="2147496089" r:id="rId7"/>
    <p:sldLayoutId id="2147496090" r:id="rId8"/>
    <p:sldLayoutId id="2147496091" r:id="rId9"/>
    <p:sldLayoutId id="2147496092" r:id="rId10"/>
    <p:sldLayoutId id="214749609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2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332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7F07F57F-DF45-4807-9955-7718402685B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094" r:id="rId1"/>
    <p:sldLayoutId id="2147496095" r:id="rId2"/>
    <p:sldLayoutId id="2147496096" r:id="rId3"/>
    <p:sldLayoutId id="2147496097" r:id="rId4"/>
    <p:sldLayoutId id="2147496098" r:id="rId5"/>
    <p:sldLayoutId id="2147496099" r:id="rId6"/>
    <p:sldLayoutId id="2147496100" r:id="rId7"/>
    <p:sldLayoutId id="2147496101" r:id="rId8"/>
    <p:sldLayoutId id="2147496102" r:id="rId9"/>
    <p:sldLayoutId id="2147496103" r:id="rId10"/>
    <p:sldLayoutId id="214749610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434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434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8A0EDF08-F038-48A0-BB6C-6461CBBCF22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105" r:id="rId1"/>
    <p:sldLayoutId id="2147495929" r:id="rId2"/>
    <p:sldLayoutId id="2147495930" r:id="rId3"/>
    <p:sldLayoutId id="2147495931" r:id="rId4"/>
    <p:sldLayoutId id="2147495932" r:id="rId5"/>
    <p:sldLayoutId id="2147495933" r:id="rId6"/>
    <p:sldLayoutId id="2147495934" r:id="rId7"/>
    <p:sldLayoutId id="2147495935" r:id="rId8"/>
    <p:sldLayoutId id="2147495936" r:id="rId9"/>
    <p:sldLayoutId id="2147495937" r:id="rId10"/>
    <p:sldLayoutId id="2147495938" r:id="rId11"/>
    <p:sldLayoutId id="2147495939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536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537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AB5B6EAA-07FD-49AE-B9AC-B4FDC14A31B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106" r:id="rId1"/>
    <p:sldLayoutId id="2147495940" r:id="rId2"/>
    <p:sldLayoutId id="2147495941" r:id="rId3"/>
    <p:sldLayoutId id="2147495942" r:id="rId4"/>
    <p:sldLayoutId id="2147495943" r:id="rId5"/>
    <p:sldLayoutId id="2147495944" r:id="rId6"/>
    <p:sldLayoutId id="2147495945" r:id="rId7"/>
    <p:sldLayoutId id="2147495946" r:id="rId8"/>
    <p:sldLayoutId id="2147495947" r:id="rId9"/>
    <p:sldLayoutId id="2147495948" r:id="rId10"/>
    <p:sldLayoutId id="2147495949" r:id="rId11"/>
    <p:sldLayoutId id="2147495950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639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639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E9A6205C-165A-4243-B0F5-47A2889ED0C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107" r:id="rId1"/>
    <p:sldLayoutId id="2147495951" r:id="rId2"/>
    <p:sldLayoutId id="2147495952" r:id="rId3"/>
    <p:sldLayoutId id="2147495953" r:id="rId4"/>
    <p:sldLayoutId id="2147495954" r:id="rId5"/>
    <p:sldLayoutId id="2147495955" r:id="rId6"/>
    <p:sldLayoutId id="2147495956" r:id="rId7"/>
    <p:sldLayoutId id="2147495957" r:id="rId8"/>
    <p:sldLayoutId id="2147495958" r:id="rId9"/>
    <p:sldLayoutId id="2147495959" r:id="rId10"/>
    <p:sldLayoutId id="2147495960" r:id="rId11"/>
    <p:sldLayoutId id="2147495961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741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741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D117F320-1808-4A25-8A32-2B642E60210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108" r:id="rId1"/>
    <p:sldLayoutId id="2147495962" r:id="rId2"/>
    <p:sldLayoutId id="2147495963" r:id="rId3"/>
    <p:sldLayoutId id="2147495964" r:id="rId4"/>
    <p:sldLayoutId id="2147495965" r:id="rId5"/>
    <p:sldLayoutId id="2147495966" r:id="rId6"/>
    <p:sldLayoutId id="2147495967" r:id="rId7"/>
    <p:sldLayoutId id="2147495968" r:id="rId8"/>
    <p:sldLayoutId id="2147495969" r:id="rId9"/>
    <p:sldLayoutId id="2147495970" r:id="rId10"/>
    <p:sldLayoutId id="2147495971" r:id="rId11"/>
    <p:sldLayoutId id="2147495972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844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4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05E85358-4FF9-4F2C-BB7A-696C6164493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109" r:id="rId1"/>
    <p:sldLayoutId id="2147495973" r:id="rId2"/>
    <p:sldLayoutId id="2147495974" r:id="rId3"/>
    <p:sldLayoutId id="2147495975" r:id="rId4"/>
    <p:sldLayoutId id="2147495976" r:id="rId5"/>
    <p:sldLayoutId id="2147495977" r:id="rId6"/>
    <p:sldLayoutId id="2147495978" r:id="rId7"/>
    <p:sldLayoutId id="2147495979" r:id="rId8"/>
    <p:sldLayoutId id="2147495980" r:id="rId9"/>
    <p:sldLayoutId id="2147495981" r:id="rId10"/>
    <p:sldLayoutId id="2147495982" r:id="rId11"/>
    <p:sldLayoutId id="2147495983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946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946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2D868DD2-3B59-4716-899F-7630FE2FD44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110" r:id="rId1"/>
    <p:sldLayoutId id="2147495984" r:id="rId2"/>
    <p:sldLayoutId id="2147495985" r:id="rId3"/>
    <p:sldLayoutId id="2147495986" r:id="rId4"/>
    <p:sldLayoutId id="2147495987" r:id="rId5"/>
    <p:sldLayoutId id="2147495988" r:id="rId6"/>
    <p:sldLayoutId id="2147495989" r:id="rId7"/>
    <p:sldLayoutId id="2147495990" r:id="rId8"/>
    <p:sldLayoutId id="2147495991" r:id="rId9"/>
    <p:sldLayoutId id="2147495992" r:id="rId10"/>
    <p:sldLayoutId id="2147495993" r:id="rId11"/>
    <p:sldLayoutId id="2147495994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151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151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C2E808BF-9E17-413E-8256-793A36AAE9C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112" r:id="rId1"/>
    <p:sldLayoutId id="2147496006" r:id="rId2"/>
    <p:sldLayoutId id="2147496007" r:id="rId3"/>
    <p:sldLayoutId id="2147496008" r:id="rId4"/>
    <p:sldLayoutId id="2147496009" r:id="rId5"/>
    <p:sldLayoutId id="2147496010" r:id="rId6"/>
    <p:sldLayoutId id="2147496011" r:id="rId7"/>
    <p:sldLayoutId id="2147496012" r:id="rId8"/>
    <p:sldLayoutId id="2147496013" r:id="rId9"/>
    <p:sldLayoutId id="2147496014" r:id="rId10"/>
    <p:sldLayoutId id="2147496015" r:id="rId11"/>
    <p:sldLayoutId id="2147496016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253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253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E5F0FFB5-29D9-4F28-B6A3-33902C15BAA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113" r:id="rId1"/>
    <p:sldLayoutId id="2147496017" r:id="rId2"/>
    <p:sldLayoutId id="2147496018" r:id="rId3"/>
    <p:sldLayoutId id="2147496019" r:id="rId4"/>
    <p:sldLayoutId id="2147496020" r:id="rId5"/>
    <p:sldLayoutId id="2147496021" r:id="rId6"/>
    <p:sldLayoutId id="2147496022" r:id="rId7"/>
    <p:sldLayoutId id="2147496023" r:id="rId8"/>
    <p:sldLayoutId id="2147496024" r:id="rId9"/>
    <p:sldLayoutId id="2147496025" r:id="rId10"/>
    <p:sldLayoutId id="2147496026" r:id="rId11"/>
    <p:sldLayoutId id="2147496027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356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356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EB564330-C4B3-48B5-A3D7-05A86984CF7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114" r:id="rId1"/>
    <p:sldLayoutId id="2147496028" r:id="rId2"/>
    <p:sldLayoutId id="2147496029" r:id="rId3"/>
    <p:sldLayoutId id="2147496030" r:id="rId4"/>
    <p:sldLayoutId id="2147496031" r:id="rId5"/>
    <p:sldLayoutId id="2147496032" r:id="rId6"/>
    <p:sldLayoutId id="2147496033" r:id="rId7"/>
    <p:sldLayoutId id="2147496034" r:id="rId8"/>
    <p:sldLayoutId id="2147496035" r:id="rId9"/>
    <p:sldLayoutId id="2147496036" r:id="rId10"/>
    <p:sldLayoutId id="2147496037" r:id="rId11"/>
    <p:sldLayoutId id="2147496038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458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458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9DBCA8F5-E07B-4A47-8395-BB4132DE7ED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6115" r:id="rId1"/>
    <p:sldLayoutId id="2147496039" r:id="rId2"/>
    <p:sldLayoutId id="2147496040" r:id="rId3"/>
    <p:sldLayoutId id="2147496041" r:id="rId4"/>
    <p:sldLayoutId id="2147496042" r:id="rId5"/>
    <p:sldLayoutId id="2147496043" r:id="rId6"/>
    <p:sldLayoutId id="2147496044" r:id="rId7"/>
    <p:sldLayoutId id="2147496045" r:id="rId8"/>
    <p:sldLayoutId id="2147496046" r:id="rId9"/>
    <p:sldLayoutId id="2147496047" r:id="rId10"/>
    <p:sldLayoutId id="2147496048" r:id="rId11"/>
    <p:sldLayoutId id="2147496049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6"/>
          <p:cNvSpPr txBox="1">
            <a:spLocks noChangeArrowheads="1"/>
          </p:cNvSpPr>
          <p:nvPr/>
        </p:nvSpPr>
        <p:spPr bwMode="auto">
          <a:xfrm>
            <a:off x="434975" y="598488"/>
            <a:ext cx="870902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3333CC"/>
              </a:buClr>
              <a:buSzPct val="60000"/>
              <a:buFont typeface="Wingdings" pitchFamily="2" charset="2"/>
              <a:buNone/>
            </a:pPr>
            <a:r>
              <a:rPr lang="zh-CN" altLang="en-US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第十九课 </a:t>
            </a:r>
            <a:endParaRPr lang="en-US" altLang="zh-CN" sz="60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algn="ctr" eaLnBrk="1" hangingPunct="1">
              <a:spcBef>
                <a:spcPct val="20000"/>
              </a:spcBef>
              <a:buClr>
                <a:srgbClr val="3333CC"/>
              </a:buClr>
              <a:buSzPct val="60000"/>
              <a:buFont typeface="Wingdings" pitchFamily="2" charset="2"/>
              <a:buNone/>
            </a:pPr>
            <a:r>
              <a:rPr lang="zh-CN" altLang="en-US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甜甜的三次租房故事（</a:t>
            </a:r>
            <a:r>
              <a:rPr lang="en-US" altLang="zh-CN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）</a:t>
            </a:r>
          </a:p>
        </p:txBody>
      </p:sp>
      <p:sp>
        <p:nvSpPr>
          <p:cNvPr id="84996" name="Rectangle 1"/>
          <p:cNvSpPr>
            <a:spLocks noChangeArrowheads="1"/>
          </p:cNvSpPr>
          <p:nvPr/>
        </p:nvSpPr>
        <p:spPr bwMode="auto">
          <a:xfrm>
            <a:off x="4211638" y="4941888"/>
            <a:ext cx="506412" cy="3556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en-US" sz="3200"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319088" y="333375"/>
            <a:ext cx="1511300" cy="822325"/>
          </a:xfrm>
        </p:spPr>
        <p:txBody>
          <a:bodyPr/>
          <a:lstStyle/>
          <a:p>
            <a:pPr eaLnBrk="1" hangingPunct="1"/>
            <a:r>
              <a:rPr lang="zh-CN" altLang="en-US" b="1" smtClean="0"/>
              <a:t>剧烈</a:t>
            </a:r>
          </a:p>
        </p:txBody>
      </p:sp>
      <p:sp>
        <p:nvSpPr>
          <p:cNvPr id="108553" name="Text Box 9"/>
          <p:cNvSpPr txBox="1">
            <a:spLocks noChangeArrowheads="1"/>
          </p:cNvSpPr>
          <p:nvPr/>
        </p:nvSpPr>
        <p:spPr bwMode="auto">
          <a:xfrm>
            <a:off x="323850" y="1681163"/>
            <a:ext cx="882015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剧烈</a:t>
            </a:r>
            <a:r>
              <a:rPr lang="zh-CN" altLang="en-US" sz="2800" b="1" dirty="0">
                <a:latin typeface="Arial" charset="0"/>
              </a:rPr>
              <a:t>运动    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剧烈</a:t>
            </a:r>
            <a:r>
              <a:rPr lang="zh-CN" altLang="en-US" sz="2800" b="1" dirty="0">
                <a:latin typeface="Arial" charset="0"/>
              </a:rPr>
              <a:t>的疼痛    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剧烈</a:t>
            </a:r>
            <a:r>
              <a:rPr lang="zh-CN" altLang="en-US" sz="2800" b="1" dirty="0">
                <a:latin typeface="Arial" charset="0"/>
              </a:rPr>
              <a:t>的咳嗽</a:t>
            </a:r>
            <a:endParaRPr lang="en-US" altLang="zh-CN" sz="2800" b="1" dirty="0">
              <a:latin typeface="Arial" charset="0"/>
            </a:endParaRPr>
          </a:p>
          <a:p>
            <a:pPr eaLnBrk="1" hangingPunct="1"/>
            <a:r>
              <a:rPr lang="zh-CN" altLang="en-US" sz="2800" b="1" dirty="0">
                <a:latin typeface="Arial" charset="0"/>
              </a:rPr>
              <a:t>（社会发生了）</a:t>
            </a:r>
            <a:r>
              <a:rPr lang="zh-CN" altLang="en-US" sz="2800" b="1" u="sng" dirty="0">
                <a:solidFill>
                  <a:srgbClr val="FF0000"/>
                </a:solidFill>
                <a:latin typeface="Arial" charset="0"/>
              </a:rPr>
              <a:t>剧烈</a:t>
            </a:r>
            <a:r>
              <a:rPr lang="zh-CN" altLang="en-US" sz="2800" b="1" u="sng" dirty="0">
                <a:latin typeface="Arial" charset="0"/>
              </a:rPr>
              <a:t>的变化</a:t>
            </a:r>
            <a:r>
              <a:rPr lang="zh-CN" altLang="en-US" sz="2800" b="1" dirty="0">
                <a:latin typeface="Arial" charset="0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Arial" charset="0"/>
              </a:rPr>
              <a:t>剧烈</a:t>
            </a:r>
            <a:r>
              <a:rPr lang="zh-CN" altLang="en-US" sz="2800" b="1" u="sng" dirty="0">
                <a:latin typeface="Arial" charset="0"/>
              </a:rPr>
              <a:t>的晃动</a:t>
            </a:r>
            <a:endParaRPr lang="en-US" altLang="zh-CN" sz="2800" b="1" u="sng" dirty="0">
              <a:latin typeface="Arial" charset="0"/>
            </a:endParaRPr>
          </a:p>
          <a:p>
            <a:pPr eaLnBrk="1" hangingPunct="1"/>
            <a:r>
              <a:rPr lang="zh-CN" altLang="en-US" sz="2800" b="1" dirty="0">
                <a:latin typeface="Arial" charset="0"/>
              </a:rPr>
              <a:t>十分</a:t>
            </a:r>
            <a:r>
              <a:rPr lang="zh-CN" altLang="en-US" sz="2800" b="1" dirty="0">
                <a:solidFill>
                  <a:srgbClr val="FF0000"/>
                </a:solidFill>
                <a:latin typeface="Arial" charset="0"/>
              </a:rPr>
              <a:t>剧烈</a:t>
            </a:r>
          </a:p>
        </p:txBody>
      </p:sp>
      <p:sp>
        <p:nvSpPr>
          <p:cNvPr id="108556" name="Text Box 12"/>
          <p:cNvSpPr txBox="1">
            <a:spLocks noChangeArrowheads="1"/>
          </p:cNvSpPr>
          <p:nvPr/>
        </p:nvSpPr>
        <p:spPr bwMode="auto">
          <a:xfrm>
            <a:off x="179388" y="3429000"/>
            <a:ext cx="8964612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zh-CN" altLang="en-US" sz="2800" b="1">
                <a:latin typeface="Arial" charset="0"/>
              </a:rPr>
              <a:t>饭前饭后千万不要进行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剧烈</a:t>
            </a:r>
            <a:r>
              <a:rPr lang="zh-CN" altLang="en-US" sz="2800" b="1">
                <a:latin typeface="Arial" charset="0"/>
              </a:rPr>
              <a:t>运动。</a:t>
            </a: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latin typeface="Arial" charset="0"/>
              </a:rPr>
              <a:t>她突然被一阵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剧烈</a:t>
            </a:r>
            <a:r>
              <a:rPr lang="zh-CN" altLang="en-US" sz="2800" b="1">
                <a:latin typeface="Arial" charset="0"/>
              </a:rPr>
              <a:t>的疼痛惊醒。</a:t>
            </a: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latin typeface="Arial" charset="0"/>
              </a:rPr>
              <a:t>吵闹的声音使他的头疼得更加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剧烈</a:t>
            </a:r>
            <a:r>
              <a:rPr lang="zh-CN" altLang="en-US" sz="2800" b="1">
                <a:latin typeface="Arial" charset="0"/>
              </a:rPr>
              <a:t>。 </a:t>
            </a:r>
            <a:endParaRPr lang="en-US" altLang="zh-CN" sz="2800" b="1">
              <a:latin typeface="Arial" charset="0"/>
            </a:endParaRP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latin typeface="Arial" charset="0"/>
              </a:rPr>
              <a:t>你刚做完手术不久，</a:t>
            </a:r>
            <a:r>
              <a:rPr lang="en-US" altLang="zh-CN" sz="2800" b="1">
                <a:latin typeface="Arial" charset="0"/>
              </a:rPr>
              <a:t>________________</a:t>
            </a:r>
            <a:r>
              <a:rPr lang="zh-CN" altLang="en-US" sz="2800" b="1">
                <a:latin typeface="Arial" charset="0"/>
              </a:rPr>
              <a:t>。（万万）</a:t>
            </a:r>
            <a:endParaRPr lang="en-US" altLang="zh-CN" sz="2800" b="1">
              <a:latin typeface="Arial" charset="0"/>
            </a:endParaRP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latin typeface="Arial" charset="0"/>
              </a:rPr>
              <a:t>自改革开放以来，中国社会发生了</a:t>
            </a:r>
            <a:r>
              <a:rPr lang="en-US" altLang="zh-CN" sz="2800" b="1">
                <a:latin typeface="Arial" charset="0"/>
              </a:rPr>
              <a:t>____________</a:t>
            </a:r>
            <a:r>
              <a:rPr lang="zh-CN" altLang="en-US" sz="2800" b="1">
                <a:latin typeface="Arial" charset="0"/>
              </a:rPr>
              <a:t>。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067175" y="4724400"/>
            <a:ext cx="3241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0000FF"/>
                </a:solidFill>
              </a:rPr>
              <a:t>万万不可做剧烈运动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300788" y="5219700"/>
            <a:ext cx="32400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0000FF"/>
                </a:solidFill>
              </a:rPr>
              <a:t>剧烈的变化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11188" y="333375"/>
            <a:ext cx="5405437" cy="822325"/>
          </a:xfrm>
        </p:spPr>
        <p:txBody>
          <a:bodyPr/>
          <a:lstStyle/>
          <a:p>
            <a:pPr eaLnBrk="1" hangingPunct="1"/>
            <a:r>
              <a:rPr lang="zh-CN" altLang="en-US" b="1" smtClean="0"/>
              <a:t>迅速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611188" y="2778125"/>
            <a:ext cx="7473950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迅速</a:t>
            </a:r>
            <a:r>
              <a:rPr lang="zh-CN" altLang="en-US" sz="2800" b="1">
                <a:latin typeface="Arial" charset="0"/>
              </a:rPr>
              <a:t>离开    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迅速</a:t>
            </a:r>
            <a:r>
              <a:rPr lang="zh-CN" altLang="en-US" sz="2800" b="1">
                <a:latin typeface="Arial" charset="0"/>
              </a:rPr>
              <a:t>提高    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迅速</a:t>
            </a:r>
            <a:r>
              <a:rPr lang="zh-CN" altLang="en-US" sz="2800" b="1">
                <a:latin typeface="Arial" charset="0"/>
              </a:rPr>
              <a:t>增加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611188" y="3481388"/>
            <a:ext cx="7473950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Arial" charset="0"/>
              </a:rPr>
              <a:t>行动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迅速</a:t>
            </a:r>
            <a:r>
              <a:rPr lang="zh-CN" altLang="en-US" sz="2800" b="1">
                <a:latin typeface="Arial" charset="0"/>
              </a:rPr>
              <a:t>    生长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迅速</a:t>
            </a:r>
            <a:r>
              <a:rPr lang="zh-CN" altLang="en-US" sz="2800" b="1">
                <a:latin typeface="Arial" charset="0"/>
              </a:rPr>
              <a:t>    发展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迅速</a:t>
            </a:r>
            <a:r>
              <a:rPr lang="zh-CN" altLang="en-US" sz="2800" b="1">
                <a:latin typeface="Arial" charset="0"/>
              </a:rPr>
              <a:t>     反应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迅速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11188" y="333375"/>
            <a:ext cx="5405437" cy="822325"/>
          </a:xfrm>
        </p:spPr>
        <p:txBody>
          <a:bodyPr/>
          <a:lstStyle/>
          <a:p>
            <a:pPr eaLnBrk="1" hangingPunct="1"/>
            <a:r>
              <a:rPr lang="zh-CN" altLang="en-US" b="1" smtClean="0"/>
              <a:t>教训</a:t>
            </a:r>
          </a:p>
        </p:txBody>
      </p:sp>
      <p:sp>
        <p:nvSpPr>
          <p:cNvPr id="108556" name="Text Box 12"/>
          <p:cNvSpPr txBox="1">
            <a:spLocks noChangeArrowheads="1"/>
          </p:cNvSpPr>
          <p:nvPr/>
        </p:nvSpPr>
        <p:spPr bwMode="auto">
          <a:xfrm>
            <a:off x="179388" y="3429000"/>
            <a:ext cx="8964612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从失败的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教训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中得到的经验更加宝贵。</a:t>
            </a: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我们要总结经验，吸取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教训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，这样才能不断进步。</a:t>
            </a: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你别动不动就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教训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孩子。</a:t>
            </a:r>
            <a:endParaRPr lang="en-US" altLang="zh-CN" sz="2800" b="1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这次火灾，是</a:t>
            </a:r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___________________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，以后一定要小心啊。</a:t>
            </a:r>
            <a:endParaRPr lang="en-US" altLang="zh-CN" sz="2800" b="1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那个小伙子太没有礼貌了，老王忍不住走过去</a:t>
            </a:r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__________________________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。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468313" y="1398588"/>
            <a:ext cx="8675687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(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名</a:t>
            </a:r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) 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吸取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教训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    总结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教训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 </a:t>
            </a:r>
            <a:endParaRPr lang="en-US" altLang="zh-CN" sz="2800" b="1">
              <a:solidFill>
                <a:srgbClr val="000000"/>
              </a:solidFill>
              <a:latin typeface="Arial" charset="0"/>
            </a:endParaRPr>
          </a:p>
          <a:p>
            <a:pPr eaLnBrk="1" hangingPunct="1"/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       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一次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教训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   生活的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教训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   深刻的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教训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   </a:t>
            </a:r>
            <a:r>
              <a:rPr lang="zh-CN" altLang="en-US" sz="2800" b="1" u="sng">
                <a:solidFill>
                  <a:srgbClr val="000000"/>
                </a:solidFill>
                <a:latin typeface="Arial" charset="0"/>
              </a:rPr>
              <a:t>经验</a:t>
            </a:r>
            <a:r>
              <a:rPr lang="zh-CN" altLang="en-US" sz="2800" b="1" u="sng">
                <a:solidFill>
                  <a:srgbClr val="FF0000"/>
                </a:solidFill>
                <a:latin typeface="Arial" charset="0"/>
              </a:rPr>
              <a:t>教训</a:t>
            </a:r>
            <a:endParaRPr lang="en-US" altLang="zh-CN" sz="2800" b="1" u="sng">
              <a:solidFill>
                <a:srgbClr val="FF0000"/>
              </a:solidFill>
              <a:latin typeface="Arial" charset="0"/>
            </a:endParaRPr>
          </a:p>
          <a:p>
            <a:pPr eaLnBrk="1" hangingPunct="1"/>
            <a:endParaRPr lang="zh-CN" altLang="en-US" sz="28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468313" y="2328863"/>
            <a:ext cx="8064500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(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动</a:t>
            </a:r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)</a:t>
            </a:r>
            <a:r>
              <a:rPr lang="en-US" altLang="zh-CN" sz="2800" b="1">
                <a:solidFill>
                  <a:srgbClr val="FF0000"/>
                </a:solidFill>
                <a:latin typeface="Arial" charset="0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教训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孩子    </a:t>
            </a:r>
            <a:r>
              <a:rPr lang="zh-CN" altLang="en-US" sz="2800" b="1" u="sng">
                <a:solidFill>
                  <a:srgbClr val="000000"/>
                </a:solidFill>
                <a:latin typeface="Arial" charset="0"/>
              </a:rPr>
              <a:t>狠狠地</a:t>
            </a:r>
            <a:r>
              <a:rPr lang="zh-CN" altLang="en-US" sz="2800" b="1" u="sng">
                <a:solidFill>
                  <a:srgbClr val="FF0000"/>
                </a:solidFill>
                <a:latin typeface="Arial" charset="0"/>
              </a:rPr>
              <a:t>教训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   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132138" y="4787900"/>
            <a:ext cx="32400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0000FF"/>
                </a:solidFill>
              </a:rPr>
              <a:t>一次教训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827088" y="6021388"/>
            <a:ext cx="3240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0000FF"/>
                </a:solidFill>
              </a:rPr>
              <a:t>狠狠地教训了他一顿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11188" y="333375"/>
            <a:ext cx="5405437" cy="822325"/>
          </a:xfrm>
        </p:spPr>
        <p:txBody>
          <a:bodyPr/>
          <a:lstStyle/>
          <a:p>
            <a:pPr eaLnBrk="1" hangingPunct="1"/>
            <a:r>
              <a:rPr lang="zh-CN" altLang="en-US" b="1" smtClean="0"/>
              <a:t>乐意</a:t>
            </a:r>
          </a:p>
        </p:txBody>
      </p:sp>
      <p:sp>
        <p:nvSpPr>
          <p:cNvPr id="108556" name="Text Box 12"/>
          <p:cNvSpPr txBox="1">
            <a:spLocks noChangeArrowheads="1"/>
          </p:cNvSpPr>
          <p:nvPr/>
        </p:nvSpPr>
        <p:spPr bwMode="auto">
          <a:xfrm>
            <a:off x="179388" y="3429000"/>
            <a:ext cx="8964612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你说了那么多批评他的话，他听了有些不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乐意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。</a:t>
            </a: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不管遇到什么困难，小区的邻居们都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乐意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帮忙。</a:t>
            </a: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这种产品质量好，即使价钱贵一点儿，顾客也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乐意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接受。 </a:t>
            </a:r>
            <a:endParaRPr lang="en-US" altLang="zh-CN" sz="2800" b="1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别人弄坏了他的手机，他心里</a:t>
            </a:r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_____________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。</a:t>
            </a:r>
            <a:endParaRPr lang="en-US" altLang="zh-CN" sz="2800" b="1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她爱逛街，你去找她吧，她</a:t>
            </a:r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________________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。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468313" y="1398588"/>
            <a:ext cx="8675687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(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形</a:t>
            </a:r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) 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不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乐意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468313" y="2328863"/>
            <a:ext cx="8064500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(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动</a:t>
            </a:r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) (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十分</a:t>
            </a:r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) 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乐意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帮忙   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乐意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接受   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乐意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参加    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乐意</a:t>
            </a:r>
            <a:r>
              <a:rPr lang="zh-CN" altLang="en-US" sz="2800" b="1">
                <a:solidFill>
                  <a:srgbClr val="000000"/>
                </a:solidFill>
                <a:latin typeface="Arial" charset="0"/>
              </a:rPr>
              <a:t>去 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508625" y="5084763"/>
            <a:ext cx="29511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</a:rPr>
              <a:t>很不乐意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219700" y="5562600"/>
            <a:ext cx="32400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</a:rPr>
              <a:t>肯定</a:t>
            </a:r>
            <a:r>
              <a:rPr lang="zh-CN" altLang="en-US" sz="2400" b="1">
                <a:solidFill>
                  <a:srgbClr val="FF0000"/>
                </a:solidFill>
              </a:rPr>
              <a:t>乐意</a:t>
            </a:r>
            <a:r>
              <a:rPr lang="zh-CN" altLang="en-US" sz="2400" b="1">
                <a:solidFill>
                  <a:srgbClr val="0000FF"/>
                </a:solidFill>
              </a:rPr>
              <a:t>陪你去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238250" y="333375"/>
            <a:ext cx="3621088" cy="828675"/>
          </a:xfrm>
        </p:spPr>
        <p:txBody>
          <a:bodyPr/>
          <a:lstStyle/>
          <a:p>
            <a:r>
              <a:rPr lang="zh-CN" altLang="en-US" b="1" smtClean="0"/>
              <a:t>生词</a:t>
            </a:r>
          </a:p>
        </p:txBody>
      </p:sp>
      <p:sp>
        <p:nvSpPr>
          <p:cNvPr id="95235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288" y="1363663"/>
            <a:ext cx="2881312" cy="4873625"/>
          </a:xfrm>
        </p:spPr>
        <p:txBody>
          <a:bodyPr/>
          <a:lstStyle/>
          <a:p>
            <a:pPr marL="533400" indent="-533400">
              <a:buFont typeface="Tahoma" pitchFamily="34" charset="0"/>
              <a:buAutoNum type="arabicPeriod" startAt="32"/>
            </a:pPr>
            <a:r>
              <a:rPr lang="zh-CN" altLang="en-US" b="1" smtClean="0"/>
              <a:t>宽带</a:t>
            </a:r>
          </a:p>
          <a:p>
            <a:pPr marL="533400" indent="-533400">
              <a:buFont typeface="Tahoma" pitchFamily="34" charset="0"/>
              <a:buAutoNum type="arabicPeriod" startAt="32"/>
            </a:pPr>
            <a:r>
              <a:rPr lang="zh-CN" altLang="en-US" b="1" smtClean="0"/>
              <a:t>采光</a:t>
            </a:r>
          </a:p>
          <a:p>
            <a:pPr marL="533400" indent="-533400">
              <a:buFont typeface="Tahoma" pitchFamily="34" charset="0"/>
              <a:buAutoNum type="arabicPeriod" startAt="32"/>
            </a:pPr>
            <a:r>
              <a:rPr lang="zh-CN" altLang="en-US" b="1" smtClean="0"/>
              <a:t>其乐融融</a:t>
            </a:r>
          </a:p>
          <a:p>
            <a:pPr marL="533400" indent="-533400">
              <a:buFont typeface="Tahoma" pitchFamily="34" charset="0"/>
              <a:buAutoNum type="arabicPeriod" startAt="32"/>
            </a:pPr>
            <a:r>
              <a:rPr lang="zh-CN" altLang="en-US" b="1" smtClean="0"/>
              <a:t>缘故</a:t>
            </a:r>
          </a:p>
          <a:p>
            <a:pPr marL="533400" indent="-533400">
              <a:buFont typeface="Tahoma" pitchFamily="34" charset="0"/>
              <a:buAutoNum type="arabicPeriod" startAt="32"/>
            </a:pPr>
            <a:r>
              <a:rPr lang="zh-CN" altLang="en-US" b="1" smtClean="0">
                <a:solidFill>
                  <a:srgbClr val="FF0000"/>
                </a:solidFill>
              </a:rPr>
              <a:t>剧烈</a:t>
            </a:r>
          </a:p>
          <a:p>
            <a:pPr marL="533400" indent="-533400">
              <a:buFont typeface="Arial" charset="0"/>
              <a:buAutoNum type="arabicPeriod" startAt="32"/>
            </a:pPr>
            <a:r>
              <a:rPr lang="zh-CN" altLang="en-US" b="1" smtClean="0"/>
              <a:t>晃动</a:t>
            </a:r>
          </a:p>
          <a:p>
            <a:pPr marL="533400" indent="-533400">
              <a:buFont typeface="Arial" charset="0"/>
              <a:buAutoNum type="arabicPeriod" startAt="32"/>
            </a:pPr>
            <a:r>
              <a:rPr lang="zh-CN" altLang="zh-CN" b="1" smtClean="0"/>
              <a:t>震</a:t>
            </a:r>
            <a:endParaRPr lang="zh-CN" altLang="en-US" b="1" smtClean="0"/>
          </a:p>
          <a:p>
            <a:pPr marL="533400" indent="-533400">
              <a:buFont typeface="Arial" charset="0"/>
              <a:buAutoNum type="arabicPeriod" startAt="32"/>
            </a:pPr>
            <a:r>
              <a:rPr lang="zh-CN" altLang="zh-CN" b="1" smtClean="0"/>
              <a:t>抖</a:t>
            </a:r>
          </a:p>
        </p:txBody>
      </p:sp>
      <p:sp>
        <p:nvSpPr>
          <p:cNvPr id="95236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76600" y="1363663"/>
            <a:ext cx="2376488" cy="4943475"/>
          </a:xfrm>
        </p:spPr>
        <p:txBody>
          <a:bodyPr/>
          <a:lstStyle/>
          <a:p>
            <a:pPr marL="533400" indent="-533400">
              <a:buFont typeface="Tahoma" pitchFamily="34" charset="0"/>
              <a:buAutoNum type="arabicPeriod" startAt="40"/>
            </a:pPr>
            <a:r>
              <a:rPr lang="zh-CN" altLang="en-US" b="1" smtClean="0">
                <a:solidFill>
                  <a:srgbClr val="FF0000"/>
                </a:solidFill>
              </a:rPr>
              <a:t>迅速</a:t>
            </a:r>
          </a:p>
          <a:p>
            <a:pPr marL="533400" indent="-533400">
              <a:buFont typeface="Tahoma" pitchFamily="34" charset="0"/>
              <a:buAutoNum type="arabicPeriod" startAt="40"/>
            </a:pPr>
            <a:r>
              <a:rPr lang="zh-CN" altLang="en-US" b="1" smtClean="0"/>
              <a:t>吸取</a:t>
            </a:r>
          </a:p>
          <a:p>
            <a:pPr marL="533400" indent="-533400">
              <a:buFont typeface="Tahoma" pitchFamily="34" charset="0"/>
              <a:buAutoNum type="arabicPeriod" startAt="40"/>
            </a:pPr>
            <a:r>
              <a:rPr lang="zh-CN" altLang="en-US" b="1" smtClean="0">
                <a:solidFill>
                  <a:srgbClr val="FF0000"/>
                </a:solidFill>
              </a:rPr>
              <a:t>教训</a:t>
            </a:r>
          </a:p>
          <a:p>
            <a:pPr marL="533400" indent="-533400">
              <a:buFont typeface="Tahoma" pitchFamily="34" charset="0"/>
              <a:buAutoNum type="arabicPeriod" startAt="40"/>
            </a:pPr>
            <a:r>
              <a:rPr lang="zh-CN" altLang="en-US" b="1" smtClean="0"/>
              <a:t>做伴</a:t>
            </a:r>
          </a:p>
          <a:p>
            <a:pPr marL="533400" indent="-533400">
              <a:buFont typeface="Tahoma" pitchFamily="34" charset="0"/>
              <a:buAutoNum type="arabicPeriod" startAt="40"/>
            </a:pPr>
            <a:r>
              <a:rPr lang="zh-CN" altLang="en-US" b="1" smtClean="0"/>
              <a:t>分摊</a:t>
            </a:r>
          </a:p>
          <a:p>
            <a:pPr marL="533400" indent="-533400">
              <a:buFont typeface="Arial" charset="0"/>
              <a:buAutoNum type="arabicPeriod" startAt="40"/>
            </a:pPr>
            <a:r>
              <a:rPr lang="zh-CN" altLang="zh-CN" b="1" smtClean="0"/>
              <a:t>轨道</a:t>
            </a:r>
            <a:endParaRPr lang="zh-CN" altLang="en-US" b="1" smtClean="0"/>
          </a:p>
          <a:p>
            <a:pPr marL="533400" indent="-533400">
              <a:buFont typeface="Arial" charset="0"/>
              <a:buAutoNum type="arabicPeriod" startAt="40"/>
            </a:pPr>
            <a:r>
              <a:rPr lang="zh-CN" altLang="en-US" b="1" smtClean="0"/>
              <a:t>摆设</a:t>
            </a:r>
          </a:p>
          <a:p>
            <a:pPr marL="533400" indent="-533400">
              <a:buFont typeface="Arial" charset="0"/>
              <a:buAutoNum type="arabicPeriod" startAt="40"/>
            </a:pPr>
            <a:r>
              <a:rPr lang="zh-CN" altLang="en-US" b="1" smtClean="0"/>
              <a:t>稿</a:t>
            </a:r>
          </a:p>
        </p:txBody>
      </p:sp>
      <p:sp>
        <p:nvSpPr>
          <p:cNvPr id="87045" name="Rectangle 6"/>
          <p:cNvSpPr>
            <a:spLocks noChangeArrowheads="1"/>
          </p:cNvSpPr>
          <p:nvPr/>
        </p:nvSpPr>
        <p:spPr bwMode="auto">
          <a:xfrm>
            <a:off x="6227763" y="1438275"/>
            <a:ext cx="2376487" cy="4943475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533400" indent="-533400"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>
              <a:buClr>
                <a:srgbClr val="0000FF"/>
              </a:buClr>
              <a:buSzPct val="75000"/>
              <a:buFont typeface="+mj-lt"/>
              <a:buAutoNum type="arabicPeriod" startAt="48"/>
              <a:defRPr/>
            </a:pPr>
            <a:r>
              <a:rPr lang="zh-CN" altLang="en-US" b="1" dirty="0" smtClean="0">
                <a:solidFill>
                  <a:srgbClr val="000000"/>
                </a:solidFill>
                <a:latin typeface="Arial" charset="0"/>
              </a:rPr>
              <a:t>钻</a:t>
            </a:r>
          </a:p>
          <a:p>
            <a:pPr>
              <a:buClr>
                <a:srgbClr val="0000FF"/>
              </a:buClr>
              <a:buSzPct val="75000"/>
              <a:buFont typeface="+mj-lt"/>
              <a:buAutoNum type="arabicPeriod" startAt="48"/>
              <a:defRPr/>
            </a:pPr>
            <a:r>
              <a:rPr lang="zh-CN" altLang="en-US" b="1" dirty="0" smtClean="0">
                <a:solidFill>
                  <a:srgbClr val="000000"/>
                </a:solidFill>
                <a:latin typeface="Arial" charset="0"/>
              </a:rPr>
              <a:t>被窝</a:t>
            </a:r>
          </a:p>
          <a:p>
            <a:pPr>
              <a:buClr>
                <a:srgbClr val="0000FF"/>
              </a:buClr>
              <a:buSzPct val="75000"/>
              <a:buFont typeface="+mj-lt"/>
              <a:buAutoNum type="arabicPeriod" startAt="48"/>
              <a:defRPr/>
            </a:pPr>
            <a:r>
              <a:rPr lang="zh-CN" altLang="en-US" b="1" dirty="0" smtClean="0">
                <a:solidFill>
                  <a:srgbClr val="FF0000"/>
                </a:solidFill>
                <a:latin typeface="Arial" charset="0"/>
              </a:rPr>
              <a:t>乐意</a:t>
            </a:r>
          </a:p>
          <a:p>
            <a:pPr>
              <a:buClr>
                <a:srgbClr val="0000FF"/>
              </a:buClr>
              <a:buSzPct val="75000"/>
              <a:buFont typeface="+mj-lt"/>
              <a:buAutoNum type="arabicPeriod" startAt="48"/>
              <a:defRPr/>
            </a:pPr>
            <a:r>
              <a:rPr lang="zh-CN" altLang="en-US" b="1" dirty="0" smtClean="0">
                <a:solidFill>
                  <a:srgbClr val="000000"/>
                </a:solidFill>
                <a:latin typeface="Arial" charset="0"/>
              </a:rPr>
              <a:t>万一</a:t>
            </a:r>
            <a:endParaRPr lang="en-US" altLang="zh-CN" b="1" dirty="0" smtClean="0">
              <a:solidFill>
                <a:srgbClr val="000000"/>
              </a:solidFill>
              <a:latin typeface="Arial" charset="0"/>
            </a:endParaRPr>
          </a:p>
          <a:p>
            <a:pPr marL="0" indent="0">
              <a:buClr>
                <a:srgbClr val="1C1C1C"/>
              </a:buClr>
              <a:buSzPct val="75000"/>
              <a:buFont typeface="Wingdings" pitchFamily="2" charset="2"/>
              <a:buNone/>
              <a:defRPr/>
            </a:pPr>
            <a:endParaRPr lang="zh-CN" altLang="en-US" sz="2800" b="1" dirty="0" smtClean="0">
              <a:solidFill>
                <a:srgbClr val="000000"/>
              </a:solidFill>
              <a:latin typeface="Arial" charset="0"/>
            </a:endParaRPr>
          </a:p>
          <a:p>
            <a:pPr marL="0" indent="0">
              <a:buClr>
                <a:srgbClr val="1C1C1C"/>
              </a:buClr>
              <a:buSzPct val="75000"/>
              <a:buFont typeface="Wingdings" pitchFamily="2" charset="2"/>
              <a:buNone/>
              <a:defRPr/>
            </a:pPr>
            <a:r>
              <a:rPr lang="zh-CN" altLang="en-US" sz="2800" b="1" dirty="0" smtClean="0">
                <a:solidFill>
                  <a:srgbClr val="000000"/>
                </a:solidFill>
                <a:latin typeface="Arial" charset="0"/>
              </a:rPr>
              <a:t>专名：</a:t>
            </a:r>
            <a:endParaRPr lang="en-US" altLang="zh-CN" sz="2800" b="1" dirty="0" smtClean="0">
              <a:solidFill>
                <a:srgbClr val="000000"/>
              </a:solidFill>
              <a:latin typeface="Arial" charset="0"/>
            </a:endParaRPr>
          </a:p>
          <a:p>
            <a:pPr marL="0" indent="0">
              <a:buClr>
                <a:srgbClr val="1C1C1C"/>
              </a:buClr>
              <a:buSzPct val="75000"/>
              <a:buFont typeface="Wingdings" pitchFamily="2" charset="2"/>
              <a:buNone/>
              <a:defRPr/>
            </a:pPr>
            <a:r>
              <a:rPr lang="zh-CN" altLang="en-US" b="1" dirty="0" smtClean="0">
                <a:solidFill>
                  <a:srgbClr val="000000"/>
                </a:solidFill>
                <a:latin typeface="Arial" charset="0"/>
              </a:rPr>
              <a:t>宜家</a:t>
            </a:r>
          </a:p>
          <a:p>
            <a:pPr>
              <a:buClr>
                <a:srgbClr val="1C1C1C"/>
              </a:buClr>
              <a:buSzPct val="75000"/>
              <a:buFont typeface="+mj-lt"/>
              <a:buAutoNum type="arabicPeriod" startAt="48"/>
              <a:defRPr/>
            </a:pPr>
            <a:endParaRPr lang="zh-CN" altLang="en-US" b="1" dirty="0" smtClean="0">
              <a:solidFill>
                <a:srgbClr val="000000"/>
              </a:solidFill>
              <a:latin typeface="Arial" charset="0"/>
            </a:endParaRPr>
          </a:p>
          <a:p>
            <a:pPr>
              <a:buClr>
                <a:srgbClr val="1C1C1C"/>
              </a:buClr>
              <a:buSzPct val="75000"/>
              <a:buFont typeface="Arial" charset="0"/>
              <a:buAutoNum type="arabicPeriod" startAt="48"/>
              <a:defRPr/>
            </a:pPr>
            <a:endParaRPr lang="zh-CN" altLang="zh-CN" b="1" dirty="0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950913" y="-171450"/>
            <a:ext cx="8229600" cy="1371600"/>
          </a:xfrm>
        </p:spPr>
        <p:txBody>
          <a:bodyPr/>
          <a:lstStyle/>
          <a:p>
            <a:pPr eaLnBrk="1" hangingPunct="1"/>
            <a:r>
              <a:rPr lang="zh-CN" altLang="en-US" b="1" smtClean="0"/>
              <a:t>语言点</a:t>
            </a:r>
            <a:r>
              <a:rPr lang="en-US" altLang="zh-CN" b="1" smtClean="0"/>
              <a:t>3</a:t>
            </a:r>
            <a:r>
              <a:rPr lang="zh-CN" altLang="en-US" b="1" smtClean="0"/>
              <a:t>：明明</a:t>
            </a:r>
            <a:r>
              <a:rPr lang="zh-CN" altLang="en-US" smtClean="0"/>
              <a:t> 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68313" y="5373688"/>
            <a:ext cx="2735262" cy="528637"/>
          </a:xfrm>
          <a:prstGeom prst="rect">
            <a:avLst/>
          </a:prstGeom>
          <a:noFill/>
          <a:ln w="9525" algn="ctr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……</a:t>
            </a:r>
            <a:r>
              <a:rPr lang="zh-CN" altLang="en-US" sz="2800" b="1">
                <a:solidFill>
                  <a:srgbClr val="000000"/>
                </a:solidFill>
              </a:rPr>
              <a:t>明明</a:t>
            </a:r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……</a:t>
            </a:r>
            <a:r>
              <a:rPr lang="zh-CN" altLang="en-US" sz="2800" b="1">
                <a:solidFill>
                  <a:srgbClr val="000000"/>
                </a:solidFill>
              </a:rPr>
              <a:t>，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635375" y="5013325"/>
            <a:ext cx="4032250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0000"/>
                </a:solidFill>
              </a:rPr>
              <a:t>可是、但是、却</a:t>
            </a:r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……</a:t>
            </a:r>
            <a:endParaRPr lang="en-US" altLang="zh-CN" sz="2800" b="1">
              <a:solidFill>
                <a:srgbClr val="000000"/>
              </a:solidFill>
            </a:endParaRPr>
          </a:p>
          <a:p>
            <a:pPr eaLnBrk="1" hangingPunct="1"/>
            <a:r>
              <a:rPr lang="zh-CN" altLang="en-US" sz="2800" b="1">
                <a:solidFill>
                  <a:srgbClr val="000000"/>
                </a:solidFill>
              </a:rPr>
              <a:t>为什么、怎么、还</a:t>
            </a:r>
            <a:r>
              <a:rPr lang="en-US" altLang="zh-CN" sz="2800" b="1">
                <a:solidFill>
                  <a:srgbClr val="000000"/>
                </a:solidFill>
                <a:latin typeface="Arial" charset="0"/>
              </a:rPr>
              <a:t>……</a:t>
            </a:r>
            <a:endParaRPr lang="en-US" altLang="zh-CN" sz="2800" b="1">
              <a:solidFill>
                <a:srgbClr val="000000"/>
              </a:solidFill>
            </a:endParaRPr>
          </a:p>
        </p:txBody>
      </p:sp>
      <p:sp>
        <p:nvSpPr>
          <p:cNvPr id="6" name="AutoShape 7"/>
          <p:cNvSpPr>
            <a:spLocks/>
          </p:cNvSpPr>
          <p:nvPr/>
        </p:nvSpPr>
        <p:spPr bwMode="auto">
          <a:xfrm>
            <a:off x="3348038" y="5013325"/>
            <a:ext cx="144462" cy="1152525"/>
          </a:xfrm>
          <a:prstGeom prst="leftBrace">
            <a:avLst>
              <a:gd name="adj1" fmla="val 66484"/>
              <a:gd name="adj2" fmla="val 50000"/>
            </a:avLst>
          </a:prstGeom>
          <a:noFill/>
          <a:ln w="9525">
            <a:solidFill>
              <a:srgbClr val="FF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827088" y="6073775"/>
            <a:ext cx="2376487" cy="5238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0000"/>
                </a:solidFill>
              </a:rPr>
              <a:t>明（明）知道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250825" y="1557338"/>
            <a:ext cx="907415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09600" indent="-609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00"/>
                </a:solidFill>
                <a:ea typeface="楷体_GB2312" pitchFamily="49" charset="-122"/>
              </a:rPr>
              <a:t>（</a:t>
            </a:r>
            <a:r>
              <a:rPr kumimoji="1" lang="en-US" altLang="zh-CN" sz="3200" b="1">
                <a:solidFill>
                  <a:srgbClr val="000000"/>
                </a:solidFill>
                <a:ea typeface="楷体_GB2312" pitchFamily="49" charset="-122"/>
              </a:rPr>
              <a:t>1</a:t>
            </a:r>
            <a:r>
              <a:rPr kumimoji="1" lang="zh-CN" altLang="en-US" sz="3200" b="1">
                <a:solidFill>
                  <a:srgbClr val="000000"/>
                </a:solidFill>
                <a:ea typeface="楷体_GB2312" pitchFamily="49" charset="-122"/>
              </a:rPr>
              <a:t>）你</a:t>
            </a:r>
            <a:r>
              <a:rPr kumimoji="1" lang="zh-CN" altLang="en-US" sz="3200" b="1">
                <a:solidFill>
                  <a:srgbClr val="FF0000"/>
                </a:solidFill>
                <a:ea typeface="楷体_GB2312" pitchFamily="49" charset="-122"/>
              </a:rPr>
              <a:t>明</a:t>
            </a:r>
            <a:r>
              <a:rPr kumimoji="1" lang="zh-CN" altLang="en-US" sz="3200" b="1">
                <a:solidFill>
                  <a:srgbClr val="000000"/>
                </a:solidFill>
                <a:ea typeface="楷体_GB2312" pitchFamily="49" charset="-122"/>
              </a:rPr>
              <a:t>知道这里禁止吸烟，为什么还要吸呢？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00"/>
                </a:solidFill>
                <a:ea typeface="楷体_GB2312" pitchFamily="49" charset="-122"/>
              </a:rPr>
              <a:t>（</a:t>
            </a:r>
            <a:r>
              <a:rPr kumimoji="1" lang="en-US" altLang="zh-CN" sz="3200" b="1">
                <a:solidFill>
                  <a:srgbClr val="000000"/>
                </a:solidFill>
                <a:ea typeface="楷体_GB2312" pitchFamily="49" charset="-122"/>
              </a:rPr>
              <a:t>2</a:t>
            </a:r>
            <a:r>
              <a:rPr kumimoji="1" lang="zh-CN" altLang="en-US" sz="3200" b="1">
                <a:solidFill>
                  <a:srgbClr val="000000"/>
                </a:solidFill>
                <a:ea typeface="楷体_GB2312" pitchFamily="49" charset="-122"/>
              </a:rPr>
              <a:t>）他</a:t>
            </a:r>
            <a:r>
              <a:rPr kumimoji="1" lang="zh-CN" altLang="en-US" sz="3200" b="1">
                <a:solidFill>
                  <a:srgbClr val="FF0000"/>
                </a:solidFill>
                <a:ea typeface="楷体_GB2312" pitchFamily="49" charset="-122"/>
              </a:rPr>
              <a:t>明明</a:t>
            </a:r>
            <a:r>
              <a:rPr kumimoji="1" lang="zh-CN" altLang="en-US" sz="3200" b="1">
                <a:solidFill>
                  <a:srgbClr val="000000"/>
                </a:solidFill>
                <a:ea typeface="楷体_GB2312" pitchFamily="49" charset="-122"/>
              </a:rPr>
              <a:t>知道自己错了，却不承认。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00"/>
                </a:solidFill>
                <a:ea typeface="楷体_GB2312" pitchFamily="49" charset="-122"/>
              </a:rPr>
              <a:t>（</a:t>
            </a:r>
            <a:r>
              <a:rPr kumimoji="1" lang="en-US" altLang="zh-CN" sz="3200" b="1">
                <a:solidFill>
                  <a:srgbClr val="000000"/>
                </a:solidFill>
                <a:ea typeface="楷体_GB2312" pitchFamily="49" charset="-122"/>
              </a:rPr>
              <a:t>3</a:t>
            </a:r>
            <a:r>
              <a:rPr kumimoji="1" lang="zh-CN" altLang="en-US" sz="3200" b="1">
                <a:solidFill>
                  <a:srgbClr val="000000"/>
                </a:solidFill>
                <a:ea typeface="楷体_GB2312" pitchFamily="49" charset="-122"/>
              </a:rPr>
              <a:t>）我</a:t>
            </a:r>
            <a:r>
              <a:rPr kumimoji="1" lang="zh-CN" altLang="en-US" sz="3200" b="1">
                <a:solidFill>
                  <a:srgbClr val="FF0000"/>
                </a:solidFill>
                <a:ea typeface="楷体_GB2312" pitchFamily="49" charset="-122"/>
              </a:rPr>
              <a:t>明明</a:t>
            </a:r>
            <a:r>
              <a:rPr kumimoji="1" lang="zh-CN" altLang="en-US" sz="3200" b="1">
                <a:solidFill>
                  <a:srgbClr val="000000"/>
                </a:solidFill>
                <a:ea typeface="楷体_GB2312" pitchFamily="49" charset="-122"/>
              </a:rPr>
              <a:t>看见他进了教室，怎么会不在？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00"/>
                </a:solidFill>
                <a:ea typeface="楷体_GB2312" pitchFamily="49" charset="-122"/>
              </a:rPr>
              <a:t>（</a:t>
            </a:r>
            <a:r>
              <a:rPr kumimoji="1" lang="en-US" altLang="zh-CN" sz="3200" b="1">
                <a:solidFill>
                  <a:srgbClr val="000000"/>
                </a:solidFill>
                <a:ea typeface="楷体_GB2312" pitchFamily="49" charset="-122"/>
              </a:rPr>
              <a:t>4</a:t>
            </a:r>
            <a:r>
              <a:rPr kumimoji="1" lang="zh-CN" altLang="en-US" sz="3200" b="1">
                <a:solidFill>
                  <a:srgbClr val="000000"/>
                </a:solidFill>
                <a:ea typeface="楷体_GB2312" pitchFamily="49" charset="-122"/>
              </a:rPr>
              <a:t>）他昨天</a:t>
            </a:r>
            <a:r>
              <a:rPr kumimoji="1" lang="zh-CN" altLang="en-US" sz="3200" b="1">
                <a:solidFill>
                  <a:srgbClr val="FF0000"/>
                </a:solidFill>
                <a:ea typeface="楷体_GB2312" pitchFamily="49" charset="-122"/>
              </a:rPr>
              <a:t>明明</a:t>
            </a:r>
            <a:r>
              <a:rPr kumimoji="1" lang="zh-CN" altLang="en-US" sz="3200" b="1">
                <a:solidFill>
                  <a:srgbClr val="000000"/>
                </a:solidFill>
                <a:ea typeface="楷体_GB2312" pitchFamily="49" charset="-122"/>
              </a:rPr>
              <a:t>说来，今天却没来。</a:t>
            </a:r>
            <a:endParaRPr kumimoji="1" lang="en-US" altLang="zh-CN" sz="3200" b="1">
              <a:solidFill>
                <a:srgbClr val="000000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95375" y="-242888"/>
            <a:ext cx="8229600" cy="1371601"/>
          </a:xfrm>
        </p:spPr>
        <p:txBody>
          <a:bodyPr/>
          <a:lstStyle/>
          <a:p>
            <a:r>
              <a:rPr lang="zh-CN" altLang="en-US" b="1" smtClean="0"/>
              <a:t>用“明明”完成句子：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000250"/>
            <a:ext cx="9144000" cy="3732213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en-US" altLang="zh-CN" b="1" smtClean="0"/>
              <a:t>____________</a:t>
            </a:r>
            <a:r>
              <a:rPr lang="zh-CN" altLang="en-US" b="1" smtClean="0"/>
              <a:t>，你怎么还跟他来往呢？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US" altLang="zh-CN" b="1" smtClean="0"/>
              <a:t>___________</a:t>
            </a:r>
            <a:r>
              <a:rPr lang="zh-CN" altLang="en-US" b="1" smtClean="0"/>
              <a:t>，但我没想到你竟然不承认。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US" altLang="zh-CN" b="1" smtClean="0"/>
              <a:t>________________</a:t>
            </a:r>
            <a:r>
              <a:rPr lang="zh-CN" altLang="en-US" b="1" smtClean="0"/>
              <a:t>，可是一转眼他就改变了主意。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US" altLang="zh-CN" b="1" smtClean="0"/>
              <a:t>________________</a:t>
            </a:r>
            <a:r>
              <a:rPr lang="zh-CN" altLang="en-US" b="1" smtClean="0"/>
              <a:t>，你为什么说是他做的呢？</a:t>
            </a:r>
          </a:p>
        </p:txBody>
      </p:sp>
      <p:sp>
        <p:nvSpPr>
          <p:cNvPr id="337926" name="Text Box 6"/>
          <p:cNvSpPr txBox="1">
            <a:spLocks noChangeArrowheads="1"/>
          </p:cNvSpPr>
          <p:nvPr/>
        </p:nvSpPr>
        <p:spPr bwMode="auto">
          <a:xfrm>
            <a:off x="684213" y="1700213"/>
            <a:ext cx="35274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你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明</a:t>
            </a: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知道他是个坏人</a:t>
            </a:r>
            <a:r>
              <a:rPr kumimoji="1"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//</a:t>
            </a: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他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明明</a:t>
            </a: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不喜欢你</a:t>
            </a:r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611188" y="2636838"/>
            <a:ext cx="32400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这件事</a:t>
            </a:r>
            <a:r>
              <a:rPr lang="zh-CN" altLang="en-US" sz="2400" b="1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明明</a:t>
            </a: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是你干的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11188" y="3213100"/>
            <a:ext cx="4429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刚才他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明明</a:t>
            </a: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已经答应了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684213" y="4262438"/>
            <a:ext cx="39608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明明</a:t>
            </a: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是小王做的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26" grpId="0"/>
      <p:bldP spid="2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1095375" y="-174625"/>
            <a:ext cx="8229600" cy="1371600"/>
          </a:xfrm>
        </p:spPr>
        <p:txBody>
          <a:bodyPr/>
          <a:lstStyle/>
          <a:p>
            <a:pPr eaLnBrk="1" hangingPunct="1"/>
            <a:r>
              <a:rPr lang="zh-CN" altLang="en-US" b="1" smtClean="0"/>
              <a:t>语言点</a:t>
            </a:r>
            <a:r>
              <a:rPr lang="en-US" altLang="zh-CN" b="1" smtClean="0"/>
              <a:t>4</a:t>
            </a:r>
            <a:r>
              <a:rPr lang="zh-CN" altLang="en-US" b="1" smtClean="0"/>
              <a:t>：因为</a:t>
            </a:r>
            <a:r>
              <a:rPr lang="en-US" altLang="zh-CN" b="1" smtClean="0"/>
              <a:t>……</a:t>
            </a:r>
            <a:r>
              <a:rPr lang="zh-CN" altLang="en-US" b="1" smtClean="0"/>
              <a:t>的缘故</a:t>
            </a:r>
            <a:r>
              <a:rPr lang="zh-CN" altLang="en-US" smtClean="0"/>
              <a:t> </a:t>
            </a:r>
          </a:p>
        </p:txBody>
      </p:sp>
      <p:sp>
        <p:nvSpPr>
          <p:cNvPr id="99331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179388" y="1484313"/>
            <a:ext cx="9144000" cy="4705350"/>
          </a:xfrm>
        </p:spPr>
        <p:txBody>
          <a:bodyPr/>
          <a:lstStyle/>
          <a:p>
            <a:pPr marL="514350" indent="-514350">
              <a:buFont typeface="Tahoma" pitchFamily="34" charset="0"/>
              <a:buAutoNum type="arabicPeriod"/>
            </a:pPr>
            <a:r>
              <a:rPr lang="zh-CN" altLang="zh-CN" sz="2800" b="1" smtClean="0">
                <a:solidFill>
                  <a:srgbClr val="FF3300"/>
                </a:solidFill>
              </a:rPr>
              <a:t>因为</a:t>
            </a:r>
            <a:r>
              <a:rPr lang="zh-CN" altLang="en-US" sz="2800" b="1" smtClean="0"/>
              <a:t>到了学期末</a:t>
            </a:r>
            <a:r>
              <a:rPr lang="zh-CN" altLang="zh-CN" sz="2800" b="1" smtClean="0">
                <a:solidFill>
                  <a:srgbClr val="FF3300"/>
                </a:solidFill>
              </a:rPr>
              <a:t>的缘故</a:t>
            </a:r>
            <a:r>
              <a:rPr lang="zh-CN" altLang="zh-CN" sz="2800" b="1" smtClean="0"/>
              <a:t>，</a:t>
            </a:r>
            <a:r>
              <a:rPr lang="zh-CN" altLang="en-US" sz="2800" b="1" smtClean="0"/>
              <a:t>同学们都觉得很累</a:t>
            </a:r>
            <a:r>
              <a:rPr lang="zh-CN" altLang="zh-CN" sz="2800" b="1" smtClean="0"/>
              <a:t>。</a:t>
            </a:r>
          </a:p>
          <a:p>
            <a:pPr marL="514350" indent="-514350">
              <a:buFont typeface="Tahoma" pitchFamily="34" charset="0"/>
              <a:buAutoNum type="arabicPeriod"/>
            </a:pPr>
            <a:r>
              <a:rPr lang="zh-CN" altLang="en-US" sz="2800" b="1" smtClean="0"/>
              <a:t>甜甜跟别人合租房子，主要是</a:t>
            </a:r>
            <a:r>
              <a:rPr lang="zh-CN" altLang="en-US" sz="2800" b="1" smtClean="0">
                <a:solidFill>
                  <a:srgbClr val="FF3300"/>
                </a:solidFill>
              </a:rPr>
              <a:t>由于</a:t>
            </a:r>
            <a:r>
              <a:rPr lang="zh-CN" altLang="en-US" sz="2800" b="1" smtClean="0"/>
              <a:t>自己负担不起房租</a:t>
            </a:r>
            <a:r>
              <a:rPr lang="zh-CN" altLang="zh-CN" sz="2800" b="1" smtClean="0">
                <a:solidFill>
                  <a:srgbClr val="FF3300"/>
                </a:solidFill>
              </a:rPr>
              <a:t>的缘故</a:t>
            </a:r>
            <a:r>
              <a:rPr lang="zh-CN" altLang="zh-CN" sz="2800" b="1" smtClean="0"/>
              <a:t>。</a:t>
            </a:r>
            <a:endParaRPr lang="zh-CN" altLang="en-US" sz="2800" b="1" smtClean="0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484438" y="3917950"/>
            <a:ext cx="4175125" cy="58578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 dirty="0"/>
              <a:t>因为</a:t>
            </a:r>
            <a:r>
              <a:rPr lang="en-US" altLang="zh-CN" sz="3200" b="1" dirty="0"/>
              <a:t>/</a:t>
            </a:r>
            <a:r>
              <a:rPr lang="zh-CN" altLang="en-US" sz="3200" b="1" dirty="0"/>
              <a:t>由于</a:t>
            </a:r>
            <a:r>
              <a:rPr lang="en-US" altLang="zh-CN" sz="3200" b="1" dirty="0"/>
              <a:t>……</a:t>
            </a:r>
            <a:r>
              <a:rPr lang="zh-CN" altLang="en-US" sz="3200" b="1" dirty="0"/>
              <a:t>的缘故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50913" y="115888"/>
            <a:ext cx="8229600" cy="968375"/>
          </a:xfrm>
        </p:spPr>
        <p:txBody>
          <a:bodyPr/>
          <a:lstStyle/>
          <a:p>
            <a:r>
              <a:rPr lang="zh-CN" altLang="en-US" b="1" smtClean="0"/>
              <a:t>用“因为</a:t>
            </a:r>
            <a:r>
              <a:rPr lang="en-US" altLang="zh-CN" b="1" smtClean="0"/>
              <a:t>……</a:t>
            </a:r>
            <a:r>
              <a:rPr lang="zh-CN" altLang="en-US" b="1" smtClean="0"/>
              <a:t>的缘故”完成句子</a:t>
            </a:r>
            <a:r>
              <a:rPr lang="zh-CN" altLang="en-US" smtClean="0"/>
              <a:t> 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000250"/>
            <a:ext cx="9144000" cy="4524375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en-US" altLang="zh-CN" b="1" smtClean="0"/>
              <a:t>_____________</a:t>
            </a:r>
            <a:r>
              <a:rPr lang="zh-CN" altLang="en-US" b="1" smtClean="0"/>
              <a:t>，他又受到了老板的批评。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US" altLang="zh-CN" b="1" smtClean="0"/>
              <a:t>________________</a:t>
            </a:r>
            <a:r>
              <a:rPr lang="zh-CN" altLang="en-US" b="1" smtClean="0"/>
              <a:t>，我不得不休学一年。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zh-CN" altLang="en-US" b="1" smtClean="0"/>
              <a:t>他的眼睛红红的，可能是</a:t>
            </a:r>
            <a:r>
              <a:rPr lang="en-US" altLang="zh-CN" b="1" smtClean="0"/>
              <a:t>______________________</a:t>
            </a:r>
            <a:r>
              <a:rPr lang="zh-CN" altLang="en-US" b="1" smtClean="0"/>
              <a:t>。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zh-CN" altLang="en-US" b="1" smtClean="0"/>
              <a:t>什么事他都愿意为你做是</a:t>
            </a:r>
            <a:r>
              <a:rPr lang="en-US" altLang="zh-CN" b="1" smtClean="0"/>
              <a:t>___________</a:t>
            </a:r>
            <a:r>
              <a:rPr lang="zh-CN" altLang="en-US" b="1" smtClean="0"/>
              <a:t>。</a:t>
            </a:r>
          </a:p>
        </p:txBody>
      </p:sp>
      <p:sp>
        <p:nvSpPr>
          <p:cNvPr id="337926" name="Text Box 6"/>
          <p:cNvSpPr txBox="1">
            <a:spLocks noChangeArrowheads="1"/>
          </p:cNvSpPr>
          <p:nvPr/>
        </p:nvSpPr>
        <p:spPr bwMode="auto">
          <a:xfrm>
            <a:off x="755650" y="1989138"/>
            <a:ext cx="34559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因为迟到的缘故</a:t>
            </a:r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755650" y="2636838"/>
            <a:ext cx="4143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因为生病的缘故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827088" y="3716338"/>
            <a:ext cx="4429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因为没睡好的缘故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5256213" y="4292600"/>
            <a:ext cx="34559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因为他爱你的缘故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26" grpId="0"/>
      <p:bldP spid="2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1100138" y="33338"/>
            <a:ext cx="8043862" cy="1163637"/>
          </a:xfrm>
        </p:spPr>
        <p:txBody>
          <a:bodyPr/>
          <a:lstStyle/>
          <a:p>
            <a:r>
              <a:rPr lang="zh-CN" altLang="en-US" b="1" smtClean="0">
                <a:solidFill>
                  <a:schemeClr val="tx1"/>
                </a:solidFill>
              </a:rPr>
              <a:t>语言点</a:t>
            </a:r>
            <a:r>
              <a:rPr lang="en-US" altLang="zh-CN" b="1" smtClean="0">
                <a:solidFill>
                  <a:schemeClr val="tx1"/>
                </a:solidFill>
              </a:rPr>
              <a:t>5</a:t>
            </a:r>
            <a:r>
              <a:rPr lang="zh-CN" altLang="en-US" b="1" smtClean="0">
                <a:solidFill>
                  <a:schemeClr val="tx1"/>
                </a:solidFill>
              </a:rPr>
              <a:t>：万一（</a:t>
            </a:r>
            <a:r>
              <a:rPr lang="en-US" altLang="zh-CN" b="1" smtClean="0">
                <a:solidFill>
                  <a:schemeClr val="tx1"/>
                </a:solidFill>
              </a:rPr>
              <a:t>A</a:t>
            </a:r>
            <a:r>
              <a:rPr lang="zh-CN" altLang="en-US" b="1" smtClean="0">
                <a:solidFill>
                  <a:schemeClr val="tx1"/>
                </a:solidFill>
              </a:rPr>
              <a:t>）</a:t>
            </a:r>
          </a:p>
        </p:txBody>
      </p:sp>
      <p:sp>
        <p:nvSpPr>
          <p:cNvPr id="925699" name="Text Box 3"/>
          <p:cNvSpPr txBox="1">
            <a:spLocks noChangeArrowheads="1"/>
          </p:cNvSpPr>
          <p:nvPr/>
        </p:nvSpPr>
        <p:spPr bwMode="auto">
          <a:xfrm>
            <a:off x="179388" y="1773238"/>
            <a:ext cx="8964612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09600" indent="-609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 dirty="0">
                <a:ea typeface="楷体_GB2312" pitchFamily="49" charset="-122"/>
              </a:rPr>
              <a:t>1. A</a:t>
            </a:r>
            <a:r>
              <a:rPr kumimoji="1" lang="zh-CN" altLang="en-US" sz="3200" b="1" dirty="0">
                <a:ea typeface="楷体_GB2312" pitchFamily="49" charset="-122"/>
              </a:rPr>
              <a:t>：你不是有钥匙了吗？为什么还要配一把？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3200" b="1" dirty="0">
                <a:ea typeface="楷体_GB2312" pitchFamily="49" charset="-122"/>
              </a:rPr>
              <a:t>    </a:t>
            </a:r>
            <a:r>
              <a:rPr kumimoji="1" lang="en-US" altLang="zh-CN" sz="3200" b="1" dirty="0">
                <a:ea typeface="楷体_GB2312" pitchFamily="49" charset="-122"/>
              </a:rPr>
              <a:t>B</a:t>
            </a:r>
            <a:r>
              <a:rPr kumimoji="1" lang="zh-CN" altLang="en-US" sz="3200" b="1" dirty="0">
                <a:ea typeface="楷体_GB2312" pitchFamily="49" charset="-122"/>
              </a:rPr>
              <a:t>：</a:t>
            </a:r>
            <a:r>
              <a:rPr kumimoji="1" lang="zh-CN" altLang="en-US" sz="3200" b="1" dirty="0">
                <a:solidFill>
                  <a:schemeClr val="hlink"/>
                </a:solidFill>
                <a:ea typeface="楷体_GB2312" pitchFamily="49" charset="-122"/>
              </a:rPr>
              <a:t>万一</a:t>
            </a:r>
            <a:r>
              <a:rPr kumimoji="1" lang="zh-CN" altLang="en-US" sz="3200" b="1" dirty="0">
                <a:ea typeface="楷体_GB2312" pitchFamily="49" charset="-122"/>
              </a:rPr>
              <a:t>丢了这把，我还有一把可以用。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200" b="1" dirty="0">
                <a:ea typeface="楷体_GB2312" pitchFamily="49" charset="-122"/>
              </a:rPr>
              <a:t>2. </a:t>
            </a:r>
            <a:r>
              <a:rPr kumimoji="1" lang="zh-CN" altLang="en-US" sz="3200" b="1" dirty="0">
                <a:solidFill>
                  <a:schemeClr val="hlink"/>
                </a:solidFill>
                <a:ea typeface="楷体_GB2312" pitchFamily="49" charset="-122"/>
              </a:rPr>
              <a:t>万一</a:t>
            </a:r>
            <a:r>
              <a:rPr kumimoji="1" lang="zh-CN" altLang="en-US" sz="3200" b="1" dirty="0">
                <a:ea typeface="楷体_GB2312" pitchFamily="49" charset="-122"/>
              </a:rPr>
              <a:t>明天下雨，我们</a:t>
            </a:r>
            <a:r>
              <a:rPr kumimoji="1" lang="zh-CN" altLang="en-US" sz="3200" b="1" dirty="0">
                <a:solidFill>
                  <a:schemeClr val="hlink"/>
                </a:solidFill>
                <a:ea typeface="楷体_GB2312" pitchFamily="49" charset="-122"/>
              </a:rPr>
              <a:t>就</a:t>
            </a:r>
            <a:r>
              <a:rPr kumimoji="1" lang="zh-CN" altLang="en-US" sz="3200" b="1" dirty="0">
                <a:ea typeface="楷体_GB2312" pitchFamily="49" charset="-122"/>
              </a:rPr>
              <a:t>取消旅行计划。</a:t>
            </a:r>
            <a:endParaRPr kumimoji="1" lang="en-US" altLang="zh-CN" sz="3200" b="1" dirty="0">
              <a:ea typeface="楷体_GB2312" pitchFamily="49" charset="-122"/>
            </a:endParaRPr>
          </a:p>
        </p:txBody>
      </p:sp>
      <p:sp>
        <p:nvSpPr>
          <p:cNvPr id="925701" name="Text Box 5"/>
          <p:cNvSpPr txBox="1">
            <a:spLocks noChangeArrowheads="1"/>
          </p:cNvSpPr>
          <p:nvPr/>
        </p:nvSpPr>
        <p:spPr bwMode="auto">
          <a:xfrm>
            <a:off x="2124075" y="5589588"/>
            <a:ext cx="3382963" cy="588962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1066800" indent="-609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lvl="1" eaLnBrk="1" hangingPunct="1">
              <a:spcBef>
                <a:spcPct val="50000"/>
              </a:spcBef>
            </a:pPr>
            <a:r>
              <a:rPr kumimoji="1" lang="zh-CN" altLang="en-US" sz="3200" b="1">
                <a:ea typeface="楷体_GB2312" pitchFamily="49" charset="-122"/>
              </a:rPr>
              <a:t>万一Ａ，就Ｂ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1100138" y="33338"/>
            <a:ext cx="8043862" cy="1163637"/>
          </a:xfrm>
        </p:spPr>
        <p:txBody>
          <a:bodyPr/>
          <a:lstStyle/>
          <a:p>
            <a:r>
              <a:rPr lang="zh-CN" altLang="en-US" b="1" smtClean="0">
                <a:solidFill>
                  <a:schemeClr val="tx1"/>
                </a:solidFill>
              </a:rPr>
              <a:t>语言点</a:t>
            </a:r>
            <a:r>
              <a:rPr lang="en-US" altLang="zh-CN" b="1" smtClean="0">
                <a:solidFill>
                  <a:schemeClr val="tx1"/>
                </a:solidFill>
              </a:rPr>
              <a:t>5</a:t>
            </a:r>
            <a:r>
              <a:rPr lang="zh-CN" altLang="en-US" b="1" smtClean="0">
                <a:solidFill>
                  <a:schemeClr val="tx1"/>
                </a:solidFill>
              </a:rPr>
              <a:t>：万一（</a:t>
            </a:r>
            <a:r>
              <a:rPr lang="en-US" altLang="zh-CN" b="1" smtClean="0">
                <a:solidFill>
                  <a:schemeClr val="tx1"/>
                </a:solidFill>
              </a:rPr>
              <a:t>B</a:t>
            </a:r>
            <a:r>
              <a:rPr lang="zh-CN" altLang="en-US" b="1" smtClean="0">
                <a:solidFill>
                  <a:schemeClr val="tx1"/>
                </a:solidFill>
              </a:rPr>
              <a:t>）</a:t>
            </a:r>
          </a:p>
        </p:txBody>
      </p:sp>
      <p:sp>
        <p:nvSpPr>
          <p:cNvPr id="927747" name="Text Box 3"/>
          <p:cNvSpPr txBox="1">
            <a:spLocks noChangeArrowheads="1"/>
          </p:cNvSpPr>
          <p:nvPr/>
        </p:nvSpPr>
        <p:spPr bwMode="auto">
          <a:xfrm>
            <a:off x="180975" y="1700213"/>
            <a:ext cx="9144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09600" indent="-609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 dirty="0">
                <a:ea typeface="楷体_GB2312" pitchFamily="49" charset="-122"/>
              </a:rPr>
              <a:t>（</a:t>
            </a:r>
            <a:r>
              <a:rPr kumimoji="1" lang="en-US" altLang="zh-CN" sz="3200" b="1" dirty="0">
                <a:ea typeface="楷体_GB2312" pitchFamily="49" charset="-122"/>
              </a:rPr>
              <a:t>1</a:t>
            </a:r>
            <a:r>
              <a:rPr kumimoji="1" lang="zh-CN" altLang="en-US" sz="3200" b="1" dirty="0">
                <a:ea typeface="楷体_GB2312" pitchFamily="49" charset="-122"/>
              </a:rPr>
              <a:t>）只有一把钥匙是不行的，</a:t>
            </a:r>
            <a:r>
              <a:rPr kumimoji="1" lang="zh-CN" altLang="en-US" sz="3200" b="1" dirty="0">
                <a:solidFill>
                  <a:schemeClr val="hlink"/>
                </a:solidFill>
                <a:ea typeface="楷体_GB2312" pitchFamily="49" charset="-122"/>
              </a:rPr>
              <a:t>万一</a:t>
            </a:r>
            <a:r>
              <a:rPr kumimoji="1" lang="zh-CN" altLang="en-US" sz="3200" b="1" dirty="0">
                <a:ea typeface="楷体_GB2312" pitchFamily="49" charset="-122"/>
              </a:rPr>
              <a:t>它丢了呢？</a:t>
            </a:r>
            <a:endParaRPr kumimoji="1" lang="en-US" altLang="zh-CN" sz="3200" b="1" dirty="0"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3200" b="1" dirty="0">
                <a:ea typeface="楷体_GB2312" pitchFamily="49" charset="-122"/>
              </a:rPr>
              <a:t>（</a:t>
            </a:r>
            <a:r>
              <a:rPr kumimoji="1" lang="en-US" altLang="zh-CN" sz="3200" b="1" dirty="0">
                <a:ea typeface="楷体_GB2312" pitchFamily="49" charset="-122"/>
              </a:rPr>
              <a:t>2</a:t>
            </a:r>
            <a:r>
              <a:rPr kumimoji="1" lang="zh-CN" altLang="en-US" sz="3200" b="1" dirty="0">
                <a:ea typeface="楷体_GB2312" pitchFamily="49" charset="-122"/>
              </a:rPr>
              <a:t>）一定要多注意身体啊，</a:t>
            </a:r>
            <a:r>
              <a:rPr kumimoji="1" lang="zh-CN" altLang="en-US" sz="3200" b="1" dirty="0">
                <a:solidFill>
                  <a:schemeClr val="hlink"/>
                </a:solidFill>
                <a:ea typeface="楷体_GB2312" pitchFamily="49" charset="-122"/>
              </a:rPr>
              <a:t>万一</a:t>
            </a:r>
            <a:r>
              <a:rPr kumimoji="1" lang="zh-CN" altLang="en-US" sz="3200" b="1" dirty="0">
                <a:ea typeface="楷体_GB2312" pitchFamily="49" charset="-122"/>
              </a:rPr>
              <a:t>病了呢。</a:t>
            </a:r>
          </a:p>
        </p:txBody>
      </p:sp>
      <p:sp>
        <p:nvSpPr>
          <p:cNvPr id="927749" name="Text Box 5"/>
          <p:cNvSpPr txBox="1">
            <a:spLocks noChangeArrowheads="1"/>
          </p:cNvSpPr>
          <p:nvPr/>
        </p:nvSpPr>
        <p:spPr bwMode="auto">
          <a:xfrm>
            <a:off x="2195513" y="4005263"/>
            <a:ext cx="4681537" cy="588962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1066800" indent="-609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lvl="1" eaLnBrk="1" hangingPunct="1">
              <a:spcBef>
                <a:spcPct val="50000"/>
              </a:spcBef>
            </a:pPr>
            <a:r>
              <a:rPr kumimoji="1" lang="en-US" altLang="zh-CN" sz="3200" b="1">
                <a:latin typeface="宋体" pitchFamily="2" charset="-122"/>
                <a:ea typeface="楷体_GB2312" pitchFamily="49" charset="-122"/>
              </a:rPr>
              <a:t>……</a:t>
            </a:r>
            <a:r>
              <a:rPr kumimoji="1" lang="zh-CN" altLang="en-US" sz="3200" b="1">
                <a:ea typeface="楷体_GB2312" pitchFamily="49" charset="-122"/>
              </a:rPr>
              <a:t>，万一</a:t>
            </a:r>
            <a:r>
              <a:rPr kumimoji="1" lang="en-US" altLang="zh-CN" sz="3200" b="1">
                <a:latin typeface="宋体" pitchFamily="2" charset="-122"/>
                <a:ea typeface="楷体_GB2312" pitchFamily="49" charset="-122"/>
              </a:rPr>
              <a:t>……</a:t>
            </a:r>
            <a:r>
              <a:rPr kumimoji="1" lang="zh-CN" altLang="en-US" sz="3200" b="1">
                <a:ea typeface="楷体_GB2312" pitchFamily="49" charset="-122"/>
              </a:rPr>
              <a:t>呢。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22350" y="44450"/>
            <a:ext cx="8121650" cy="1084263"/>
          </a:xfrm>
        </p:spPr>
        <p:txBody>
          <a:bodyPr/>
          <a:lstStyle/>
          <a:p>
            <a:r>
              <a:rPr lang="zh-CN" altLang="en-US" b="1" smtClean="0"/>
              <a:t>用“万一”完成句子： 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000250"/>
            <a:ext cx="9144000" cy="4524375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en-US" altLang="zh-CN" b="1" smtClean="0"/>
              <a:t>_____________________</a:t>
            </a:r>
            <a:r>
              <a:rPr lang="zh-CN" altLang="en-US" b="1" smtClean="0"/>
              <a:t>，你就赶紧给我打电话。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zh-CN" altLang="en-US" b="1" smtClean="0"/>
              <a:t>你先试试，</a:t>
            </a:r>
            <a:r>
              <a:rPr lang="en-US" altLang="zh-CN" b="1" smtClean="0"/>
              <a:t>______________________</a:t>
            </a:r>
            <a:r>
              <a:rPr lang="zh-CN" altLang="en-US" b="1" smtClean="0"/>
              <a:t>，我们再想别的办法。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zh-CN" altLang="en-US" b="1" smtClean="0"/>
              <a:t>我觉得还是带上伞吧，</a:t>
            </a:r>
            <a:r>
              <a:rPr lang="en-US" altLang="zh-CN" b="1" smtClean="0"/>
              <a:t>_________________________</a:t>
            </a:r>
            <a:r>
              <a:rPr lang="zh-CN" altLang="en-US" b="1" smtClean="0"/>
              <a:t>。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zh-CN" altLang="en-US" b="1" smtClean="0"/>
              <a:t>还是先打个电话问问吧，</a:t>
            </a:r>
            <a:r>
              <a:rPr lang="en-US" altLang="zh-CN" b="1" smtClean="0"/>
              <a:t>__________________________</a:t>
            </a:r>
            <a:r>
              <a:rPr lang="zh-CN" altLang="en-US" b="1" smtClean="0"/>
              <a:t>。</a:t>
            </a:r>
          </a:p>
        </p:txBody>
      </p:sp>
      <p:sp>
        <p:nvSpPr>
          <p:cNvPr id="104452" name="Text Box 6"/>
          <p:cNvSpPr txBox="1">
            <a:spLocks noChangeArrowheads="1"/>
          </p:cNvSpPr>
          <p:nvPr/>
        </p:nvSpPr>
        <p:spPr bwMode="auto">
          <a:xfrm>
            <a:off x="827088" y="1916113"/>
            <a:ext cx="4000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万一遇到什么紧急情况</a:t>
            </a:r>
          </a:p>
        </p:txBody>
      </p:sp>
      <p:sp>
        <p:nvSpPr>
          <p:cNvPr id="104453" name="Text Box 6"/>
          <p:cNvSpPr txBox="1">
            <a:spLocks noChangeArrowheads="1"/>
          </p:cNvSpPr>
          <p:nvPr/>
        </p:nvSpPr>
        <p:spPr bwMode="auto">
          <a:xfrm>
            <a:off x="2771775" y="3141663"/>
            <a:ext cx="4143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万一这个办法不行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827088" y="4724400"/>
            <a:ext cx="4429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万一下雨了呢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827088" y="5805488"/>
            <a:ext cx="3960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万一他不乐意这么做呢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2" grpId="0"/>
      <p:bldP spid="104453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小结</a:t>
            </a:r>
            <a:r>
              <a:rPr lang="en-US" altLang="zh-CN" b="1" smtClean="0"/>
              <a:t>/</a:t>
            </a:r>
            <a:r>
              <a:rPr lang="zh-CN" altLang="en-US" b="1" smtClean="0"/>
              <a:t>作业</a:t>
            </a:r>
            <a:endParaRPr lang="en-US" altLang="zh-CN" b="1" smtClean="0"/>
          </a:p>
        </p:txBody>
      </p:sp>
      <p:sp>
        <p:nvSpPr>
          <p:cNvPr id="111619" name="Text Box 3"/>
          <p:cNvSpPr txBox="1">
            <a:spLocks noChangeArrowheads="1"/>
          </p:cNvSpPr>
          <p:nvPr/>
        </p:nvSpPr>
        <p:spPr bwMode="auto">
          <a:xfrm>
            <a:off x="762000" y="1981200"/>
            <a:ext cx="7696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en-US" sz="4000">
              <a:ea typeface="楷体_GB2312" pitchFamily="49" charset="-122"/>
            </a:endParaRPr>
          </a:p>
        </p:txBody>
      </p:sp>
      <p:sp>
        <p:nvSpPr>
          <p:cNvPr id="117764" name="Text Box 4"/>
          <p:cNvSpPr txBox="1">
            <a:spLocks noChangeArrowheads="1"/>
          </p:cNvSpPr>
          <p:nvPr/>
        </p:nvSpPr>
        <p:spPr bwMode="auto">
          <a:xfrm>
            <a:off x="395288" y="1773238"/>
            <a:ext cx="8748712" cy="387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5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kumimoji="1" lang="zh-CN" altLang="en-US" sz="3200" b="1">
                <a:ea typeface="楷体_GB2312" pitchFamily="49" charset="-122"/>
              </a:rPr>
              <a:t>重点词：</a:t>
            </a:r>
            <a:r>
              <a:rPr kumimoji="1" lang="zh-CN" altLang="en-US" sz="3200" b="1">
                <a:solidFill>
                  <a:srgbClr val="3333FF"/>
                </a:solidFill>
                <a:latin typeface="Arial" charset="0"/>
              </a:rPr>
              <a:t>剧烈、迅速、教训、乐意</a:t>
            </a:r>
            <a:endParaRPr kumimoji="1" lang="en-US" altLang="zh-CN" sz="3200" b="1">
              <a:ea typeface="楷体_GB2312" pitchFamily="49" charset="-122"/>
            </a:endParaRPr>
          </a:p>
          <a:p>
            <a:pPr eaLnBrk="1" hangingPunct="1">
              <a:lnSpc>
                <a:spcPct val="135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kumimoji="1" lang="zh-CN" altLang="en-US" sz="3200" b="1">
                <a:ea typeface="楷体_GB2312" pitchFamily="49" charset="-122"/>
              </a:rPr>
              <a:t>语言点</a:t>
            </a:r>
            <a:r>
              <a:rPr kumimoji="1" lang="zh-CN" altLang="en-US" sz="3200" b="1">
                <a:latin typeface="Arial" charset="0"/>
              </a:rPr>
              <a:t>： </a:t>
            </a:r>
            <a:r>
              <a:rPr kumimoji="1" lang="zh-CN" altLang="en-US" sz="3200" b="1">
                <a:solidFill>
                  <a:srgbClr val="0000FF"/>
                </a:solidFill>
                <a:latin typeface="Arial" charset="0"/>
              </a:rPr>
              <a:t>明明、</a:t>
            </a:r>
            <a:r>
              <a:rPr kumimoji="1" lang="zh-CN" altLang="en-US" sz="3200" b="1">
                <a:solidFill>
                  <a:srgbClr val="3333FF"/>
                </a:solidFill>
                <a:latin typeface="Arial" charset="0"/>
              </a:rPr>
              <a:t>因为</a:t>
            </a:r>
            <a:r>
              <a:rPr kumimoji="1" lang="en-US" altLang="zh-CN" sz="3200" b="1">
                <a:solidFill>
                  <a:srgbClr val="3333FF"/>
                </a:solidFill>
                <a:latin typeface="Arial" charset="0"/>
              </a:rPr>
              <a:t>……</a:t>
            </a:r>
            <a:r>
              <a:rPr kumimoji="1" lang="zh-CN" altLang="en-US" sz="3200" b="1">
                <a:solidFill>
                  <a:srgbClr val="3333FF"/>
                </a:solidFill>
                <a:latin typeface="Arial" charset="0"/>
              </a:rPr>
              <a:t>的缘故、万一</a:t>
            </a:r>
            <a:r>
              <a:rPr kumimoji="1" lang="en-US" altLang="zh-CN" sz="3200" b="1">
                <a:solidFill>
                  <a:srgbClr val="3333FF"/>
                </a:solidFill>
                <a:latin typeface="Arial" charset="0"/>
              </a:rPr>
              <a:t>(AB)</a:t>
            </a:r>
            <a:endParaRPr kumimoji="1" lang="zh-CN" altLang="en-US" sz="3200" b="1">
              <a:solidFill>
                <a:srgbClr val="3333FF"/>
              </a:solidFill>
              <a:latin typeface="Arial" charset="0"/>
            </a:endParaRPr>
          </a:p>
          <a:p>
            <a:pPr eaLnBrk="1" hangingPunct="1">
              <a:lnSpc>
                <a:spcPct val="135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kumimoji="1" lang="zh-CN" altLang="en-US" sz="3200" b="1">
                <a:ea typeface="楷体_GB2312" pitchFamily="49" charset="-122"/>
              </a:rPr>
              <a:t>课文</a:t>
            </a:r>
            <a:r>
              <a:rPr kumimoji="1" lang="zh-CN" altLang="en-US" sz="3200" b="1">
                <a:latin typeface="Arial" charset="0"/>
              </a:rPr>
              <a:t>：</a:t>
            </a:r>
          </a:p>
          <a:p>
            <a:pPr eaLnBrk="1" hangingPunct="1">
              <a:buFont typeface="Arial" charset="0"/>
              <a:buChar char="•"/>
            </a:pPr>
            <a:r>
              <a:rPr kumimoji="1" lang="zh-CN" altLang="en-US" sz="2800" b="1">
                <a:solidFill>
                  <a:srgbClr val="000000"/>
                </a:solidFill>
                <a:latin typeface="Arial" charset="0"/>
              </a:rPr>
              <a:t>网上是怎么介绍第一套房子的？实际情况怎么样？</a:t>
            </a:r>
            <a:endParaRPr kumimoji="1" lang="en-US" altLang="zh-CN" sz="2800" b="1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buFont typeface="Arial" charset="0"/>
              <a:buChar char="•"/>
            </a:pPr>
            <a:r>
              <a:rPr kumimoji="1" lang="zh-CN" altLang="en-US" sz="2800" b="1">
                <a:solidFill>
                  <a:srgbClr val="000000"/>
                </a:solidFill>
                <a:latin typeface="Arial" charset="0"/>
              </a:rPr>
              <a:t>甜甜觉得群租房有哪些缺点？</a:t>
            </a:r>
            <a:endParaRPr kumimoji="1" lang="en-US" altLang="zh-CN" sz="2800" b="1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buFont typeface="Arial" charset="0"/>
              <a:buChar char="•"/>
            </a:pPr>
            <a:r>
              <a:rPr kumimoji="1" lang="zh-CN" altLang="en-US" sz="2800" b="1">
                <a:solidFill>
                  <a:srgbClr val="000000"/>
                </a:solidFill>
                <a:latin typeface="Arial" charset="0"/>
              </a:rPr>
              <a:t>她为什么从第二套房子搬出来？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4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00138" y="33338"/>
            <a:ext cx="8224837" cy="1163637"/>
          </a:xfrm>
        </p:spPr>
        <p:txBody>
          <a:bodyPr/>
          <a:lstStyle/>
          <a:p>
            <a:pPr eaLnBrk="1" hangingPunct="1"/>
            <a:r>
              <a:rPr lang="zh-CN" altLang="en-US" sz="4800" b="1" smtClean="0"/>
              <a:t>预习</a:t>
            </a:r>
            <a:r>
              <a:rPr lang="zh-CN" altLang="en-US" sz="3600" b="1" smtClean="0"/>
              <a:t>：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916113"/>
            <a:ext cx="8964612" cy="48260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zh-CN" altLang="en-US" b="1" smtClean="0"/>
              <a:t>生词</a:t>
            </a:r>
            <a:r>
              <a:rPr lang="en-US" altLang="zh-CN" b="1" smtClean="0"/>
              <a:t>52-59</a:t>
            </a:r>
            <a:r>
              <a:rPr lang="zh-CN" altLang="en-US" b="1" smtClean="0"/>
              <a:t>（重点词： </a:t>
            </a:r>
            <a:r>
              <a:rPr lang="zh-CN" altLang="en-US" b="1" smtClean="0">
                <a:solidFill>
                  <a:srgbClr val="0000FF"/>
                </a:solidFill>
                <a:ea typeface="楷体_GB2312" pitchFamily="49" charset="-122"/>
              </a:rPr>
              <a:t>凑，遥远</a:t>
            </a:r>
            <a:r>
              <a:rPr lang="zh-CN" altLang="en-US" b="1" smtClean="0"/>
              <a:t>）</a:t>
            </a:r>
            <a:endParaRPr lang="en-US" altLang="zh-CN" b="1" smtClean="0">
              <a:solidFill>
                <a:srgbClr val="0000FF"/>
              </a:solidFill>
              <a:ea typeface="楷体_GB2312" pitchFamily="49" charset="-122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zh-CN" altLang="en-US" b="1" smtClean="0"/>
              <a:t>语法：</a:t>
            </a:r>
            <a:r>
              <a:rPr lang="zh-CN" altLang="en-US" b="1" smtClean="0">
                <a:solidFill>
                  <a:srgbClr val="0000FF"/>
                </a:solidFill>
                <a:ea typeface="楷体_GB2312" pitchFamily="49" charset="-122"/>
              </a:rPr>
              <a:t>不是</a:t>
            </a:r>
            <a:r>
              <a:rPr lang="en-US" altLang="zh-CN" b="1" smtClean="0">
                <a:solidFill>
                  <a:srgbClr val="0000FF"/>
                </a:solidFill>
                <a:ea typeface="楷体_GB2312" pitchFamily="49" charset="-122"/>
              </a:rPr>
              <a:t>…</a:t>
            </a:r>
            <a:r>
              <a:rPr lang="zh-CN" altLang="en-US" b="1" smtClean="0">
                <a:solidFill>
                  <a:srgbClr val="0000FF"/>
                </a:solidFill>
                <a:ea typeface="楷体_GB2312" pitchFamily="49" charset="-122"/>
              </a:rPr>
              <a:t>就是</a:t>
            </a:r>
            <a:r>
              <a:rPr lang="en-US" altLang="zh-CN" b="1" smtClean="0">
                <a:solidFill>
                  <a:srgbClr val="0000FF"/>
                </a:solidFill>
                <a:ea typeface="楷体_GB2312" pitchFamily="49" charset="-122"/>
              </a:rPr>
              <a:t>…</a:t>
            </a:r>
            <a:r>
              <a:rPr lang="zh-CN" altLang="en-US" b="1" smtClean="0">
                <a:solidFill>
                  <a:srgbClr val="0000FF"/>
                </a:solidFill>
                <a:ea typeface="楷体_GB2312" pitchFamily="49" charset="-122"/>
              </a:rPr>
              <a:t>，既然</a:t>
            </a:r>
            <a:r>
              <a:rPr lang="en-US" altLang="zh-CN" b="1" smtClean="0">
                <a:solidFill>
                  <a:srgbClr val="0000FF"/>
                </a:solidFill>
                <a:ea typeface="楷体_GB2312" pitchFamily="49" charset="-122"/>
              </a:rPr>
              <a:t>…</a:t>
            </a:r>
            <a:r>
              <a:rPr lang="zh-CN" altLang="en-US" b="1" smtClean="0">
                <a:solidFill>
                  <a:srgbClr val="0000FF"/>
                </a:solidFill>
                <a:ea typeface="楷体_GB2312" pitchFamily="49" charset="-122"/>
              </a:rPr>
              <a:t>就</a:t>
            </a:r>
            <a:r>
              <a:rPr lang="en-US" altLang="zh-CN" b="1" smtClean="0">
                <a:solidFill>
                  <a:srgbClr val="0000FF"/>
                </a:solidFill>
                <a:ea typeface="楷体_GB2312" pitchFamily="49" charset="-122"/>
              </a:rPr>
              <a:t>…</a:t>
            </a:r>
            <a:r>
              <a:rPr lang="zh-CN" altLang="en-US" b="1" smtClean="0">
                <a:solidFill>
                  <a:srgbClr val="0000FF"/>
                </a:solidFill>
                <a:ea typeface="楷体_GB2312" pitchFamily="49" charset="-122"/>
              </a:rPr>
              <a:t>，趁</a:t>
            </a:r>
            <a:endParaRPr lang="en-US" altLang="zh-CN" b="1" smtClean="0">
              <a:solidFill>
                <a:srgbClr val="0000FF"/>
              </a:solidFill>
              <a:ea typeface="楷体_GB2312" pitchFamily="49" charset="-122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zh-CN" altLang="en-US" b="1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课文（</a:t>
            </a:r>
            <a:r>
              <a:rPr lang="en-US" altLang="zh-CN" b="1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10-12</a:t>
            </a:r>
            <a:r>
              <a:rPr lang="zh-CN" altLang="en-US" b="1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  <a:endParaRPr lang="en-US" altLang="zh-CN" b="1" smtClean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buFont typeface="Arial" charset="0"/>
              <a:buChar char="•"/>
            </a:pPr>
            <a:r>
              <a:rPr lang="zh-CN" altLang="en-US" sz="2800" b="1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甜甜对她的第三套房子满意吗？为什么？</a:t>
            </a:r>
          </a:p>
          <a:p>
            <a:pPr eaLnBrk="1" hangingPunct="1">
              <a:buFont typeface="Arial" charset="0"/>
              <a:buChar char="•"/>
            </a:pPr>
            <a:r>
              <a:rPr lang="zh-CN" altLang="en-US" sz="2800" b="1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甜甜对于自己在上海的生活有什么想法？她为什么暂时不愿回老家？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9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7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8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0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1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2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3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4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4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5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6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7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6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8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20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1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2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23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（2）坐在时光上ppt1</Template>
  <TotalTime>7542</TotalTime>
  <Words>876</Words>
  <Application>Microsoft Office PowerPoint</Application>
  <PresentationFormat>全屏显示(4:3)</PresentationFormat>
  <Paragraphs>126</Paragraphs>
  <Slides>15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23</vt:i4>
      </vt:variant>
      <vt:variant>
        <vt:lpstr>幻灯片标题</vt:lpstr>
      </vt:variant>
      <vt:variant>
        <vt:i4>15</vt:i4>
      </vt:variant>
    </vt:vector>
  </HeadingPairs>
  <TitlesOfParts>
    <vt:vector size="46" baseType="lpstr">
      <vt:lpstr>Tahoma</vt:lpstr>
      <vt:lpstr>宋体</vt:lpstr>
      <vt:lpstr>Arial</vt:lpstr>
      <vt:lpstr>Wingdings</vt:lpstr>
      <vt:lpstr>Calibri</vt:lpstr>
      <vt:lpstr>楷体_GB2312</vt:lpstr>
      <vt:lpstr>楷体</vt:lpstr>
      <vt:lpstr>华文新魏</vt:lpstr>
      <vt:lpstr>Blends</vt:lpstr>
      <vt:lpstr>1_Blends</vt:lpstr>
      <vt:lpstr>2_Blends</vt:lpstr>
      <vt:lpstr>9_Blends</vt:lpstr>
      <vt:lpstr>3_Blends</vt:lpstr>
      <vt:lpstr>7_Blends</vt:lpstr>
      <vt:lpstr>8_Blends</vt:lpstr>
      <vt:lpstr>10_Blends</vt:lpstr>
      <vt:lpstr>11_Blends</vt:lpstr>
      <vt:lpstr>12_Blends</vt:lpstr>
      <vt:lpstr>13_Blends</vt:lpstr>
      <vt:lpstr>14_Blends</vt:lpstr>
      <vt:lpstr>4_Blends</vt:lpstr>
      <vt:lpstr>5_Blends</vt:lpstr>
      <vt:lpstr>6_Blends</vt:lpstr>
      <vt:lpstr>15_Blends</vt:lpstr>
      <vt:lpstr>17_Blends</vt:lpstr>
      <vt:lpstr>16_Blends</vt:lpstr>
      <vt:lpstr>18_Blends</vt:lpstr>
      <vt:lpstr>20_Blends</vt:lpstr>
      <vt:lpstr>21_Blends</vt:lpstr>
      <vt:lpstr>22_Blends</vt:lpstr>
      <vt:lpstr>23_Blends</vt:lpstr>
      <vt:lpstr>PowerPoint 演示文稿</vt:lpstr>
      <vt:lpstr>剧烈</vt:lpstr>
      <vt:lpstr>迅速</vt:lpstr>
      <vt:lpstr>教训</vt:lpstr>
      <vt:lpstr>乐意</vt:lpstr>
      <vt:lpstr>生词</vt:lpstr>
      <vt:lpstr>语言点3：明明 </vt:lpstr>
      <vt:lpstr>用“明明”完成句子：</vt:lpstr>
      <vt:lpstr>语言点4：因为……的缘故 </vt:lpstr>
      <vt:lpstr>用“因为……的缘故”完成句子 </vt:lpstr>
      <vt:lpstr>语言点5：万一（A）</vt:lpstr>
      <vt:lpstr>语言点5：万一（B）</vt:lpstr>
      <vt:lpstr>用“万一”完成句子： </vt:lpstr>
      <vt:lpstr>小结/作业</vt:lpstr>
      <vt:lpstr>预习：</vt:lpstr>
    </vt:vector>
  </TitlesOfParts>
  <Company>WWW.YlmF.CoM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第六课</dc:title>
  <dc:creator>雨林木风</dc:creator>
  <cp:lastModifiedBy>N</cp:lastModifiedBy>
  <cp:revision>439</cp:revision>
  <dcterms:created xsi:type="dcterms:W3CDTF">2011-10-16T07:10:07Z</dcterms:created>
  <dcterms:modified xsi:type="dcterms:W3CDTF">2015-06-01T10:57:38Z</dcterms:modified>
</cp:coreProperties>
</file>