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CD7A7-AC1B-4366-BF19-DF560D645732}" type="datetimeFigureOut">
              <a:rPr lang="tr-TR" smtClean="0"/>
              <a:t>25.3.2021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55CF-6337-4CE7-90E6-C6D7DC34C24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9844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CD7A7-AC1B-4366-BF19-DF560D645732}" type="datetimeFigureOut">
              <a:rPr lang="tr-TR" smtClean="0"/>
              <a:t>25.3.2021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755CF-6337-4CE7-90E6-C6D7DC34C24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898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7200" smtClean="0"/>
              <a:t>Bakır </a:t>
            </a:r>
            <a:endParaRPr lang="tr-TR" sz="7200" dirty="0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-298174" y="31805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8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9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61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44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43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47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3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22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</Words>
  <Application>Microsoft Office PowerPoint</Application>
  <PresentationFormat>Geniş ekran</PresentationFormat>
  <Paragraphs>1</Paragraphs>
  <Slides>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Teması</vt:lpstr>
      <vt:lpstr>Bakır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Bakır</dc:title>
  <dc:creator>user</dc:creator>
  <cp:lastModifiedBy>nuracar54@outlook.com</cp:lastModifiedBy>
  <cp:revision>3</cp:revision>
  <dcterms:created xsi:type="dcterms:W3CDTF">2021-03-16T01:11:49Z</dcterms:created>
  <dcterms:modified xsi:type="dcterms:W3CDTF">2021-03-25T16:06:51Z</dcterms:modified>
</cp:coreProperties>
</file>