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5.xml" ContentType="application/vnd.openxmlformats-officedocument.theme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6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7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8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0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1.xml" ContentType="application/vnd.openxmlformats-officedocument.theme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theme/theme12.xml" ContentType="application/vnd.openxmlformats-officedocument.theme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13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4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theme/theme15.xml" ContentType="application/vnd.openxmlformats-officedocument.theme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theme/theme16.xml" ContentType="application/vnd.openxmlformats-officedocument.theme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theme/theme17.xml" ContentType="application/vnd.openxmlformats-officedocument.theme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theme/theme18.xml" ContentType="application/vnd.openxmlformats-officedocument.theme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theme/theme19.xml" ContentType="application/vnd.openxmlformats-officedocument.theme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theme/theme20.xml" ContentType="application/vnd.openxmlformats-officedocument.theme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theme/theme21.xml" ContentType="application/vnd.openxmlformats-officedocument.theme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theme/theme22.xml" ContentType="application/vnd.openxmlformats-officedocument.theme+xml"/>
  <Override PartName="/ppt/theme/theme2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  <p:sldMasterId id="2147483691" r:id="rId3"/>
    <p:sldMasterId id="2147483703" r:id="rId4"/>
    <p:sldMasterId id="2147483715" r:id="rId5"/>
    <p:sldMasterId id="2147483728" r:id="rId6"/>
    <p:sldMasterId id="2147483740" r:id="rId7"/>
    <p:sldMasterId id="2147483752" r:id="rId8"/>
    <p:sldMasterId id="2147483765" r:id="rId9"/>
    <p:sldMasterId id="2147483777" r:id="rId10"/>
    <p:sldMasterId id="2147483790" r:id="rId11"/>
    <p:sldMasterId id="2147483802" r:id="rId12"/>
    <p:sldMasterId id="2147483814" r:id="rId13"/>
    <p:sldMasterId id="2147483826" r:id="rId14"/>
    <p:sldMasterId id="2147483839" r:id="rId15"/>
    <p:sldMasterId id="2147483852" r:id="rId16"/>
    <p:sldMasterId id="2147488917" r:id="rId17"/>
    <p:sldMasterId id="2147491493" r:id="rId18"/>
    <p:sldMasterId id="2147493409" r:id="rId19"/>
    <p:sldMasterId id="2147493435" r:id="rId20"/>
    <p:sldMasterId id="2147493448" r:id="rId21"/>
    <p:sldMasterId id="2147495025" r:id="rId22"/>
  </p:sldMasterIdLst>
  <p:notesMasterIdLst>
    <p:notesMasterId r:id="rId39"/>
  </p:notesMasterIdLst>
  <p:sldIdLst>
    <p:sldId id="256" r:id="rId23"/>
    <p:sldId id="526" r:id="rId24"/>
    <p:sldId id="530" r:id="rId25"/>
    <p:sldId id="531" r:id="rId26"/>
    <p:sldId id="517" r:id="rId27"/>
    <p:sldId id="535" r:id="rId28"/>
    <p:sldId id="536" r:id="rId29"/>
    <p:sldId id="537" r:id="rId30"/>
    <p:sldId id="520" r:id="rId31"/>
    <p:sldId id="521" r:id="rId32"/>
    <p:sldId id="522" r:id="rId33"/>
    <p:sldId id="523" r:id="rId34"/>
    <p:sldId id="524" r:id="rId35"/>
    <p:sldId id="525" r:id="rId36"/>
    <p:sldId id="541" r:id="rId37"/>
    <p:sldId id="542" r:id="rId3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100" autoAdjust="0"/>
    <p:restoredTop sz="89343" autoAdjust="0"/>
  </p:normalViewPr>
  <p:slideViewPr>
    <p:cSldViewPr>
      <p:cViewPr varScale="1">
        <p:scale>
          <a:sx n="63" d="100"/>
          <a:sy n="63" d="100"/>
        </p:scale>
        <p:origin x="-17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4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2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3.xml"/><Relationship Id="rId33" Type="http://schemas.openxmlformats.org/officeDocument/2006/relationships/slide" Target="slides/slide11.xml"/><Relationship Id="rId38" Type="http://schemas.openxmlformats.org/officeDocument/2006/relationships/slide" Target="slides/slide16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2.xml"/><Relationship Id="rId32" Type="http://schemas.openxmlformats.org/officeDocument/2006/relationships/slide" Target="slides/slide10.xml"/><Relationship Id="rId37" Type="http://schemas.openxmlformats.org/officeDocument/2006/relationships/slide" Target="slides/slide15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1.xml"/><Relationship Id="rId28" Type="http://schemas.openxmlformats.org/officeDocument/2006/relationships/slide" Target="slides/slide6.xml"/><Relationship Id="rId36" Type="http://schemas.openxmlformats.org/officeDocument/2006/relationships/slide" Target="slides/slide14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5.xml"/><Relationship Id="rId30" Type="http://schemas.openxmlformats.org/officeDocument/2006/relationships/slide" Target="slides/slide8.xml"/><Relationship Id="rId35" Type="http://schemas.openxmlformats.org/officeDocument/2006/relationships/slide" Target="slides/slide1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2CC6D360-198D-4FEE-9272-785EEEDB00BC}" type="datetimeFigureOut">
              <a:rPr lang="zh-CN" altLang="en-US"/>
              <a:pPr>
                <a:defRPr/>
              </a:pPr>
              <a:t>2015/6/8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noProof="0" smtClean="0"/>
              <a:t>Click to edit Master text styles</a:t>
            </a:r>
          </a:p>
          <a:p>
            <a:pPr lvl="1"/>
            <a:r>
              <a:rPr lang="en-US" altLang="zh-CN" noProof="0" smtClean="0"/>
              <a:t>Second level</a:t>
            </a:r>
          </a:p>
          <a:p>
            <a:pPr lvl="2"/>
            <a:r>
              <a:rPr lang="en-US" altLang="zh-CN" noProof="0" smtClean="0"/>
              <a:t>Third level</a:t>
            </a:r>
          </a:p>
          <a:p>
            <a:pPr lvl="3"/>
            <a:r>
              <a:rPr lang="en-US" altLang="zh-CN" noProof="0" smtClean="0"/>
              <a:t>Fourth level</a:t>
            </a:r>
          </a:p>
          <a:p>
            <a:pPr lvl="4"/>
            <a:r>
              <a:rPr lang="en-US" altLang="zh-CN" noProof="0" smtClean="0"/>
              <a:t>Fifth level</a:t>
            </a:r>
            <a:endParaRPr lang="zh-CN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A60045C7-7525-4E3F-893F-3AA9F4E902C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9362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890BD50-1348-4092-8356-B520BDF4C10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35820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9963A-5D63-4EF7-848D-190F8F4FEA2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91547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643D12-7EB2-4B0E-A5A9-6668E6502D7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92874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AE984-DB15-418B-9986-9453E4C5287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18794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3E96F-7400-4B4E-B9BB-E0C3AC39FBB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00563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ADA96-61A5-4B00-B513-8F9F8799E82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73706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259A6-8F5C-431C-9AC7-D86785DE65F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9617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6ACA48-D8BF-4D56-A0EA-5B1DF353B81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16322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56ABE-9290-4D86-9C55-DE0FD326927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74074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5F168E-D140-4870-AE75-D5DAC374BD8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86111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C22FB-9899-438D-A247-AAF88E524DD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51238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87B39-9952-428A-9667-B306B17D11A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6744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5AC9F-962C-4441-9835-0561A96D7E09}" type="datetimeFigureOut">
              <a:rPr lang="zh-CN" altLang="en-US"/>
              <a:pPr>
                <a:defRPr/>
              </a:pPr>
              <a:t>2015/6/8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41928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300"/>
              <a:chOff x="720" y="336"/>
              <a:chExt cx="624" cy="433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1"/>
              <a:ext cx="466" cy="300"/>
              <a:chOff x="912" y="2639"/>
              <a:chExt cx="672" cy="433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39"/>
                <a:ext cx="336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F1389141-7073-4991-9E88-B55BC3A4B69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821661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1BB10-1CF0-40F5-AA57-0574B35424A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639754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AB445-2DCA-4103-B769-D8AF914CE47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771000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05DC2-EF97-4E37-9256-F6EF6376C11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637385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D9B54-4551-44AF-AB31-7787278243C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663884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8011F-8318-43D4-9109-C8CC522241E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912985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FDE89-E56F-4FEF-BA5E-899254580D7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772088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55650-8254-42B5-A34C-1B507C17DAB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8424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DA1F0-E188-45A7-AD79-C577C98AA48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582128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ED5D7-7061-4C59-A2DB-65950610453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894170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4D220-5AA7-438F-A890-C634885C3C0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29110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C0FB4-C35A-4966-92A3-8BC5961FD8E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541337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r>
              <a:rPr lang="en-US" altLang="zh-CN" noProof="0" dirty="0" smtClean="0"/>
              <a:t>Click icon to add table</a:t>
            </a:r>
            <a:endParaRPr lang="en-US" noProof="0" dirty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DFB3F-55A7-4DA1-82BE-E51D1F86FEF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730666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4D78F-E1E4-4EDC-8DCD-3A31A382123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901127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29BD5-EE37-42FF-957C-CB3B9E269BE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489705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826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1826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05FE8-0455-46C7-9B3F-F061DA7BAE0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328476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E28B25A4-6001-4A7A-9EEC-C947F08F414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818744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620C6-5630-426A-B290-B411271D5BC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219534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E2D885-8E4B-4915-8D86-AC7F9004AA7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753854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34440-8A74-44FD-8D4A-C2960FB4C4E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933936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8354D4-B9AE-4D5A-961E-5201FEDBC20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212239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677C2-95DF-4A88-AE06-080EC7F2B0E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121788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C2D8D-8018-4160-BA8A-1B12BF3440A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88706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1F063-9F43-434F-AAFB-BF4D7AC1AB2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9500772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2B5F8-2D44-4452-A47E-8F93DD91679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15961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F0FB4-A804-4667-94D0-B5FE5B3E13F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874515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4DE4-1723-4079-AA10-99F5F39A9D3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3865341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8AFD73B5-81CE-4DAD-9470-613CEA1505B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133847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DF2EC-D040-4FF2-8BBB-935AC633C9E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7305937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C2BB5-1D87-4460-ACC3-F00C920AF8E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297679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28A304-881A-4216-A4EF-AE4ADB09C60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5092900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25954-E399-4FBF-9752-A77AD8A66D7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4361337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D71BB-85C0-4137-AA14-53712638BCF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3255842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8CF993-4F2C-4D8F-9C03-02C47291D1A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007114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66ED97-1B01-478A-80B5-B9CC63FA91D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222504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6644A-8DB7-4AFC-9339-71424CD2FF9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5149359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A0D47-8935-48E4-B376-2AE9B11CCA3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9203891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E7E7E-7C64-46C9-BCD2-DB8009A8137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6798654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4EACC2A2-F581-41C4-8B83-31AE028016D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5125555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74E8D-2CD6-4204-ABC6-C8DB49FBBFE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3847731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ECF72-5990-42D0-B63F-1F4E2294E43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0271821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F7707E-D2EA-40FF-BCF5-690A66641A6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7617781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4D802-2E84-48C3-8FA9-C5C7B6641CF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9549445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7AEB42-CA8B-486A-8F8F-3F405ED9FDD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0235244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07577-46DA-478F-AACC-6853E5435FD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5395639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F29EA-8573-4683-BC44-4D3D1BBC437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4229440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500F1-DE6B-4323-8876-B5FA7C86453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9652840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FBE0A-4107-4702-B53A-2102433ACA4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6521913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1EF7C-B628-4E1C-918E-535321B724D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5745188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3D06B-1BC3-4865-A689-FD88D1D50E8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9361241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39A633B1-270A-4A07-BC98-65CE3B89F4D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2100048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71B42-3750-4E9D-BF02-0C5DA91E29E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8240664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75E0D-F34D-4E5D-AF10-FF8A4331764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7538521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029E7-0A6D-4C8F-8084-3BC04DDE508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3867736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A614E-373D-4DB2-BE8C-4728FB47959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4309919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E1BE8-9B81-4423-B82D-EE8D09C7F15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7459243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55E36-BBF3-4F20-9A61-6A062208E3F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9440648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3C19F-B391-46BE-9741-C273E6FC9B9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3876881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E78FE-AE2A-4896-A65B-8510FF277B3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7268544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330E3-ACCB-4902-9B13-F0CECD67BB0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4617766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35165-B836-4145-8B75-28655016505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8229468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45DD74DB-259F-4E55-A4C0-4388D10F3C5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3052990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9E45EA-547A-40E3-9DDA-E47B0A2A4C3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1130340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5F167-556C-42AE-AE7E-4320196F9D5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616360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67180C-7E4E-4F71-A93C-69742852B79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9966357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69E02-EF10-420B-8FAD-0DDCB1D9F91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0734709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236F63-92C6-4C57-A3D5-1E7E8D2D748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7603900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282B7-1F60-457B-89BD-7988C96969F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3947872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7BD2F-B063-4E41-9ECF-16D56A54F35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8705033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D7A6F-60F6-47D5-A4F5-0207D3C411C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0587616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D2F15-1BEA-4620-830B-3591B190511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9039971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7AC3A-C67F-4AE0-AA79-4A16521016B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9129735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ED7C28BC-9FF5-4DCC-B8DE-2135B9545B9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21711842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DB39C-1158-4328-A6F4-76609F4FE09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1502431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A95D3B-4F38-42CC-8356-EC510CC6090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036505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2ED8A3-BF74-4A5B-95CD-FEEBCB41ABC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3792720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2275B2-DA46-4A3D-AF23-4D59394C81E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5202889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F1E34-F4CF-4FFA-AA77-31186F66132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6226052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AABCB-C5AB-465E-990C-F3E2AD65A1B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2810075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994E5-90A1-407E-9BF3-6D303918344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81882957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CBE57-BECA-4894-A1CF-C1CF1B58C95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4618121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F19853-2253-4061-9328-F5883A3E943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7639366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2B037-D7B5-488B-9195-AAEED1C30FC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4190247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A8BA7-49B6-4B3A-85F3-DDFEC506679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8923757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F8DE4979-6234-44D6-8071-0139E5070EE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0529071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2E5C8-B7F4-45F2-9096-F987582F180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2704550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8ABF7C-2C55-4060-B4A9-7872DA0AE29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0711758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D81EDD-2389-4B6D-9D1D-18C803DD0C1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7530423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77864C-A149-4328-BB4A-B51F627272A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0304096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2CB25-6160-4AD4-A469-863C881BBCE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3446858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6F0A17-A07D-4E24-AB38-C46AFF131D7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06131651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6EBF0-0164-4151-8590-B76CD292F8D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4380137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4BF06-4BD5-469B-AE75-B2FCBAD019D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13723536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4F821-21D5-43DD-800A-30F1EA56FC9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5243100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EE712-6767-4DFF-AC3F-1AFB78E5C12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7476283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237C6767-5EBF-4CA7-B35D-D394A0BFEEA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8559031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A5FB9-2A4D-4953-884B-F7BA6622043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1932419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C811D-8C61-4528-B35E-DA0CEBAEC86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4186225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5802B-ECE9-4099-8CF2-A193CEE7406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888102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A40CA-EE27-4F2A-B8C8-B5A25B74AEB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459748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89181-FA0B-481A-B456-091AFA5171A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1347745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ABEBD-09F8-4598-82C2-3C3F6FC8577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27954358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7EC08-7F85-45EC-B55E-9D95D4D5160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05901987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B3DF71-6190-4C57-A845-C0D412227FD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951102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CE01DF-315B-4AC0-898B-D1C8E0FFF84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2347684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E05F2-A7F3-4E6C-A95A-29F41A725B4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03073637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4BAD3-5901-400D-BED3-54D98C4390D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8825121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071147CC-7D2D-4E54-92B1-E3833EBB2D9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73440246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7C578CC2-B55D-4589-8BC5-95D72D144F8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7233606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D2EA3257-FD88-43C4-A1DD-FF8735B78C6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99740368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BAB343C1-2942-49A5-BE85-9EB3184D9BC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1861112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C658A52-ABD7-4BC4-89FD-2106C340D6F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1966994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CE839AB7-35DB-4568-91C6-BCAF3E35FCD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67499505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97F7DAFE-7F49-499E-BA78-C6C0CBC6ECF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8664054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1B707FF9-6B75-44CB-9428-FC4E0DADD42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202825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4946292-8B60-44CE-A55A-7067B749A8F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3349939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3505E82-6BD5-4CF2-8176-EE105D9C1EE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43848307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8BE7E823-EED4-47F8-8FA8-60E9920E332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3154052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3774DCEF-D546-4FAC-8B30-FA9ED995402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2557906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378B574F-7B65-4E2E-9F43-460A961B2B7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0326124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D15C2565-434A-44A8-8239-A197096E4CE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37214418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D561E20F-5C88-487A-80F7-1D40488AC48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4986260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DCBCC3C6-D56C-4685-84CF-511AD9214EC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38847587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17E87E2B-1E6F-4EE3-B570-34A7EA9F8DB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16438290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5E807CC9-5532-4E2A-8C50-ED6B86DD96E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76644538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CD85A472-6444-4244-A2A3-5B8AD02F4FF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4389170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04FA56D3-AE40-4F05-B6B8-303EAAFA580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2052650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992AC662-927C-480E-A2F4-9F7431A9104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4566760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9D05B0A-F202-4CC6-94D2-5B06D3C328F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93852969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56F0DA27-F6AF-42CF-AADD-E7FBE31110A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2733681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99778AAA-78BF-48A1-9171-D55CD54B249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5630235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C098B9F-4311-40DD-836E-0FEC286EF5A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963817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A84F8660-863B-43FB-A505-F12114522EE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08319495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7C4F48AF-0CAD-4FBC-A841-941C4B21636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51700716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31C39D87-901A-4800-9CEB-1278700A1B4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57120551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604636B1-8FFA-4790-B465-BEB7CDE9BA6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04131861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C8F477E-CD87-49B8-AD56-BE061D28066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5378944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EF0DBDBF-253B-4FAB-A9D1-6A902B1408C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67116488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667426A8-C480-488C-A6D7-9F329AC3816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47095093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EA992E59-710D-411C-A925-22FAE04FF67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39669311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0EADF693-88CD-41E9-B708-EB28AB8C2F1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2817798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4F589-71EB-4181-8BD4-B3B4315A116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72915649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45FAB8-9F05-4802-9D03-70F2C349BE7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81797360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1652E2-AE65-47EC-BC90-814450073DC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6478562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7954C-57CF-4B2F-AEC3-9006AED6B0E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40400708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51C9A-6029-4520-91B7-3D2707FB59D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22583797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DFF5F-8934-491E-8F47-396A6914E56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30533145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B1455-7273-4558-AC27-1DBA989770B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2946905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9B537-44CF-436E-8D77-775BDD38C85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46520909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5BEA32-C290-4E47-B1ED-CE9842CC2B0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50266721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37566-FF94-4035-BA91-1CB32A1CD5F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88965001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F94135-38E1-489E-8F06-8E9268F9C82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00065709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DDD9AC79-F035-43C9-B79D-E903384E9B5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08085010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5DED1-9622-4585-BB73-55E70ED2876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46801182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38DCE-5379-4026-A4AD-454957707D7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73912960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83E8C5-5656-435D-B0F9-F556835E912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36670143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865B9-68AA-4FA1-83B7-DBECF8EC685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73775717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50947-2211-4CF4-8E73-7227ED7CB89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33680561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4B7FB2-9567-4F2E-8B77-315EA158F7C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39439684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101FF-CAB6-4851-925F-21CAF087F92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93393571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D1391-1DD2-4715-8069-A71D41D3BFE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77417992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4A22C-12FB-419A-88E8-5C4FE80320B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74515362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A539D-4B66-4356-927B-49BFA4C394E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31976627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D1532-6B4E-4D0F-B19A-864A8B3F357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27823227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9F0F5FC-E19F-4F13-A97C-E3F91F18B8F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52825041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B7A6B-44C4-4524-BEEC-566DED7A50F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38049647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A4FA8-6B97-470A-AA84-55247FB887E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82799133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B34D8B-47C2-4770-A7FA-86EBABE8557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44258081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54735B-377D-4869-B1C2-42DCA98F616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15936222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692A1-4BFD-4AA2-899A-2144387F540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82724182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A435B8-640D-4BE1-8749-0B99C82E94E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15423193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5CCA7-FF53-47B6-829D-32A59B1036D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55537614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FBA3F-553C-4EFF-94FB-EA6C67BB010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39427456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20C3AA-4DA0-421C-92CD-B849AE55CC6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87458038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B07C3-B473-434A-A9BB-675E3C2E6B1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4029759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8275F-C39A-4A86-95A2-9D80B625C02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43641502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16DBE308-E3B1-45E0-A815-B5E51455179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4392993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35DC9-355B-4AFA-833A-113AB50F499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13125610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D6971-B38C-4B49-9B88-BEDBF977043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06687702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AD292-235B-4814-8CBE-9AED4408EAF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71061419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EDAD3-CC26-4092-9D86-77688ACE5E8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26146139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C98AAB-CBF9-49E6-9D18-C80C621262F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06331707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F67F9B-1EEB-4282-B314-F28464C2585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45133840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A8996-2B95-4EF2-A680-CEF38A592D0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50889105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EFC5F-88F9-4C4F-AE7F-06126B66379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04131905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4DF14-ADCB-4FF4-8DB5-0BF1E502682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2799936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066B87-112B-408A-970F-EE2076EB969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24674022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1B80C-88A3-4117-BDEB-F44A0854844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97523197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47DB3D5D-2AEB-43A1-8B92-096AE8EB772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33011392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76D64-D3C0-4BE5-85A6-C3E6EE083F5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41752449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E92CD-D2AE-4C27-AB3F-740125D9529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67678036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47B618-2534-43CB-84E3-B3815CADA2B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93170396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63D37-6135-4E85-81B4-DDA8BCD12E9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51244326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C9381-EDE0-4F86-97D3-81097AEB8FC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48211547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EE2AD-1F82-45A5-8901-C2966436B6E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51148546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E02214-67A8-4AEA-A2D2-934BB94858D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81879129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1E8D6-B49E-4AC3-9E8B-3C5B3EB520C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6964120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88200-DD10-498F-A8F8-3F866B738B3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60262536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C81254-1B39-45A0-987B-52051D3AD18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05726680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2069A0-323B-479F-BA2E-EAB3EB37885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0542762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7677B231-552C-4AAD-ABAF-0316EE4857E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52466597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A4D87-4A43-46B9-9147-264A97B4390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65225986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875D0-46A1-489E-87C0-1F33B657A54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00600124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A46CBC-E5EA-43D1-B005-AF254691994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78942478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C92D4-0C89-4E61-AD4F-B601D254955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72027743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9B5AC-46F3-4713-8094-80BAD8F1EE2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23697363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511B4-36E9-4F8D-8C07-32DC999D101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23331207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8C6A2-F2A5-4E2C-8E8F-E5AC9FAA468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39033619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3660D-212D-4813-85F1-26FA05E744E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8862697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9EF18-DBC4-4787-9C15-E30A3A8EDD6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45594822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33488-7D00-450E-AB89-928C952C575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53981985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383DFD-D7BC-4A04-8319-5CFF22BD149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24861006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FD08C298-6B57-4C04-B707-DF50E6B68F6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32162339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369A7-F20D-4EA8-A277-94F9ED0DF9B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03147682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8C2C75-C8E0-4BB8-95D2-00E3A0C49A9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93846966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B84135-36DF-4B0D-A4EB-54216BE0F13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63796057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49FAE-A8E4-4778-A874-977AADC8CD7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48571434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C18D3A-8B9F-4D1D-AEAA-B40579C09B0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1732799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981F4A-C18E-4973-817D-B4024846C5B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87267027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196FC-BC3B-44F6-8775-D75455BFAF0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54025258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A0C86-65E4-40C6-BA61-65773B4F079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26128328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60289-0B02-4A7E-9190-9D47BA317B9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14888670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FEFEC3-855D-4598-A7FC-8B2502FC6C1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74585127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3982C-9340-4359-9EC7-448DC03A240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74253469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3A6A6602-CC87-466C-83EF-5B32DDF1FDE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5048849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534F1F-AD11-4310-A74D-F9F6739A72C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68274579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E1BDF3-4D0A-458C-B4C8-FA2A3FE1D10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29892757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828EE4-A975-4FCD-8BC1-9FA8FB32CA2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67455965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4CEE0-40C2-4738-9C33-8E15FFC8152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9508252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46A1D-B752-44A9-B101-B59777DEBFB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15081177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7ADEC-1462-4371-B066-E57F4E8AAF7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80404747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5FA24-8124-42FC-B5F5-4BFD009E376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37710088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02B71-E444-4A32-80C5-681FAC59F00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53446732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5960A-D0CE-4231-92DD-9D3AFAA0A31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36342677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23556-D5BA-4EE1-AC33-32601E7586A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86461425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58FB7-0B18-4BBC-B8F8-F45BB55F608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44624071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26E24EF-3B0D-4E0E-AE83-FD032BDEE7A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89693526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A34A8A-FC59-42D8-BAC6-F76000BDB98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97845009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654C76-4E35-4100-96BA-74076A0CBD2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9975259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7A176-5B5F-4AC1-A70F-8F938B1754B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18640526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28EE5-646E-476D-BB26-7ADC61B2646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18912152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BCA45-FDEF-4CE2-A8BE-3C48ADD66D0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72718217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C6EE5-4F56-4062-AD09-0E12829192D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72350141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10170-00BD-4766-9006-FF0C2236A99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32617468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0537C-765A-49A6-943F-7442C3C4C4F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52146565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CAE9E4-3ECE-462A-912D-63367FF8597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05734475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FEC45-672A-44DF-A50C-9341D530E84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39266443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29A17-167E-460E-813B-638BBC6D3E6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19301961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CABF4-5401-4B2F-85B4-6BF3A0A7DB84}" type="datetimeFigureOut">
              <a:rPr lang="zh-CN" altLang="en-US"/>
              <a:pPr>
                <a:defRPr/>
              </a:pPr>
              <a:t>2015/6/8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98409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1.xml"/><Relationship Id="rId3" Type="http://schemas.openxmlformats.org/officeDocument/2006/relationships/slideLayout" Target="../slideLayouts/slideLayout66.xml"/><Relationship Id="rId7" Type="http://schemas.openxmlformats.org/officeDocument/2006/relationships/slideLayout" Target="../slideLayouts/slideLayout70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5.xml"/><Relationship Id="rId1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4.xml"/><Relationship Id="rId5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73.xml"/><Relationship Id="rId4" Type="http://schemas.openxmlformats.org/officeDocument/2006/relationships/slideLayout" Target="../slideLayouts/slideLayout67.xml"/><Relationship Id="rId9" Type="http://schemas.openxmlformats.org/officeDocument/2006/relationships/slideLayout" Target="../slideLayouts/slideLayout72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3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12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9.xml"/><Relationship Id="rId3" Type="http://schemas.openxmlformats.org/officeDocument/2006/relationships/slideLayout" Target="../slideLayouts/slideLayout134.xml"/><Relationship Id="rId7" Type="http://schemas.openxmlformats.org/officeDocument/2006/relationships/slideLayout" Target="../slideLayouts/slideLayout13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33.xml"/><Relationship Id="rId1" Type="http://schemas.openxmlformats.org/officeDocument/2006/relationships/slideLayout" Target="../slideLayouts/slideLayout132.xml"/><Relationship Id="rId6" Type="http://schemas.openxmlformats.org/officeDocument/2006/relationships/slideLayout" Target="../slideLayouts/slideLayout137.xml"/><Relationship Id="rId11" Type="http://schemas.openxmlformats.org/officeDocument/2006/relationships/slideLayout" Target="../slideLayouts/slideLayout142.xml"/><Relationship Id="rId5" Type="http://schemas.openxmlformats.org/officeDocument/2006/relationships/slideLayout" Target="../slideLayouts/slideLayout136.xml"/><Relationship Id="rId10" Type="http://schemas.openxmlformats.org/officeDocument/2006/relationships/slideLayout" Target="../slideLayouts/slideLayout141.xml"/><Relationship Id="rId4" Type="http://schemas.openxmlformats.org/officeDocument/2006/relationships/slideLayout" Target="../slideLayouts/slideLayout135.xml"/><Relationship Id="rId9" Type="http://schemas.openxmlformats.org/officeDocument/2006/relationships/slideLayout" Target="../slideLayouts/slideLayout14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0.xml"/><Relationship Id="rId3" Type="http://schemas.openxmlformats.org/officeDocument/2006/relationships/slideLayout" Target="../slideLayouts/slideLayout145.xml"/><Relationship Id="rId7" Type="http://schemas.openxmlformats.org/officeDocument/2006/relationships/slideLayout" Target="../slideLayouts/slideLayout14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44.xml"/><Relationship Id="rId1" Type="http://schemas.openxmlformats.org/officeDocument/2006/relationships/slideLayout" Target="../slideLayouts/slideLayout143.xml"/><Relationship Id="rId6" Type="http://schemas.openxmlformats.org/officeDocument/2006/relationships/slideLayout" Target="../slideLayouts/slideLayout148.xml"/><Relationship Id="rId11" Type="http://schemas.openxmlformats.org/officeDocument/2006/relationships/slideLayout" Target="../slideLayouts/slideLayout153.xml"/><Relationship Id="rId5" Type="http://schemas.openxmlformats.org/officeDocument/2006/relationships/slideLayout" Target="../slideLayouts/slideLayout147.xml"/><Relationship Id="rId10" Type="http://schemas.openxmlformats.org/officeDocument/2006/relationships/slideLayout" Target="../slideLayouts/slideLayout152.xml"/><Relationship Id="rId4" Type="http://schemas.openxmlformats.org/officeDocument/2006/relationships/slideLayout" Target="../slideLayouts/slideLayout146.xml"/><Relationship Id="rId9" Type="http://schemas.openxmlformats.org/officeDocument/2006/relationships/slideLayout" Target="../slideLayouts/slideLayout15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2" Type="http://schemas.openxmlformats.org/officeDocument/2006/relationships/slideLayout" Target="../slideLayouts/slideLayout155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0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slideLayout" Target="../slideLayouts/slideLayout177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5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80.xml"/><Relationship Id="rId7" Type="http://schemas.openxmlformats.org/officeDocument/2006/relationships/slideLayout" Target="../slideLayouts/slideLayout184.xml"/><Relationship Id="rId12" Type="http://schemas.openxmlformats.org/officeDocument/2006/relationships/slideLayout" Target="../slideLayouts/slideLayout189.xml"/><Relationship Id="rId2" Type="http://schemas.openxmlformats.org/officeDocument/2006/relationships/slideLayout" Target="../slideLayouts/slideLayout179.xml"/><Relationship Id="rId1" Type="http://schemas.openxmlformats.org/officeDocument/2006/relationships/slideLayout" Target="../slideLayouts/slideLayout178.xml"/><Relationship Id="rId6" Type="http://schemas.openxmlformats.org/officeDocument/2006/relationships/slideLayout" Target="../slideLayouts/slideLayout183.xml"/><Relationship Id="rId11" Type="http://schemas.openxmlformats.org/officeDocument/2006/relationships/slideLayout" Target="../slideLayouts/slideLayout188.xml"/><Relationship Id="rId5" Type="http://schemas.openxmlformats.org/officeDocument/2006/relationships/slideLayout" Target="../slideLayouts/slideLayout182.xml"/><Relationship Id="rId10" Type="http://schemas.openxmlformats.org/officeDocument/2006/relationships/slideLayout" Target="../slideLayouts/slideLayout187.xml"/><Relationship Id="rId4" Type="http://schemas.openxmlformats.org/officeDocument/2006/relationships/slideLayout" Target="../slideLayouts/slideLayout181.xml"/><Relationship Id="rId9" Type="http://schemas.openxmlformats.org/officeDocument/2006/relationships/slideLayout" Target="../slideLayouts/slideLayout18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7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2.xml"/><Relationship Id="rId7" Type="http://schemas.openxmlformats.org/officeDocument/2006/relationships/slideLayout" Target="../slideLayouts/slideLayout196.xml"/><Relationship Id="rId12" Type="http://schemas.openxmlformats.org/officeDocument/2006/relationships/slideLayout" Target="../slideLayouts/slideLayout201.xml"/><Relationship Id="rId2" Type="http://schemas.openxmlformats.org/officeDocument/2006/relationships/slideLayout" Target="../slideLayouts/slideLayout191.xml"/><Relationship Id="rId1" Type="http://schemas.openxmlformats.org/officeDocument/2006/relationships/slideLayout" Target="../slideLayouts/slideLayout190.xml"/><Relationship Id="rId6" Type="http://schemas.openxmlformats.org/officeDocument/2006/relationships/slideLayout" Target="../slideLayouts/slideLayout195.xml"/><Relationship Id="rId11" Type="http://schemas.openxmlformats.org/officeDocument/2006/relationships/slideLayout" Target="../slideLayouts/slideLayout200.xml"/><Relationship Id="rId5" Type="http://schemas.openxmlformats.org/officeDocument/2006/relationships/slideLayout" Target="../slideLayouts/slideLayout194.xml"/><Relationship Id="rId10" Type="http://schemas.openxmlformats.org/officeDocument/2006/relationships/slideLayout" Target="../slideLayouts/slideLayout199.xml"/><Relationship Id="rId4" Type="http://schemas.openxmlformats.org/officeDocument/2006/relationships/slideLayout" Target="../slideLayouts/slideLayout193.xml"/><Relationship Id="rId9" Type="http://schemas.openxmlformats.org/officeDocument/2006/relationships/slideLayout" Target="../slideLayouts/slideLayout198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9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4.xml"/><Relationship Id="rId7" Type="http://schemas.openxmlformats.org/officeDocument/2006/relationships/slideLayout" Target="../slideLayouts/slideLayout208.xml"/><Relationship Id="rId12" Type="http://schemas.openxmlformats.org/officeDocument/2006/relationships/slideLayout" Target="../slideLayouts/slideLayout213.xml"/><Relationship Id="rId2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202.xml"/><Relationship Id="rId6" Type="http://schemas.openxmlformats.org/officeDocument/2006/relationships/slideLayout" Target="../slideLayouts/slideLayout207.xml"/><Relationship Id="rId11" Type="http://schemas.openxmlformats.org/officeDocument/2006/relationships/slideLayout" Target="../slideLayouts/slideLayout212.xml"/><Relationship Id="rId5" Type="http://schemas.openxmlformats.org/officeDocument/2006/relationships/slideLayout" Target="../slideLayouts/slideLayout206.xml"/><Relationship Id="rId10" Type="http://schemas.openxmlformats.org/officeDocument/2006/relationships/slideLayout" Target="../slideLayouts/slideLayout211.xml"/><Relationship Id="rId4" Type="http://schemas.openxmlformats.org/officeDocument/2006/relationships/slideLayout" Target="../slideLayouts/slideLayout205.xml"/><Relationship Id="rId9" Type="http://schemas.openxmlformats.org/officeDocument/2006/relationships/slideLayout" Target="../slideLayouts/slideLayout210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1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6.xml"/><Relationship Id="rId7" Type="http://schemas.openxmlformats.org/officeDocument/2006/relationships/slideLayout" Target="../slideLayouts/slideLayout220.xml"/><Relationship Id="rId12" Type="http://schemas.openxmlformats.org/officeDocument/2006/relationships/slideLayout" Target="../slideLayouts/slideLayout225.xml"/><Relationship Id="rId2" Type="http://schemas.openxmlformats.org/officeDocument/2006/relationships/slideLayout" Target="../slideLayouts/slideLayout215.xml"/><Relationship Id="rId1" Type="http://schemas.openxmlformats.org/officeDocument/2006/relationships/slideLayout" Target="../slideLayouts/slideLayout214.xml"/><Relationship Id="rId6" Type="http://schemas.openxmlformats.org/officeDocument/2006/relationships/slideLayout" Target="../slideLayouts/slideLayout219.xml"/><Relationship Id="rId11" Type="http://schemas.openxmlformats.org/officeDocument/2006/relationships/slideLayout" Target="../slideLayouts/slideLayout224.xml"/><Relationship Id="rId5" Type="http://schemas.openxmlformats.org/officeDocument/2006/relationships/slideLayout" Target="../slideLayouts/slideLayout218.xml"/><Relationship Id="rId10" Type="http://schemas.openxmlformats.org/officeDocument/2006/relationships/slideLayout" Target="../slideLayouts/slideLayout223.xml"/><Relationship Id="rId4" Type="http://schemas.openxmlformats.org/officeDocument/2006/relationships/slideLayout" Target="../slideLayouts/slideLayout217.xml"/><Relationship Id="rId9" Type="http://schemas.openxmlformats.org/officeDocument/2006/relationships/slideLayout" Target="../slideLayouts/slideLayout222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3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28.xml"/><Relationship Id="rId7" Type="http://schemas.openxmlformats.org/officeDocument/2006/relationships/slideLayout" Target="../slideLayouts/slideLayout232.xml"/><Relationship Id="rId12" Type="http://schemas.openxmlformats.org/officeDocument/2006/relationships/slideLayout" Target="../slideLayouts/slideLayout237.xml"/><Relationship Id="rId2" Type="http://schemas.openxmlformats.org/officeDocument/2006/relationships/slideLayout" Target="../slideLayouts/slideLayout227.xml"/><Relationship Id="rId1" Type="http://schemas.openxmlformats.org/officeDocument/2006/relationships/slideLayout" Target="../slideLayouts/slideLayout226.xml"/><Relationship Id="rId6" Type="http://schemas.openxmlformats.org/officeDocument/2006/relationships/slideLayout" Target="../slideLayouts/slideLayout231.xml"/><Relationship Id="rId11" Type="http://schemas.openxmlformats.org/officeDocument/2006/relationships/slideLayout" Target="../slideLayouts/slideLayout236.xml"/><Relationship Id="rId5" Type="http://schemas.openxmlformats.org/officeDocument/2006/relationships/slideLayout" Target="../slideLayouts/slideLayout230.xml"/><Relationship Id="rId10" Type="http://schemas.openxmlformats.org/officeDocument/2006/relationships/slideLayout" Target="../slideLayouts/slideLayout235.xml"/><Relationship Id="rId4" Type="http://schemas.openxmlformats.org/officeDocument/2006/relationships/slideLayout" Target="../slideLayouts/slideLayout229.xml"/><Relationship Id="rId9" Type="http://schemas.openxmlformats.org/officeDocument/2006/relationships/slideLayout" Target="../slideLayouts/slideLayout234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5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40.xml"/><Relationship Id="rId7" Type="http://schemas.openxmlformats.org/officeDocument/2006/relationships/slideLayout" Target="../slideLayouts/slideLayout244.xml"/><Relationship Id="rId12" Type="http://schemas.openxmlformats.org/officeDocument/2006/relationships/slideLayout" Target="../slideLayouts/slideLayout249.xml"/><Relationship Id="rId2" Type="http://schemas.openxmlformats.org/officeDocument/2006/relationships/slideLayout" Target="../slideLayouts/slideLayout239.xml"/><Relationship Id="rId1" Type="http://schemas.openxmlformats.org/officeDocument/2006/relationships/slideLayout" Target="../slideLayouts/slideLayout238.xml"/><Relationship Id="rId6" Type="http://schemas.openxmlformats.org/officeDocument/2006/relationships/slideLayout" Target="../slideLayouts/slideLayout243.xml"/><Relationship Id="rId11" Type="http://schemas.openxmlformats.org/officeDocument/2006/relationships/slideLayout" Target="../slideLayouts/slideLayout248.xml"/><Relationship Id="rId5" Type="http://schemas.openxmlformats.org/officeDocument/2006/relationships/slideLayout" Target="../slideLayouts/slideLayout242.xml"/><Relationship Id="rId10" Type="http://schemas.openxmlformats.org/officeDocument/2006/relationships/slideLayout" Target="../slideLayouts/slideLayout247.xml"/><Relationship Id="rId4" Type="http://schemas.openxmlformats.org/officeDocument/2006/relationships/slideLayout" Target="../slideLayouts/slideLayout241.xml"/><Relationship Id="rId9" Type="http://schemas.openxmlformats.org/officeDocument/2006/relationships/slideLayout" Target="../slideLayouts/slideLayout246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7.xml"/><Relationship Id="rId13" Type="http://schemas.openxmlformats.org/officeDocument/2006/relationships/slideLayout" Target="../slideLayouts/slideLayout262.xml"/><Relationship Id="rId3" Type="http://schemas.openxmlformats.org/officeDocument/2006/relationships/slideLayout" Target="../slideLayouts/slideLayout252.xml"/><Relationship Id="rId7" Type="http://schemas.openxmlformats.org/officeDocument/2006/relationships/slideLayout" Target="../slideLayouts/slideLayout256.xml"/><Relationship Id="rId12" Type="http://schemas.openxmlformats.org/officeDocument/2006/relationships/slideLayout" Target="../slideLayouts/slideLayout261.xml"/><Relationship Id="rId2" Type="http://schemas.openxmlformats.org/officeDocument/2006/relationships/slideLayout" Target="../slideLayouts/slideLayout251.xml"/><Relationship Id="rId1" Type="http://schemas.openxmlformats.org/officeDocument/2006/relationships/slideLayout" Target="../slideLayouts/slideLayout250.xml"/><Relationship Id="rId6" Type="http://schemas.openxmlformats.org/officeDocument/2006/relationships/slideLayout" Target="../slideLayouts/slideLayout255.xml"/><Relationship Id="rId11" Type="http://schemas.openxmlformats.org/officeDocument/2006/relationships/slideLayout" Target="../slideLayouts/slideLayout260.xml"/><Relationship Id="rId5" Type="http://schemas.openxmlformats.org/officeDocument/2006/relationships/slideLayout" Target="../slideLayouts/slideLayout254.xml"/><Relationship Id="rId10" Type="http://schemas.openxmlformats.org/officeDocument/2006/relationships/slideLayout" Target="../slideLayouts/slideLayout259.xml"/><Relationship Id="rId4" Type="http://schemas.openxmlformats.org/officeDocument/2006/relationships/slideLayout" Target="../slideLayouts/slideLayout253.xml"/><Relationship Id="rId9" Type="http://schemas.openxmlformats.org/officeDocument/2006/relationships/slideLayout" Target="../slideLayouts/slideLayout258.xml"/><Relationship Id="rId14" Type="http://schemas.openxmlformats.org/officeDocument/2006/relationships/theme" Target="../theme/theme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fld id="{03B9C14A-4A32-45E7-8BBD-B038463F157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44" r:id="rId1"/>
    <p:sldLayoutId id="2147497936" r:id="rId2"/>
    <p:sldLayoutId id="2147497937" r:id="rId3"/>
    <p:sldLayoutId id="2147497938" r:id="rId4"/>
    <p:sldLayoutId id="2147497939" r:id="rId5"/>
    <p:sldLayoutId id="2147497940" r:id="rId6"/>
    <p:sldLayoutId id="2147497941" r:id="rId7"/>
    <p:sldLayoutId id="2147497942" r:id="rId8"/>
    <p:sldLayoutId id="2147497943" r:id="rId9"/>
    <p:sldLayoutId id="2147497944" r:id="rId10"/>
    <p:sldLayoutId id="2147497945" r:id="rId11"/>
    <p:sldLayoutId id="2147497946" r:id="rId12"/>
    <p:sldLayoutId id="2147498145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20B886BB-48E5-40FF-85EA-D77291BE134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46" r:id="rId1"/>
    <p:sldLayoutId id="2147497947" r:id="rId2"/>
    <p:sldLayoutId id="2147497948" r:id="rId3"/>
    <p:sldLayoutId id="2147497949" r:id="rId4"/>
    <p:sldLayoutId id="2147497950" r:id="rId5"/>
    <p:sldLayoutId id="2147497951" r:id="rId6"/>
    <p:sldLayoutId id="2147497952" r:id="rId7"/>
    <p:sldLayoutId id="2147497953" r:id="rId8"/>
    <p:sldLayoutId id="2147497954" r:id="rId9"/>
    <p:sldLayoutId id="2147497955" r:id="rId10"/>
    <p:sldLayoutId id="2147497956" r:id="rId11"/>
    <p:sldLayoutId id="2147497957" r:id="rId12"/>
    <p:sldLayoutId id="2147497958" r:id="rId13"/>
    <p:sldLayoutId id="2147497959" r:id="rId14"/>
    <p:sldLayoutId id="2147497960" r:id="rId15"/>
    <p:sldLayoutId id="2147497961" r:id="rId1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6AFB4838-3DC7-4539-A4B8-881FBCF3B74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47" r:id="rId1"/>
    <p:sldLayoutId id="2147497962" r:id="rId2"/>
    <p:sldLayoutId id="2147497963" r:id="rId3"/>
    <p:sldLayoutId id="2147497964" r:id="rId4"/>
    <p:sldLayoutId id="2147497965" r:id="rId5"/>
    <p:sldLayoutId id="2147497966" r:id="rId6"/>
    <p:sldLayoutId id="2147497967" r:id="rId7"/>
    <p:sldLayoutId id="2147497968" r:id="rId8"/>
    <p:sldLayoutId id="2147497969" r:id="rId9"/>
    <p:sldLayoutId id="2147497970" r:id="rId10"/>
    <p:sldLayoutId id="214749797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2A1EA9E3-FBB7-43AA-A8EA-D753A3B4271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48" r:id="rId1"/>
    <p:sldLayoutId id="2147497972" r:id="rId2"/>
    <p:sldLayoutId id="2147497973" r:id="rId3"/>
    <p:sldLayoutId id="2147497974" r:id="rId4"/>
    <p:sldLayoutId id="2147497975" r:id="rId5"/>
    <p:sldLayoutId id="2147497976" r:id="rId6"/>
    <p:sldLayoutId id="2147497977" r:id="rId7"/>
    <p:sldLayoutId id="2147497978" r:id="rId8"/>
    <p:sldLayoutId id="2147497979" r:id="rId9"/>
    <p:sldLayoutId id="2147497980" r:id="rId10"/>
    <p:sldLayoutId id="214749798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B7FBD9CB-43CD-46FA-BEA4-A6F00C8E2AF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49" r:id="rId1"/>
    <p:sldLayoutId id="2147497982" r:id="rId2"/>
    <p:sldLayoutId id="2147497983" r:id="rId3"/>
    <p:sldLayoutId id="2147497984" r:id="rId4"/>
    <p:sldLayoutId id="2147497985" r:id="rId5"/>
    <p:sldLayoutId id="2147497986" r:id="rId6"/>
    <p:sldLayoutId id="2147497987" r:id="rId7"/>
    <p:sldLayoutId id="2147497988" r:id="rId8"/>
    <p:sldLayoutId id="2147497989" r:id="rId9"/>
    <p:sldLayoutId id="2147497990" r:id="rId10"/>
    <p:sldLayoutId id="2147497991" r:id="rId11"/>
    <p:sldLayoutId id="2147497992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DEBA3F9C-8270-4CFE-8441-5822C0B765B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50" r:id="rId1"/>
    <p:sldLayoutId id="2147497993" r:id="rId2"/>
    <p:sldLayoutId id="2147497994" r:id="rId3"/>
    <p:sldLayoutId id="2147497995" r:id="rId4"/>
    <p:sldLayoutId id="2147497996" r:id="rId5"/>
    <p:sldLayoutId id="2147497997" r:id="rId6"/>
    <p:sldLayoutId id="2147497998" r:id="rId7"/>
    <p:sldLayoutId id="2147497999" r:id="rId8"/>
    <p:sldLayoutId id="2147498000" r:id="rId9"/>
    <p:sldLayoutId id="2147498001" r:id="rId10"/>
    <p:sldLayoutId id="2147498002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A3D32070-29A6-47B8-A043-0C6ABA5FE48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51" r:id="rId1"/>
    <p:sldLayoutId id="2147498003" r:id="rId2"/>
    <p:sldLayoutId id="2147498004" r:id="rId3"/>
    <p:sldLayoutId id="2147498005" r:id="rId4"/>
    <p:sldLayoutId id="2147498006" r:id="rId5"/>
    <p:sldLayoutId id="2147498007" r:id="rId6"/>
    <p:sldLayoutId id="2147498008" r:id="rId7"/>
    <p:sldLayoutId id="2147498009" r:id="rId8"/>
    <p:sldLayoutId id="2147498010" r:id="rId9"/>
    <p:sldLayoutId id="2147498011" r:id="rId10"/>
    <p:sldLayoutId id="2147498012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20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F6487112-1097-4C3A-92A3-C49627B27E4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52" r:id="rId1"/>
    <p:sldLayoutId id="2147498013" r:id="rId2"/>
    <p:sldLayoutId id="2147498014" r:id="rId3"/>
    <p:sldLayoutId id="2147498015" r:id="rId4"/>
    <p:sldLayoutId id="2147498016" r:id="rId5"/>
    <p:sldLayoutId id="2147498017" r:id="rId6"/>
    <p:sldLayoutId id="2147498018" r:id="rId7"/>
    <p:sldLayoutId id="2147498019" r:id="rId8"/>
    <p:sldLayoutId id="2147498020" r:id="rId9"/>
    <p:sldLayoutId id="2147498021" r:id="rId10"/>
    <p:sldLayoutId id="2147498022" r:id="rId11"/>
    <p:sldLayoutId id="2147498023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17519324-D9BA-4589-9FD3-F95D8CBB7C2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53" r:id="rId1"/>
    <p:sldLayoutId id="2147498024" r:id="rId2"/>
    <p:sldLayoutId id="2147498025" r:id="rId3"/>
    <p:sldLayoutId id="2147498026" r:id="rId4"/>
    <p:sldLayoutId id="2147498027" r:id="rId5"/>
    <p:sldLayoutId id="2147498028" r:id="rId6"/>
    <p:sldLayoutId id="2147498029" r:id="rId7"/>
    <p:sldLayoutId id="2147498030" r:id="rId8"/>
    <p:sldLayoutId id="2147498031" r:id="rId9"/>
    <p:sldLayoutId id="2147498032" r:id="rId10"/>
    <p:sldLayoutId id="2147498033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5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BB9725C5-DF3F-47A3-8967-73042C22D55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54" r:id="rId1"/>
    <p:sldLayoutId id="2147498034" r:id="rId2"/>
    <p:sldLayoutId id="2147498035" r:id="rId3"/>
    <p:sldLayoutId id="2147498036" r:id="rId4"/>
    <p:sldLayoutId id="2147498037" r:id="rId5"/>
    <p:sldLayoutId id="2147498038" r:id="rId6"/>
    <p:sldLayoutId id="2147498039" r:id="rId7"/>
    <p:sldLayoutId id="2147498040" r:id="rId8"/>
    <p:sldLayoutId id="2147498041" r:id="rId9"/>
    <p:sldLayoutId id="2147498042" r:id="rId10"/>
    <p:sldLayoutId id="2147498043" r:id="rId11"/>
    <p:sldLayoutId id="2147498044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127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E218F9DF-978B-41BC-B7FF-8AEB11A5406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55" r:id="rId1"/>
    <p:sldLayoutId id="2147498156" r:id="rId2"/>
    <p:sldLayoutId id="2147498157" r:id="rId3"/>
    <p:sldLayoutId id="2147498158" r:id="rId4"/>
    <p:sldLayoutId id="2147498159" r:id="rId5"/>
    <p:sldLayoutId id="2147498160" r:id="rId6"/>
    <p:sldLayoutId id="2147498161" r:id="rId7"/>
    <p:sldLayoutId id="2147498162" r:id="rId8"/>
    <p:sldLayoutId id="2147498163" r:id="rId9"/>
    <p:sldLayoutId id="2147498164" r:id="rId10"/>
    <p:sldLayoutId id="214749816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22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F58700A7-A30C-4E79-B8BC-D669F0565D7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66" r:id="rId1"/>
    <p:sldLayoutId id="2147498167" r:id="rId2"/>
    <p:sldLayoutId id="2147498168" r:id="rId3"/>
    <p:sldLayoutId id="2147498169" r:id="rId4"/>
    <p:sldLayoutId id="2147498170" r:id="rId5"/>
    <p:sldLayoutId id="2147498171" r:id="rId6"/>
    <p:sldLayoutId id="2147498172" r:id="rId7"/>
    <p:sldLayoutId id="2147498173" r:id="rId8"/>
    <p:sldLayoutId id="2147498174" r:id="rId9"/>
    <p:sldLayoutId id="2147498175" r:id="rId10"/>
    <p:sldLayoutId id="214749817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305978E8-BBAE-4B89-AA80-33253AC3A45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77" r:id="rId1"/>
    <p:sldLayoutId id="2147498178" r:id="rId2"/>
    <p:sldLayoutId id="2147498179" r:id="rId3"/>
    <p:sldLayoutId id="2147498180" r:id="rId4"/>
    <p:sldLayoutId id="2147498181" r:id="rId5"/>
    <p:sldLayoutId id="2147498182" r:id="rId6"/>
    <p:sldLayoutId id="2147498183" r:id="rId7"/>
    <p:sldLayoutId id="2147498184" r:id="rId8"/>
    <p:sldLayoutId id="2147498185" r:id="rId9"/>
    <p:sldLayoutId id="2147498186" r:id="rId10"/>
    <p:sldLayoutId id="214749818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434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434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5B469CAE-9947-4B86-AFF5-97432FE09FB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88" r:id="rId1"/>
    <p:sldLayoutId id="2147498045" r:id="rId2"/>
    <p:sldLayoutId id="2147498046" r:id="rId3"/>
    <p:sldLayoutId id="2147498047" r:id="rId4"/>
    <p:sldLayoutId id="2147498048" r:id="rId5"/>
    <p:sldLayoutId id="2147498049" r:id="rId6"/>
    <p:sldLayoutId id="2147498050" r:id="rId7"/>
    <p:sldLayoutId id="2147498051" r:id="rId8"/>
    <p:sldLayoutId id="2147498052" r:id="rId9"/>
    <p:sldLayoutId id="2147498053" r:id="rId10"/>
    <p:sldLayoutId id="2147498054" r:id="rId11"/>
    <p:sldLayoutId id="2147498055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536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537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C5726228-6535-46C6-A58A-3CAD70A05A1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89" r:id="rId1"/>
    <p:sldLayoutId id="2147498056" r:id="rId2"/>
    <p:sldLayoutId id="2147498057" r:id="rId3"/>
    <p:sldLayoutId id="2147498058" r:id="rId4"/>
    <p:sldLayoutId id="2147498059" r:id="rId5"/>
    <p:sldLayoutId id="2147498060" r:id="rId6"/>
    <p:sldLayoutId id="2147498061" r:id="rId7"/>
    <p:sldLayoutId id="2147498062" r:id="rId8"/>
    <p:sldLayoutId id="2147498063" r:id="rId9"/>
    <p:sldLayoutId id="2147498064" r:id="rId10"/>
    <p:sldLayoutId id="2147498065" r:id="rId11"/>
    <p:sldLayoutId id="2147498066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639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639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B9A3FF8B-3003-497A-A6A8-9D84456EECE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90" r:id="rId1"/>
    <p:sldLayoutId id="2147498067" r:id="rId2"/>
    <p:sldLayoutId id="2147498068" r:id="rId3"/>
    <p:sldLayoutId id="2147498069" r:id="rId4"/>
    <p:sldLayoutId id="2147498070" r:id="rId5"/>
    <p:sldLayoutId id="2147498071" r:id="rId6"/>
    <p:sldLayoutId id="2147498072" r:id="rId7"/>
    <p:sldLayoutId id="2147498073" r:id="rId8"/>
    <p:sldLayoutId id="2147498074" r:id="rId9"/>
    <p:sldLayoutId id="2147498075" r:id="rId10"/>
    <p:sldLayoutId id="2147498076" r:id="rId11"/>
    <p:sldLayoutId id="2147498077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741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57388EDC-2A29-4ED5-9307-907302A3947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91" r:id="rId1"/>
    <p:sldLayoutId id="2147498078" r:id="rId2"/>
    <p:sldLayoutId id="2147498079" r:id="rId3"/>
    <p:sldLayoutId id="2147498080" r:id="rId4"/>
    <p:sldLayoutId id="2147498081" r:id="rId5"/>
    <p:sldLayoutId id="2147498082" r:id="rId6"/>
    <p:sldLayoutId id="2147498083" r:id="rId7"/>
    <p:sldLayoutId id="2147498084" r:id="rId8"/>
    <p:sldLayoutId id="2147498085" r:id="rId9"/>
    <p:sldLayoutId id="2147498086" r:id="rId10"/>
    <p:sldLayoutId id="2147498087" r:id="rId11"/>
    <p:sldLayoutId id="2147498088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F007AF7D-01E5-46A3-BF1B-D4D8D4F9181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92" r:id="rId1"/>
    <p:sldLayoutId id="2147498089" r:id="rId2"/>
    <p:sldLayoutId id="2147498090" r:id="rId3"/>
    <p:sldLayoutId id="2147498091" r:id="rId4"/>
    <p:sldLayoutId id="2147498092" r:id="rId5"/>
    <p:sldLayoutId id="2147498093" r:id="rId6"/>
    <p:sldLayoutId id="2147498094" r:id="rId7"/>
    <p:sldLayoutId id="2147498095" r:id="rId8"/>
    <p:sldLayoutId id="2147498096" r:id="rId9"/>
    <p:sldLayoutId id="2147498097" r:id="rId10"/>
    <p:sldLayoutId id="2147498098" r:id="rId11"/>
    <p:sldLayoutId id="2147498099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794B3895-73F5-4346-BAF3-14388B8ACD3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93" r:id="rId1"/>
    <p:sldLayoutId id="2147498100" r:id="rId2"/>
    <p:sldLayoutId id="2147498101" r:id="rId3"/>
    <p:sldLayoutId id="2147498102" r:id="rId4"/>
    <p:sldLayoutId id="2147498103" r:id="rId5"/>
    <p:sldLayoutId id="2147498104" r:id="rId6"/>
    <p:sldLayoutId id="2147498105" r:id="rId7"/>
    <p:sldLayoutId id="2147498106" r:id="rId8"/>
    <p:sldLayoutId id="2147498107" r:id="rId9"/>
    <p:sldLayoutId id="2147498108" r:id="rId10"/>
    <p:sldLayoutId id="2147498109" r:id="rId11"/>
    <p:sldLayoutId id="2147498110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48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49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42626AAA-0E9B-4B1C-82B7-CF299274D12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94" r:id="rId1"/>
    <p:sldLayoutId id="2147498111" r:id="rId2"/>
    <p:sldLayoutId id="2147498112" r:id="rId3"/>
    <p:sldLayoutId id="2147498113" r:id="rId4"/>
    <p:sldLayoutId id="2147498114" r:id="rId5"/>
    <p:sldLayoutId id="2147498115" r:id="rId6"/>
    <p:sldLayoutId id="2147498116" r:id="rId7"/>
    <p:sldLayoutId id="2147498117" r:id="rId8"/>
    <p:sldLayoutId id="2147498118" r:id="rId9"/>
    <p:sldLayoutId id="2147498119" r:id="rId10"/>
    <p:sldLayoutId id="2147498120" r:id="rId11"/>
    <p:sldLayoutId id="2147498121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151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151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FC375C5E-D196-4810-8B91-492714D6690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95" r:id="rId1"/>
    <p:sldLayoutId id="2147498122" r:id="rId2"/>
    <p:sldLayoutId id="2147498123" r:id="rId3"/>
    <p:sldLayoutId id="2147498124" r:id="rId4"/>
    <p:sldLayoutId id="2147498125" r:id="rId5"/>
    <p:sldLayoutId id="2147498126" r:id="rId6"/>
    <p:sldLayoutId id="2147498127" r:id="rId7"/>
    <p:sldLayoutId id="2147498128" r:id="rId8"/>
    <p:sldLayoutId id="2147498129" r:id="rId9"/>
    <p:sldLayoutId id="2147498130" r:id="rId10"/>
    <p:sldLayoutId id="2147498131" r:id="rId11"/>
    <p:sldLayoutId id="2147498132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253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253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BB64510D-3A4D-46BC-9D90-CE2BDCD979F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8196" r:id="rId1"/>
    <p:sldLayoutId id="2147498133" r:id="rId2"/>
    <p:sldLayoutId id="2147498134" r:id="rId3"/>
    <p:sldLayoutId id="2147498135" r:id="rId4"/>
    <p:sldLayoutId id="2147498136" r:id="rId5"/>
    <p:sldLayoutId id="2147498137" r:id="rId6"/>
    <p:sldLayoutId id="2147498138" r:id="rId7"/>
    <p:sldLayoutId id="2147498139" r:id="rId8"/>
    <p:sldLayoutId id="2147498140" r:id="rId9"/>
    <p:sldLayoutId id="2147498141" r:id="rId10"/>
    <p:sldLayoutId id="2147498142" r:id="rId11"/>
    <p:sldLayoutId id="2147498143" r:id="rId12"/>
    <p:sldLayoutId id="2147498197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6"/>
          <p:cNvSpPr txBox="1">
            <a:spLocks noChangeArrowheads="1"/>
          </p:cNvSpPr>
          <p:nvPr/>
        </p:nvSpPr>
        <p:spPr bwMode="auto">
          <a:xfrm>
            <a:off x="434975" y="598488"/>
            <a:ext cx="87090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3333CC"/>
              </a:buClr>
              <a:buSzPct val="60000"/>
              <a:buFont typeface="Wingdings" pitchFamily="2" charset="2"/>
              <a:buNone/>
            </a:pP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第十九课 </a:t>
            </a:r>
            <a:endParaRPr lang="en-US" altLang="zh-CN" sz="60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algn="ctr" eaLnBrk="1" hangingPunct="1">
              <a:spcBef>
                <a:spcPct val="20000"/>
              </a:spcBef>
              <a:buClr>
                <a:srgbClr val="3333CC"/>
              </a:buClr>
              <a:buSzPct val="60000"/>
              <a:buFont typeface="Wingdings" pitchFamily="2" charset="2"/>
              <a:buNone/>
            </a:pP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甜甜的三次租房故事（</a:t>
            </a:r>
            <a:r>
              <a:rPr lang="en-US" altLang="zh-CN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）</a:t>
            </a:r>
          </a:p>
        </p:txBody>
      </p:sp>
      <p:sp>
        <p:nvSpPr>
          <p:cNvPr id="79876" name="Rectangle 1"/>
          <p:cNvSpPr>
            <a:spLocks noChangeArrowheads="1"/>
          </p:cNvSpPr>
          <p:nvPr/>
        </p:nvSpPr>
        <p:spPr bwMode="auto">
          <a:xfrm>
            <a:off x="4211638" y="4941888"/>
            <a:ext cx="506412" cy="355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en-US" sz="3200"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-26988"/>
            <a:ext cx="8748713" cy="792163"/>
          </a:xfrm>
        </p:spPr>
        <p:txBody>
          <a:bodyPr/>
          <a:lstStyle/>
          <a:p>
            <a:r>
              <a:rPr lang="zh-CN" altLang="en-US" sz="3600" b="1" smtClean="0"/>
              <a:t>请比较一下甜甜租的三套房子</a:t>
            </a:r>
          </a:p>
        </p:txBody>
      </p:sp>
      <p:graphicFrame>
        <p:nvGraphicFramePr>
          <p:cNvPr id="100409" name="Group 57"/>
          <p:cNvGraphicFramePr>
            <a:graphicFrameLocks noGrp="1"/>
          </p:cNvGraphicFramePr>
          <p:nvPr>
            <p:ph idx="1"/>
          </p:nvPr>
        </p:nvGraphicFramePr>
        <p:xfrm>
          <a:off x="323850" y="908050"/>
          <a:ext cx="8640763" cy="5534026"/>
        </p:xfrm>
        <a:graphic>
          <a:graphicData uri="http://schemas.openxmlformats.org/drawingml/2006/table">
            <a:tbl>
              <a:tblPr/>
              <a:tblGrid>
                <a:gridCol w="2098627"/>
                <a:gridCol w="3387648"/>
                <a:gridCol w="3154488"/>
              </a:tblGrid>
              <a:tr h="64821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1438" marR="91438"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优点</a:t>
                      </a:r>
                    </a:p>
                  </a:txBody>
                  <a:tcPr marL="91438" marR="91438"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缺点</a:t>
                      </a:r>
                    </a:p>
                  </a:txBody>
                  <a:tcPr marL="91438" marR="91438"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00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第一套房子</a:t>
                      </a:r>
                    </a:p>
                  </a:txBody>
                  <a:tcPr marL="91438" marR="91438"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1438" marR="91438"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1438" marR="91438"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6579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第二套房子</a:t>
                      </a:r>
                    </a:p>
                  </a:txBody>
                  <a:tcPr marL="91438" marR="91438"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1438" marR="91438"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1438" marR="91438"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100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第三套房子</a:t>
                      </a:r>
                    </a:p>
                  </a:txBody>
                  <a:tcPr marL="91438" marR="91438" marT="45730" marB="4573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1438" marR="91438"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marL="91438" marR="91438"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6903" name="Text Box 7"/>
          <p:cNvSpPr txBox="1">
            <a:spLocks noChangeArrowheads="1"/>
          </p:cNvSpPr>
          <p:nvPr/>
        </p:nvSpPr>
        <p:spPr bwMode="auto">
          <a:xfrm>
            <a:off x="2482850" y="1630363"/>
            <a:ext cx="32400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itchFamily="2" charset="2"/>
              <a:buNone/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新式公寓，小区环境幽雅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24</a:t>
            </a: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小时供应热水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落地窗，免费宽带</a:t>
            </a:r>
          </a:p>
        </p:txBody>
      </p:sp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5795963" y="1557338"/>
            <a:ext cx="31686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面积小，没装修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铺着塑料地板，屋子朝北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没空调，群租，吵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482850" y="3141663"/>
            <a:ext cx="29527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屋子朝南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跟同学合租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房租不算贵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5865813" y="3141663"/>
            <a:ext cx="31702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老式公寓  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没有轨道交通，上班远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房间小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2482850" y="5157788"/>
            <a:ext cx="29527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合租，分摊房租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三人关系融洽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867400" y="5059363"/>
            <a:ext cx="2808288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老式的高层建筑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走廊黑洞洞的  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潮，暗，不透气，臭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chemeClr val="tx1"/>
                </a:solidFill>
              </a:rPr>
              <a:t>扩展阅读</a:t>
            </a:r>
          </a:p>
        </p:txBody>
      </p:sp>
      <p:sp>
        <p:nvSpPr>
          <p:cNvPr id="87043" name="内容占位符 2"/>
          <p:cNvSpPr>
            <a:spLocks noGrp="1"/>
          </p:cNvSpPr>
          <p:nvPr>
            <p:ph idx="1"/>
          </p:nvPr>
        </p:nvSpPr>
        <p:spPr>
          <a:xfrm>
            <a:off x="684213" y="1989138"/>
            <a:ext cx="7772400" cy="41148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zh-CN" altLang="en-US" b="1" smtClean="0"/>
              <a:t>（一）根据短文内容判断下列句子对错</a:t>
            </a:r>
            <a:endParaRPr lang="en-US" altLang="zh-CN" b="1" smtClean="0"/>
          </a:p>
          <a:p>
            <a:pPr marL="0" indent="0">
              <a:buFont typeface="Wingdings" pitchFamily="2" charset="2"/>
              <a:buNone/>
            </a:pPr>
            <a:endParaRPr lang="en-US" altLang="zh-CN" b="1" smtClean="0"/>
          </a:p>
          <a:p>
            <a:pPr marL="0" indent="0">
              <a:buFont typeface="Wingdings" pitchFamily="2" charset="2"/>
              <a:buNone/>
            </a:pPr>
            <a:r>
              <a:rPr lang="zh-CN" altLang="en-US" b="1" smtClean="0"/>
              <a:t>        </a:t>
            </a:r>
            <a:r>
              <a:rPr lang="en-US" altLang="zh-CN" b="1" smtClean="0"/>
              <a:t>1</a:t>
            </a:r>
            <a:r>
              <a:rPr lang="zh-CN" altLang="en-US" b="1" smtClean="0"/>
              <a:t>错     </a:t>
            </a:r>
            <a:r>
              <a:rPr lang="en-US" altLang="zh-CN" b="1" smtClean="0"/>
              <a:t>2</a:t>
            </a:r>
            <a:r>
              <a:rPr lang="zh-CN" altLang="en-US" b="1" smtClean="0"/>
              <a:t>对    </a:t>
            </a:r>
            <a:r>
              <a:rPr lang="en-US" altLang="zh-CN" b="1" smtClean="0"/>
              <a:t>3</a:t>
            </a:r>
            <a:r>
              <a:rPr lang="zh-CN" altLang="en-US" b="1" smtClean="0"/>
              <a:t>错     </a:t>
            </a:r>
            <a:r>
              <a:rPr lang="en-US" altLang="zh-CN" b="1" smtClean="0"/>
              <a:t>4</a:t>
            </a:r>
            <a:r>
              <a:rPr lang="zh-CN" altLang="en-US" b="1" smtClean="0"/>
              <a:t>对    </a:t>
            </a:r>
            <a:r>
              <a:rPr lang="en-US" altLang="zh-CN" b="1" smtClean="0"/>
              <a:t>5</a:t>
            </a:r>
            <a:r>
              <a:rPr lang="zh-CN" altLang="en-US" b="1" smtClean="0"/>
              <a:t>错</a:t>
            </a:r>
            <a:endParaRPr lang="en-US" altLang="zh-CN" b="1" smtClean="0"/>
          </a:p>
          <a:p>
            <a:pPr marL="0" indent="0">
              <a:buFont typeface="Wingdings" pitchFamily="2" charset="2"/>
              <a:buNone/>
            </a:pPr>
            <a:r>
              <a:rPr lang="zh-CN" altLang="en-US" b="1" smtClean="0"/>
              <a:t>            </a:t>
            </a:r>
            <a:endParaRPr lang="en-US" altLang="zh-CN" b="1" smtClean="0"/>
          </a:p>
          <a:p>
            <a:pPr marL="0" indent="0">
              <a:buFont typeface="Wingdings" pitchFamily="2" charset="2"/>
              <a:buNone/>
            </a:pPr>
            <a:endParaRPr lang="en-US" altLang="zh-CN" b="1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chemeClr val="tx1"/>
                </a:solidFill>
              </a:rPr>
              <a:t>扩展阅读</a:t>
            </a:r>
          </a:p>
        </p:txBody>
      </p:sp>
      <p:sp>
        <p:nvSpPr>
          <p:cNvPr id="88067" name="内容占位符 2"/>
          <p:cNvSpPr>
            <a:spLocks noGrp="1"/>
          </p:cNvSpPr>
          <p:nvPr>
            <p:ph idx="1"/>
          </p:nvPr>
        </p:nvSpPr>
        <p:spPr>
          <a:xfrm>
            <a:off x="755650" y="2017713"/>
            <a:ext cx="7772400" cy="41148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zh-CN" altLang="en-US" b="1" smtClean="0"/>
              <a:t>（二）根据短文内容，在</a:t>
            </a:r>
            <a:r>
              <a:rPr lang="en-US" altLang="zh-CN" b="1" smtClean="0"/>
              <a:t>A</a:t>
            </a:r>
            <a:r>
              <a:rPr lang="zh-CN" altLang="en-US" b="1" smtClean="0"/>
              <a:t>、</a:t>
            </a:r>
            <a:r>
              <a:rPr lang="en-US" altLang="zh-CN" b="1" smtClean="0"/>
              <a:t>B</a:t>
            </a:r>
            <a:r>
              <a:rPr lang="zh-CN" altLang="en-US" b="1" smtClean="0"/>
              <a:t>、</a:t>
            </a:r>
            <a:r>
              <a:rPr lang="en-US" altLang="zh-CN" b="1" smtClean="0"/>
              <a:t>C</a:t>
            </a:r>
            <a:r>
              <a:rPr lang="zh-CN" altLang="en-US" b="1" smtClean="0"/>
              <a:t>中选择正确答案</a:t>
            </a:r>
            <a:endParaRPr lang="en-US" altLang="zh-CN" b="1" smtClean="0"/>
          </a:p>
          <a:p>
            <a:pPr marL="0" indent="0">
              <a:buFont typeface="Wingdings" pitchFamily="2" charset="2"/>
              <a:buNone/>
            </a:pPr>
            <a:endParaRPr lang="en-US" altLang="zh-CN" b="1" smtClean="0"/>
          </a:p>
          <a:p>
            <a:pPr marL="0" indent="0">
              <a:buFont typeface="Wingdings" pitchFamily="2" charset="2"/>
              <a:buNone/>
            </a:pPr>
            <a:r>
              <a:rPr lang="zh-CN" altLang="en-US" b="1" smtClean="0"/>
              <a:t>         </a:t>
            </a:r>
            <a:r>
              <a:rPr lang="en-US" altLang="zh-CN" b="1" smtClean="0"/>
              <a:t>1B</a:t>
            </a:r>
            <a:r>
              <a:rPr lang="zh-CN" altLang="en-US" b="1" smtClean="0"/>
              <a:t>     </a:t>
            </a:r>
            <a:r>
              <a:rPr lang="en-US" altLang="zh-CN" b="1" smtClean="0"/>
              <a:t>2C</a:t>
            </a:r>
            <a:r>
              <a:rPr lang="zh-CN" altLang="en-US" b="1" smtClean="0"/>
              <a:t>    </a:t>
            </a:r>
            <a:r>
              <a:rPr lang="en-US" altLang="zh-CN" b="1" smtClean="0"/>
              <a:t>3B</a:t>
            </a:r>
            <a:r>
              <a:rPr lang="zh-CN" altLang="en-US" b="1" smtClean="0"/>
              <a:t>     </a:t>
            </a:r>
            <a:r>
              <a:rPr lang="en-US" altLang="zh-CN" b="1" smtClean="0"/>
              <a:t>4C     5A</a:t>
            </a:r>
          </a:p>
          <a:p>
            <a:pPr marL="0" indent="0">
              <a:buFont typeface="Wingdings" pitchFamily="2" charset="2"/>
              <a:buNone/>
            </a:pPr>
            <a:r>
              <a:rPr lang="zh-CN" altLang="en-US" b="1" smtClean="0"/>
              <a:t>            </a:t>
            </a:r>
            <a:endParaRPr lang="en-US" altLang="zh-CN" b="1" smtClean="0"/>
          </a:p>
          <a:p>
            <a:pPr marL="0" indent="0">
              <a:buFont typeface="Wingdings" pitchFamily="2" charset="2"/>
              <a:buNone/>
            </a:pPr>
            <a:endParaRPr lang="en-US" altLang="zh-CN" b="1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00138" y="33338"/>
            <a:ext cx="8043862" cy="1163637"/>
          </a:xfrm>
        </p:spPr>
        <p:txBody>
          <a:bodyPr/>
          <a:lstStyle/>
          <a:p>
            <a:r>
              <a:rPr lang="zh-CN" altLang="en-US" sz="2800" b="1" smtClean="0"/>
              <a:t>一、在下列词语的前面或后面搭配上适当的词语：</a:t>
            </a:r>
            <a:r>
              <a:rPr lang="zh-CN" altLang="en-US" sz="2800" smtClean="0"/>
              <a:t> 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981200"/>
            <a:ext cx="8686800" cy="353536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sz="3600" b="1" smtClean="0"/>
              <a:t>1. ______</a:t>
            </a:r>
            <a:r>
              <a:rPr lang="zh-CN" altLang="en-US" sz="3600" b="1" smtClean="0"/>
              <a:t>幽雅             </a:t>
            </a:r>
            <a:r>
              <a:rPr lang="en-US" altLang="zh-CN" sz="3600" b="1" smtClean="0"/>
              <a:t>2.</a:t>
            </a:r>
            <a:r>
              <a:rPr lang="zh-CN" altLang="en-US" sz="3600" b="1" smtClean="0"/>
              <a:t>老式  </a:t>
            </a:r>
            <a:r>
              <a:rPr lang="en-US" altLang="zh-CN" sz="3600" b="1" smtClean="0"/>
              <a:t>______</a:t>
            </a:r>
            <a:endParaRPr lang="zh-CN" altLang="zh-CN" sz="3600" b="1" smtClean="0"/>
          </a:p>
          <a:p>
            <a:pPr>
              <a:buFont typeface="Wingdings" pitchFamily="2" charset="2"/>
              <a:buNone/>
            </a:pPr>
            <a:r>
              <a:rPr lang="en-US" altLang="zh-CN" sz="3600" b="1" smtClean="0"/>
              <a:t>3. ______</a:t>
            </a:r>
            <a:r>
              <a:rPr lang="zh-CN" altLang="en-US" sz="3600" b="1" smtClean="0"/>
              <a:t>迅速             </a:t>
            </a:r>
            <a:r>
              <a:rPr lang="en-US" altLang="zh-CN" sz="3600" b="1" smtClean="0"/>
              <a:t>4.</a:t>
            </a:r>
            <a:r>
              <a:rPr lang="zh-CN" altLang="en-US" sz="3600" b="1" smtClean="0"/>
              <a:t>分摊  </a:t>
            </a:r>
            <a:r>
              <a:rPr lang="en-US" altLang="zh-CN" sz="3600" b="1" smtClean="0"/>
              <a:t>______</a:t>
            </a:r>
            <a:endParaRPr lang="zh-CN" altLang="zh-CN" sz="3600" b="1" smtClean="0"/>
          </a:p>
          <a:p>
            <a:pPr>
              <a:buFont typeface="Wingdings" pitchFamily="2" charset="2"/>
              <a:buNone/>
            </a:pPr>
            <a:r>
              <a:rPr lang="en-US" altLang="zh-CN" sz="3600" b="1" smtClean="0"/>
              <a:t>5. ______</a:t>
            </a:r>
            <a:r>
              <a:rPr lang="zh-CN" altLang="en-US" sz="3600" b="1" smtClean="0"/>
              <a:t>教训             </a:t>
            </a:r>
            <a:r>
              <a:rPr lang="en-US" altLang="zh-CN" sz="3600" b="1" smtClean="0"/>
              <a:t>6.</a:t>
            </a:r>
            <a:r>
              <a:rPr lang="zh-CN" altLang="en-US" sz="3600" b="1" smtClean="0"/>
              <a:t>剧烈</a:t>
            </a:r>
            <a:r>
              <a:rPr lang="en-US" altLang="zh-CN" sz="3600" b="1" smtClean="0"/>
              <a:t>______</a:t>
            </a:r>
            <a:endParaRPr lang="zh-CN" altLang="zh-CN" sz="3600" b="1" smtClean="0"/>
          </a:p>
          <a:p>
            <a:pPr>
              <a:buFont typeface="Wingdings" pitchFamily="2" charset="2"/>
              <a:buNone/>
            </a:pPr>
            <a:r>
              <a:rPr lang="en-US" altLang="zh-CN" sz="3600" b="1" smtClean="0"/>
              <a:t>7. ______</a:t>
            </a:r>
            <a:r>
              <a:rPr lang="zh-CN" altLang="en-US" sz="3600" b="1" smtClean="0"/>
              <a:t>负担             </a:t>
            </a:r>
            <a:r>
              <a:rPr lang="en-US" altLang="zh-CN" sz="3600" b="1" smtClean="0"/>
              <a:t>8.</a:t>
            </a:r>
            <a:r>
              <a:rPr lang="zh-CN" altLang="en-US" sz="3600" b="1" smtClean="0"/>
              <a:t>轨道</a:t>
            </a:r>
            <a:r>
              <a:rPr lang="en-US" altLang="zh-CN" sz="3600" b="1" smtClean="0"/>
              <a:t>______</a:t>
            </a:r>
            <a:endParaRPr lang="zh-CN" altLang="zh-CN" sz="3600" b="1" smtClean="0"/>
          </a:p>
          <a:p>
            <a:pPr>
              <a:buFont typeface="Wingdings" pitchFamily="2" charset="2"/>
              <a:buNone/>
            </a:pPr>
            <a:r>
              <a:rPr lang="en-US" altLang="zh-CN" sz="3600" b="1" smtClean="0"/>
              <a:t>9. ______</a:t>
            </a:r>
            <a:r>
              <a:rPr lang="zh-CN" altLang="en-US" sz="3600" b="1" smtClean="0"/>
              <a:t>乐意            </a:t>
            </a:r>
            <a:r>
              <a:rPr lang="en-US" altLang="zh-CN" sz="3600" b="1" smtClean="0"/>
              <a:t>10.</a:t>
            </a:r>
            <a:r>
              <a:rPr lang="zh-CN" altLang="en-US" sz="3600" b="1" smtClean="0"/>
              <a:t>供应</a:t>
            </a:r>
            <a:r>
              <a:rPr lang="en-US" altLang="zh-CN" sz="3600" b="1" smtClean="0"/>
              <a:t>______</a:t>
            </a:r>
            <a:endParaRPr lang="zh-CN" altLang="en-US" sz="3600" b="1" smtClean="0"/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1042988" y="2041525"/>
            <a:ext cx="1990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格外</a:t>
            </a:r>
            <a:r>
              <a:rPr lang="en-US" altLang="zh-CN" sz="2800" b="1">
                <a:solidFill>
                  <a:srgbClr val="0000FF"/>
                </a:solidFill>
                <a:latin typeface="Arial" pitchFamily="34" charset="0"/>
              </a:rPr>
              <a:t>/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环境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6858000" y="2000250"/>
            <a:ext cx="2286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建筑</a:t>
            </a:r>
            <a:r>
              <a:rPr lang="en-US" altLang="zh-CN" sz="2800" b="1">
                <a:solidFill>
                  <a:srgbClr val="0000FF"/>
                </a:solidFill>
                <a:latin typeface="Arial" pitchFamily="34" charset="0"/>
              </a:rPr>
              <a:t>/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家具</a:t>
            </a: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971550" y="2708275"/>
            <a:ext cx="20621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反应</a:t>
            </a:r>
            <a:r>
              <a:rPr lang="en-US" altLang="zh-CN" sz="2800" b="1">
                <a:solidFill>
                  <a:srgbClr val="0000FF"/>
                </a:solidFill>
                <a:latin typeface="Arial" pitchFamily="34" charset="0"/>
              </a:rPr>
              <a:t>/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十分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6875463" y="2714625"/>
            <a:ext cx="2143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房租</a:t>
            </a:r>
            <a:r>
              <a:rPr lang="en-US" altLang="zh-CN" sz="2800" b="1">
                <a:solidFill>
                  <a:srgbClr val="0000FF"/>
                </a:solidFill>
                <a:latin typeface="Arial" pitchFamily="34" charset="0"/>
              </a:rPr>
              <a:t>/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费用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900113" y="3338513"/>
            <a:ext cx="23479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吸取</a:t>
            </a:r>
            <a:r>
              <a:rPr lang="en-US" altLang="zh-CN" sz="2800" b="1">
                <a:solidFill>
                  <a:srgbClr val="0000FF"/>
                </a:solidFill>
                <a:latin typeface="Arial" pitchFamily="34" charset="0"/>
              </a:rPr>
              <a:t>/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深刻的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948488" y="3357563"/>
            <a:ext cx="18573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疼痛</a:t>
            </a:r>
            <a:r>
              <a:rPr lang="en-US" altLang="zh-CN" sz="2800" b="1">
                <a:solidFill>
                  <a:srgbClr val="0000FF"/>
                </a:solidFill>
                <a:latin typeface="Arial" pitchFamily="34" charset="0"/>
              </a:rPr>
              <a:t>/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运动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971550" y="4108450"/>
            <a:ext cx="2174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>
                <a:solidFill>
                  <a:srgbClr val="0000FF"/>
                </a:solidFill>
                <a:latin typeface="Arial" pitchFamily="34" charset="0"/>
              </a:rPr>
              <a:t>经济</a:t>
            </a:r>
            <a:r>
              <a:rPr lang="en-US" altLang="zh-CN" sz="2000" b="1">
                <a:solidFill>
                  <a:srgbClr val="0000FF"/>
                </a:solidFill>
                <a:latin typeface="Arial" pitchFamily="34" charset="0"/>
              </a:rPr>
              <a:t>/</a:t>
            </a:r>
            <a:r>
              <a:rPr lang="zh-CN" altLang="en-US" sz="2000" b="1">
                <a:solidFill>
                  <a:srgbClr val="0000FF"/>
                </a:solidFill>
                <a:latin typeface="Arial" pitchFamily="34" charset="0"/>
              </a:rPr>
              <a:t>有</a:t>
            </a:r>
            <a:r>
              <a:rPr lang="en-US" altLang="zh-CN" sz="2000" b="1">
                <a:solidFill>
                  <a:srgbClr val="0000FF"/>
                </a:solidFill>
                <a:latin typeface="Arial" pitchFamily="34" charset="0"/>
              </a:rPr>
              <a:t>/</a:t>
            </a:r>
            <a:r>
              <a:rPr lang="zh-CN" altLang="en-US" sz="2000" b="1">
                <a:solidFill>
                  <a:srgbClr val="0000FF"/>
                </a:solidFill>
                <a:latin typeface="Arial" pitchFamily="34" charset="0"/>
              </a:rPr>
              <a:t>沉重的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6926263" y="4005263"/>
            <a:ext cx="17494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交通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081088" y="4652963"/>
            <a:ext cx="1952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非常</a:t>
            </a:r>
            <a:r>
              <a:rPr lang="en-US" altLang="zh-CN" sz="2800" b="1">
                <a:solidFill>
                  <a:srgbClr val="0000FF"/>
                </a:solidFill>
                <a:latin typeface="Arial" pitchFamily="34" charset="0"/>
              </a:rPr>
              <a:t>/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不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7092950" y="4652963"/>
            <a:ext cx="20510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热水</a:t>
            </a:r>
            <a:r>
              <a:rPr lang="en-US" altLang="zh-CN" sz="2800" b="1">
                <a:solidFill>
                  <a:srgbClr val="0000FF"/>
                </a:solidFill>
                <a:latin typeface="Arial" pitchFamily="34" charset="0"/>
              </a:rPr>
              <a:t>/</a:t>
            </a:r>
            <a:r>
              <a:rPr lang="zh-CN" altLang="en-US" sz="2800" b="1">
                <a:solidFill>
                  <a:srgbClr val="0000FF"/>
                </a:solidFill>
                <a:latin typeface="Arial" pitchFamily="34" charset="0"/>
              </a:rPr>
              <a:t>早餐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6" grpId="0"/>
      <p:bldP spid="2" grpId="0"/>
      <p:bldP spid="3" grpId="0"/>
      <p:bldP spid="4" grpId="0"/>
      <p:bldP spid="5" grpId="0"/>
      <p:bldP spid="6" grpId="0"/>
      <p:bldP spid="7" grpId="0"/>
      <p:bldP spid="8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itle 1"/>
          <p:cNvSpPr>
            <a:spLocks noGrp="1"/>
          </p:cNvSpPr>
          <p:nvPr>
            <p:ph type="title"/>
          </p:nvPr>
        </p:nvSpPr>
        <p:spPr>
          <a:xfrm>
            <a:off x="1042988" y="33338"/>
            <a:ext cx="8153400" cy="1163637"/>
          </a:xfrm>
        </p:spPr>
        <p:txBody>
          <a:bodyPr/>
          <a:lstStyle/>
          <a:p>
            <a:r>
              <a:rPr lang="zh-CN" altLang="en-US" smtClean="0"/>
              <a:t>二、给后面词语选择适当的位置</a:t>
            </a:r>
          </a:p>
        </p:txBody>
      </p:sp>
      <p:sp>
        <p:nvSpPr>
          <p:cNvPr id="90115" name="Content Placeholder 2"/>
          <p:cNvSpPr>
            <a:spLocks noGrp="1"/>
          </p:cNvSpPr>
          <p:nvPr>
            <p:ph idx="1"/>
          </p:nvPr>
        </p:nvSpPr>
        <p:spPr>
          <a:xfrm>
            <a:off x="395288" y="1844675"/>
            <a:ext cx="8748712" cy="41148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altLang="zh-CN" smtClean="0"/>
              <a:t>1.D   2.A  3.C   4.B   5.A   6.B   7.A   8.A</a:t>
            </a:r>
            <a:endParaRPr lang="zh-CN" alt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/>
              <a:t>三、连词成句</a:t>
            </a:r>
          </a:p>
        </p:txBody>
      </p:sp>
      <p:sp>
        <p:nvSpPr>
          <p:cNvPr id="91139" name="Content Placeholder 2"/>
          <p:cNvSpPr>
            <a:spLocks noGrp="1"/>
          </p:cNvSpPr>
          <p:nvPr>
            <p:ph idx="1"/>
          </p:nvPr>
        </p:nvSpPr>
        <p:spPr>
          <a:xfrm>
            <a:off x="250825" y="1484313"/>
            <a:ext cx="9001125" cy="5257800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altLang="zh-CN" sz="2800" b="1" smtClean="0"/>
              <a:t>1. </a:t>
            </a:r>
            <a:r>
              <a:rPr lang="zh-CN" altLang="en-US" sz="2800" b="1" smtClean="0"/>
              <a:t>没有　什么　为什么　明明  负担　还　一直　抱怨</a:t>
            </a:r>
          </a:p>
          <a:p>
            <a:pPr marL="0" indent="0">
              <a:buFont typeface="Wingdings" pitchFamily="2" charset="2"/>
              <a:buNone/>
            </a:pPr>
            <a:r>
              <a:rPr lang="zh-CN" altLang="en-US" sz="2800" b="1" smtClean="0"/>
              <a:t>　　　　　　　　　　　　　　　　　　　　　　　　　　　　　　　　</a:t>
            </a:r>
          </a:p>
          <a:p>
            <a:pPr marL="0" indent="0">
              <a:buFont typeface="Wingdings" pitchFamily="2" charset="2"/>
              <a:buNone/>
            </a:pPr>
            <a:r>
              <a:rPr lang="en-US" altLang="zh-CN" sz="2800" b="1" smtClean="0"/>
              <a:t>2. </a:t>
            </a:r>
            <a:r>
              <a:rPr lang="zh-CN" altLang="en-US" sz="2800" b="1" smtClean="0"/>
              <a:t>我　你们　非常　的　邀请　乐意　接受　热情</a:t>
            </a:r>
          </a:p>
          <a:p>
            <a:pPr marL="0" indent="0">
              <a:buFont typeface="Wingdings" pitchFamily="2" charset="2"/>
              <a:buNone/>
            </a:pPr>
            <a:r>
              <a:rPr lang="zh-CN" altLang="en-US" sz="2800" b="1" smtClean="0"/>
              <a:t>　　　　　　　　　　　　　　　　　　　　　　　　　　　　　　　　</a:t>
            </a:r>
          </a:p>
          <a:p>
            <a:pPr marL="0" indent="0">
              <a:buFont typeface="Wingdings" pitchFamily="2" charset="2"/>
              <a:buNone/>
            </a:pPr>
            <a:r>
              <a:rPr lang="en-US" altLang="zh-CN" sz="2800" b="1" smtClean="0"/>
              <a:t>3. </a:t>
            </a:r>
            <a:r>
              <a:rPr lang="zh-CN" altLang="en-US" sz="2800" b="1" smtClean="0"/>
              <a:t>因为　不　好　他　没　参加　的　身体　缘故　会议　公司　的　能</a:t>
            </a:r>
          </a:p>
          <a:p>
            <a:pPr marL="0" indent="0">
              <a:buFont typeface="Wingdings" pitchFamily="2" charset="2"/>
              <a:buNone/>
            </a:pPr>
            <a:endParaRPr lang="en-US" altLang="zh-CN" sz="2800" b="1" smtClean="0"/>
          </a:p>
          <a:p>
            <a:pPr marL="0" indent="0">
              <a:buFont typeface="Wingdings" pitchFamily="2" charset="2"/>
              <a:buNone/>
            </a:pPr>
            <a:r>
              <a:rPr lang="en-US" altLang="zh-CN" sz="2800" b="1" smtClean="0">
                <a:latin typeface="TimesNewRomanPSMT"/>
              </a:rPr>
              <a:t>4. </a:t>
            </a:r>
            <a:r>
              <a:rPr lang="zh-CN" altLang="en-US" sz="2800" b="1" smtClean="0">
                <a:latin typeface="FZKTK--GBK1-0"/>
              </a:rPr>
              <a:t>事实　 你　知道　的　情况　所　不是　全部</a:t>
            </a:r>
            <a:endParaRPr lang="en-US" altLang="zh-CN" sz="2800" b="1" smtClean="0"/>
          </a:p>
          <a:p>
            <a:pPr marL="0" indent="0">
              <a:buFont typeface="Wingdings" pitchFamily="2" charset="2"/>
              <a:buNone/>
            </a:pPr>
            <a:r>
              <a:rPr lang="zh-CN" altLang="en-US" sz="2800" b="1" smtClean="0"/>
              <a:t>　　　　　　　　　　　　　　　　　　　　　　　　　　　　　　　　　　　　　　　　　　　　　　　　　　　　　　　　　　　　　　　　　　　　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11188" y="2020888"/>
            <a:ext cx="8388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rgbClr val="FF0000"/>
                </a:solidFill>
              </a:rPr>
              <a:t>明明</a:t>
            </a:r>
            <a:r>
              <a:rPr lang="zh-CN" altLang="en-US" sz="2000" b="1">
                <a:solidFill>
                  <a:srgbClr val="0000FF"/>
                </a:solidFill>
              </a:rPr>
              <a:t>没有什么负担，</a:t>
            </a:r>
            <a:r>
              <a:rPr lang="zh-CN" altLang="en-US" sz="2000" b="1">
                <a:solidFill>
                  <a:srgbClr val="FF0000"/>
                </a:solidFill>
              </a:rPr>
              <a:t>为什么</a:t>
            </a:r>
            <a:r>
              <a:rPr lang="zh-CN" altLang="en-US" sz="2000" b="1">
                <a:solidFill>
                  <a:srgbClr val="0000FF"/>
                </a:solidFill>
              </a:rPr>
              <a:t>还一直抱怨。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11188" y="3040063"/>
            <a:ext cx="7056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我非常</a:t>
            </a:r>
            <a:r>
              <a:rPr lang="zh-CN" altLang="en-US" sz="2400" b="1">
                <a:solidFill>
                  <a:srgbClr val="FF0000"/>
                </a:solidFill>
              </a:rPr>
              <a:t>乐意接受</a:t>
            </a:r>
            <a:r>
              <a:rPr lang="zh-CN" altLang="en-US" sz="2400" b="1">
                <a:solidFill>
                  <a:srgbClr val="0000FF"/>
                </a:solidFill>
              </a:rPr>
              <a:t>你们热情的邀请。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11188" y="4551363"/>
            <a:ext cx="7056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因为</a:t>
            </a:r>
            <a:r>
              <a:rPr lang="zh-CN" altLang="en-US" sz="2400" b="1">
                <a:solidFill>
                  <a:srgbClr val="0000FF"/>
                </a:solidFill>
              </a:rPr>
              <a:t>身体不好</a:t>
            </a:r>
            <a:r>
              <a:rPr lang="zh-CN" altLang="en-US" sz="2400" b="1">
                <a:solidFill>
                  <a:srgbClr val="FF0000"/>
                </a:solidFill>
              </a:rPr>
              <a:t>的缘故</a:t>
            </a:r>
            <a:r>
              <a:rPr lang="zh-CN" altLang="en-US" sz="2400" b="1">
                <a:solidFill>
                  <a:srgbClr val="0000FF"/>
                </a:solidFill>
              </a:rPr>
              <a:t>，他没能</a:t>
            </a:r>
            <a:r>
              <a:rPr lang="zh-CN" altLang="en-US" sz="2400" b="1">
                <a:solidFill>
                  <a:srgbClr val="FF0000"/>
                </a:solidFill>
              </a:rPr>
              <a:t>参加</a:t>
            </a:r>
            <a:r>
              <a:rPr lang="zh-CN" altLang="en-US" sz="2400" b="1">
                <a:solidFill>
                  <a:srgbClr val="0000FF"/>
                </a:solidFill>
              </a:rPr>
              <a:t>公司的会议。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11188" y="5661025"/>
            <a:ext cx="70564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你</a:t>
            </a:r>
            <a:r>
              <a:rPr lang="zh-CN" altLang="en-US" sz="2400" b="1">
                <a:solidFill>
                  <a:srgbClr val="FF0000"/>
                </a:solidFill>
              </a:rPr>
              <a:t>所</a:t>
            </a:r>
            <a:r>
              <a:rPr lang="zh-CN" altLang="en-US" sz="2400" b="1">
                <a:solidFill>
                  <a:srgbClr val="0000FF"/>
                </a:solidFill>
              </a:rPr>
              <a:t>知道</a:t>
            </a:r>
            <a:r>
              <a:rPr lang="zh-CN" altLang="en-US" sz="2400" b="1">
                <a:solidFill>
                  <a:srgbClr val="FF0000"/>
                </a:solidFill>
              </a:rPr>
              <a:t>的</a:t>
            </a:r>
            <a:r>
              <a:rPr lang="zh-CN" altLang="en-US" sz="2400" b="1">
                <a:solidFill>
                  <a:srgbClr val="0000FF"/>
                </a:solidFill>
              </a:rPr>
              <a:t>情况不是全部事实。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/>
              <a:t>三、连词成句</a:t>
            </a:r>
          </a:p>
        </p:txBody>
      </p:sp>
      <p:sp>
        <p:nvSpPr>
          <p:cNvPr id="92163" name="Content Placeholder 2"/>
          <p:cNvSpPr>
            <a:spLocks noGrp="1"/>
          </p:cNvSpPr>
          <p:nvPr>
            <p:ph idx="1"/>
          </p:nvPr>
        </p:nvSpPr>
        <p:spPr>
          <a:xfrm>
            <a:off x="250825" y="1484313"/>
            <a:ext cx="9001125" cy="5329237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altLang="zh-CN" sz="2800" b="1" smtClean="0"/>
              <a:t>5. </a:t>
            </a:r>
            <a:r>
              <a:rPr lang="zh-CN" altLang="en-US" sz="2800" b="1" smtClean="0"/>
              <a:t>对</a:t>
            </a:r>
            <a:r>
              <a:rPr lang="en-US" altLang="zh-CN" sz="2800" b="1" smtClean="0"/>
              <a:t>……</a:t>
            </a:r>
            <a:r>
              <a:rPr lang="zh-CN" altLang="en-US" sz="2800" b="1" smtClean="0"/>
              <a:t>来说　我们　沉痛　的　 这　起　事故　是　教训　一次</a:t>
            </a:r>
          </a:p>
          <a:p>
            <a:pPr marL="0" indent="0">
              <a:buFont typeface="Wingdings" pitchFamily="2" charset="2"/>
              <a:buNone/>
            </a:pPr>
            <a:r>
              <a:rPr lang="zh-CN" altLang="en-US" sz="2800" b="1" smtClean="0"/>
              <a:t>　　　　　　　　　　　　　　　　　　　　　　　　　　　　　　　　</a:t>
            </a:r>
          </a:p>
          <a:p>
            <a:pPr marL="0" indent="0">
              <a:buFont typeface="Wingdings" pitchFamily="2" charset="2"/>
              <a:buNone/>
            </a:pPr>
            <a:r>
              <a:rPr lang="en-US" altLang="zh-CN" sz="2800" b="1" smtClean="0"/>
              <a:t>6. </a:t>
            </a:r>
            <a:r>
              <a:rPr lang="zh-CN" altLang="en-US" sz="2800" b="1" smtClean="0"/>
              <a:t>既然　她　就　地　决定　那　表白　向　了　你　勇敢　吧　　　　　　　　　　　　　　　　　　　　　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11188" y="2420938"/>
            <a:ext cx="83883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对我们来说，这起事故是一次沉痛的教训。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11188" y="4046538"/>
            <a:ext cx="7056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既然</a:t>
            </a:r>
            <a:r>
              <a:rPr lang="zh-CN" altLang="en-US" sz="2400" b="1">
                <a:solidFill>
                  <a:srgbClr val="0000FF"/>
                </a:solidFill>
              </a:rPr>
              <a:t>你决定了，那</a:t>
            </a:r>
            <a:r>
              <a:rPr lang="zh-CN" altLang="en-US" sz="2400" b="1">
                <a:solidFill>
                  <a:srgbClr val="FF0000"/>
                </a:solidFill>
              </a:rPr>
              <a:t>就</a:t>
            </a:r>
            <a:r>
              <a:rPr lang="zh-CN" altLang="en-US" sz="2400" b="1">
                <a:solidFill>
                  <a:srgbClr val="0000FF"/>
                </a:solidFill>
              </a:rPr>
              <a:t>勇敢地向她表白吧。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11188" y="4508500"/>
            <a:ext cx="70564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你</a:t>
            </a:r>
            <a:r>
              <a:rPr lang="zh-CN" altLang="en-US" sz="2400" b="1">
                <a:solidFill>
                  <a:srgbClr val="FF0000"/>
                </a:solidFill>
              </a:rPr>
              <a:t>既然</a:t>
            </a:r>
            <a:r>
              <a:rPr lang="zh-CN" altLang="en-US" sz="2400" b="1">
                <a:solidFill>
                  <a:srgbClr val="0000FF"/>
                </a:solidFill>
              </a:rPr>
              <a:t>决定了，那</a:t>
            </a:r>
            <a:r>
              <a:rPr lang="zh-CN" altLang="en-US" sz="2400" b="1">
                <a:solidFill>
                  <a:srgbClr val="FF0000"/>
                </a:solidFill>
              </a:rPr>
              <a:t>就</a:t>
            </a:r>
            <a:r>
              <a:rPr lang="zh-CN" altLang="en-US" sz="2400" b="1">
                <a:solidFill>
                  <a:srgbClr val="0000FF"/>
                </a:solidFill>
              </a:rPr>
              <a:t>勇敢地向她表白吧。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11188" y="5056188"/>
            <a:ext cx="70564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你既然决定了，那就</a:t>
            </a:r>
            <a:r>
              <a:rPr lang="zh-CN" altLang="en-US" sz="2400" b="1" u="sng">
                <a:solidFill>
                  <a:srgbClr val="0000FF"/>
                </a:solidFill>
              </a:rPr>
              <a:t>向她勇敢地</a:t>
            </a:r>
            <a:r>
              <a:rPr lang="zh-CN" altLang="en-US" sz="2400" b="1">
                <a:solidFill>
                  <a:srgbClr val="0000FF"/>
                </a:solidFill>
              </a:rPr>
              <a:t>表白吧。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1026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100138" y="33338"/>
            <a:ext cx="8043862" cy="1163637"/>
          </a:xfrm>
        </p:spPr>
        <p:txBody>
          <a:bodyPr/>
          <a:lstStyle/>
          <a:p>
            <a:pPr eaLnBrk="1" hangingPunct="1"/>
            <a:r>
              <a:rPr lang="zh-CN" altLang="en-US" sz="4000" b="1" smtClean="0"/>
              <a:t>四、用指定词语完成对话或句子</a:t>
            </a:r>
          </a:p>
        </p:txBody>
      </p:sp>
      <p:sp>
        <p:nvSpPr>
          <p:cNvPr id="93187" name="Rectangle 9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00213"/>
            <a:ext cx="8964613" cy="4465637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sz="2800" b="1" smtClean="0"/>
              <a:t>___________________</a:t>
            </a:r>
            <a:r>
              <a:rPr lang="zh-CN" altLang="en-US" sz="2800" b="1" smtClean="0"/>
              <a:t>，我就没有好好休息过一天。（自</a:t>
            </a:r>
            <a:r>
              <a:rPr lang="en-US" altLang="zh-CN" sz="2800" b="1" smtClean="0"/>
              <a:t>……</a:t>
            </a:r>
            <a:r>
              <a:rPr lang="zh-CN" altLang="en-US" sz="2800" b="1" smtClean="0"/>
              <a:t>以来）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sz="2800" b="1" smtClean="0"/>
              <a:t>他今天没有来，可能是</a:t>
            </a:r>
            <a:r>
              <a:rPr lang="en-US" altLang="zh-CN" sz="2800" b="1" smtClean="0"/>
              <a:t>__________________</a:t>
            </a:r>
            <a:r>
              <a:rPr lang="zh-CN" altLang="en-US" sz="2800" b="1" smtClean="0"/>
              <a:t>。（因为</a:t>
            </a:r>
            <a:r>
              <a:rPr lang="en-US" altLang="zh-CN" sz="2800" b="1" smtClean="0"/>
              <a:t>……</a:t>
            </a:r>
            <a:r>
              <a:rPr lang="zh-CN" altLang="en-US" sz="2800" b="1" smtClean="0"/>
              <a:t>的缘故）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sz="2800" b="1" smtClean="0"/>
              <a:t>她工作特别忙，</a:t>
            </a:r>
            <a:r>
              <a:rPr lang="en-US" altLang="zh-CN" sz="2800" b="1" smtClean="0"/>
              <a:t>___________________</a:t>
            </a:r>
            <a:r>
              <a:rPr lang="zh-CN" altLang="en-US" sz="2800" b="1" smtClean="0"/>
              <a:t>。（不是</a:t>
            </a:r>
            <a:r>
              <a:rPr lang="en-US" altLang="zh-CN" sz="2800" b="1" smtClean="0"/>
              <a:t>……</a:t>
            </a:r>
            <a:r>
              <a:rPr lang="zh-CN" altLang="en-US" sz="2800" b="1" smtClean="0"/>
              <a:t>就是</a:t>
            </a:r>
            <a:r>
              <a:rPr lang="en-US" altLang="zh-CN" sz="2800" b="1" smtClean="0"/>
              <a:t>……</a:t>
            </a:r>
            <a:r>
              <a:rPr lang="zh-CN" altLang="en-US" sz="2800" b="1" smtClean="0"/>
              <a:t>）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sz="2800" b="1" smtClean="0"/>
              <a:t>______________</a:t>
            </a:r>
            <a:r>
              <a:rPr lang="zh-CN" altLang="en-US" sz="2800" b="1" smtClean="0"/>
              <a:t>，就打电话找警察。（万一）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sz="2800" b="1" smtClean="0"/>
              <a:t>我们</a:t>
            </a:r>
            <a:r>
              <a:rPr lang="en-US" altLang="zh-CN" sz="2800" b="1" smtClean="0"/>
              <a:t>_____________</a:t>
            </a:r>
            <a:r>
              <a:rPr lang="zh-CN" altLang="en-US" sz="2800" b="1" smtClean="0"/>
              <a:t>多学几样东西，将来才不会后悔。（趁）</a:t>
            </a:r>
          </a:p>
        </p:txBody>
      </p:sp>
      <p:sp>
        <p:nvSpPr>
          <p:cNvPr id="229382" name="Text Box 1030"/>
          <p:cNvSpPr txBox="1">
            <a:spLocks noChangeArrowheads="1"/>
          </p:cNvSpPr>
          <p:nvPr/>
        </p:nvSpPr>
        <p:spPr bwMode="auto">
          <a:xfrm>
            <a:off x="611188" y="1628775"/>
            <a:ext cx="41767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自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当上销售经理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以来</a:t>
            </a:r>
          </a:p>
        </p:txBody>
      </p:sp>
      <p:sp>
        <p:nvSpPr>
          <p:cNvPr id="229383" name="Text Box 1031"/>
          <p:cNvSpPr txBox="1">
            <a:spLocks noChangeArrowheads="1"/>
          </p:cNvSpPr>
          <p:nvPr/>
        </p:nvSpPr>
        <p:spPr bwMode="auto">
          <a:xfrm>
            <a:off x="4500563" y="2636838"/>
            <a:ext cx="3816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因为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有事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的缘故</a:t>
            </a:r>
            <a:endParaRPr lang="en-US" altLang="zh-CN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229384" name="Text Box 1032"/>
          <p:cNvSpPr txBox="1">
            <a:spLocks noChangeArrowheads="1"/>
          </p:cNvSpPr>
          <p:nvPr/>
        </p:nvSpPr>
        <p:spPr bwMode="auto">
          <a:xfrm>
            <a:off x="3203575" y="3573463"/>
            <a:ext cx="43195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整天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不是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开会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就是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出差</a:t>
            </a:r>
          </a:p>
        </p:txBody>
      </p:sp>
      <p:sp>
        <p:nvSpPr>
          <p:cNvPr id="2" name="Text Box 1032"/>
          <p:cNvSpPr txBox="1">
            <a:spLocks noChangeArrowheads="1"/>
          </p:cNvSpPr>
          <p:nvPr/>
        </p:nvSpPr>
        <p:spPr bwMode="auto">
          <a:xfrm>
            <a:off x="755650" y="4581525"/>
            <a:ext cx="3168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万一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遇到危险</a:t>
            </a:r>
          </a:p>
        </p:txBody>
      </p:sp>
      <p:sp>
        <p:nvSpPr>
          <p:cNvPr id="3" name="Text Box 1032"/>
          <p:cNvSpPr txBox="1">
            <a:spLocks noChangeArrowheads="1"/>
          </p:cNvSpPr>
          <p:nvPr/>
        </p:nvSpPr>
        <p:spPr bwMode="auto">
          <a:xfrm>
            <a:off x="1547813" y="5059363"/>
            <a:ext cx="2952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应该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趁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年轻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9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9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2" grpId="0"/>
      <p:bldP spid="229383" grpId="0"/>
      <p:bldP spid="229384" grpId="0"/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1026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sz="4000" b="1" smtClean="0"/>
              <a:t>四、用指定词语完成对话或句子</a:t>
            </a:r>
          </a:p>
        </p:txBody>
      </p:sp>
      <p:sp>
        <p:nvSpPr>
          <p:cNvPr id="94211" name="Rectangle 9"/>
          <p:cNvSpPr>
            <a:spLocks noGrp="1" noChangeArrowheads="1"/>
          </p:cNvSpPr>
          <p:nvPr>
            <p:ph type="body" idx="4294967295"/>
          </p:nvPr>
        </p:nvSpPr>
        <p:spPr>
          <a:xfrm>
            <a:off x="193675" y="1306513"/>
            <a:ext cx="8950325" cy="5435600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 startAt="6"/>
            </a:pPr>
            <a:r>
              <a:rPr lang="en-US" altLang="zh-CN" sz="2800" b="1" smtClean="0"/>
              <a:t>_____________________</a:t>
            </a:r>
            <a:r>
              <a:rPr lang="zh-CN" altLang="en-US" sz="2800" b="1" smtClean="0"/>
              <a:t>，可你偏偏还要问。（明   乐意）</a:t>
            </a:r>
          </a:p>
          <a:p>
            <a:pPr marL="609600" indent="-609600">
              <a:buFont typeface="Wingdings" pitchFamily="2" charset="2"/>
              <a:buAutoNum type="arabicPeriod" startAt="6"/>
            </a:pPr>
            <a:r>
              <a:rPr lang="en-US" altLang="zh-CN" sz="2800" b="1" smtClean="0"/>
              <a:t>A</a:t>
            </a:r>
            <a:r>
              <a:rPr lang="zh-CN" altLang="en-US" sz="2800" b="1" smtClean="0"/>
              <a:t>：家里的这台旧冰箱毛病真不少，我想换台新的。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2800" b="1" smtClean="0"/>
              <a:t>      B</a:t>
            </a:r>
            <a:r>
              <a:rPr lang="zh-CN" altLang="en-US" sz="2800" b="1" smtClean="0"/>
              <a:t>：</a:t>
            </a:r>
            <a:r>
              <a:rPr lang="en-US" altLang="zh-CN" sz="2800" b="1" smtClean="0"/>
              <a:t>_______________________________</a:t>
            </a:r>
            <a:r>
              <a:rPr lang="zh-CN" altLang="en-US" sz="2800" b="1" smtClean="0"/>
              <a:t>。（既然</a:t>
            </a:r>
            <a:r>
              <a:rPr lang="en-US" altLang="zh-CN" sz="2800" b="1" smtClean="0"/>
              <a:t>……</a:t>
            </a:r>
            <a:r>
              <a:rPr lang="zh-CN" altLang="en-US" sz="2800" b="1" smtClean="0"/>
              <a:t>就</a:t>
            </a:r>
            <a:r>
              <a:rPr lang="en-US" altLang="zh-CN" sz="2800" b="1" smtClean="0"/>
              <a:t>……</a:t>
            </a:r>
            <a:r>
              <a:rPr lang="zh-CN" altLang="en-US" sz="2800" b="1" smtClean="0"/>
              <a:t>，趁）</a:t>
            </a:r>
          </a:p>
          <a:p>
            <a:pPr marL="609600" indent="-609600">
              <a:buFont typeface="Wingdings" pitchFamily="2" charset="2"/>
              <a:buAutoNum type="arabicPeriod" startAt="8"/>
            </a:pPr>
            <a:r>
              <a:rPr lang="zh-CN" altLang="en-US" sz="2800" b="1" smtClean="0"/>
              <a:t> </a:t>
            </a:r>
            <a:r>
              <a:rPr lang="en-US" altLang="zh-CN" sz="2800" b="1" smtClean="0"/>
              <a:t>A</a:t>
            </a:r>
            <a:r>
              <a:rPr lang="zh-CN" altLang="en-US" sz="2800" b="1" smtClean="0"/>
              <a:t>：听说奶奶又生病了，一定是照顾我们的孩子累病的。</a:t>
            </a:r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2800" b="1" smtClean="0"/>
              <a:t>      B</a:t>
            </a:r>
            <a:r>
              <a:rPr lang="zh-CN" altLang="en-US" sz="2800" b="1" smtClean="0"/>
              <a:t>：也不完全是，</a:t>
            </a:r>
            <a:r>
              <a:rPr lang="en-US" altLang="zh-CN" sz="2800" b="1" smtClean="0"/>
              <a:t>_______________</a:t>
            </a:r>
            <a:r>
              <a:rPr lang="zh-CN" altLang="en-US" sz="2800" b="1" smtClean="0"/>
              <a:t>，奶奶的身体一直就不太好，不过为了</a:t>
            </a:r>
            <a:r>
              <a:rPr lang="en-US" altLang="zh-CN" sz="2800" b="1" smtClean="0"/>
              <a:t>______________</a:t>
            </a:r>
            <a:r>
              <a:rPr lang="zh-CN" altLang="en-US" sz="2800" b="1" smtClean="0"/>
              <a:t>， 我们还是把孩子接回来吧。（自</a:t>
            </a:r>
            <a:r>
              <a:rPr lang="en-US" altLang="zh-CN" sz="2800" b="1" smtClean="0"/>
              <a:t>……</a:t>
            </a:r>
            <a:r>
              <a:rPr lang="zh-CN" altLang="en-US" sz="2800" b="1" smtClean="0"/>
              <a:t>以来  负担）</a:t>
            </a:r>
          </a:p>
        </p:txBody>
      </p:sp>
      <p:sp>
        <p:nvSpPr>
          <p:cNvPr id="229382" name="Text Box 1030"/>
          <p:cNvSpPr txBox="1">
            <a:spLocks noChangeArrowheads="1"/>
          </p:cNvSpPr>
          <p:nvPr/>
        </p:nvSpPr>
        <p:spPr bwMode="auto">
          <a:xfrm>
            <a:off x="971550" y="1316038"/>
            <a:ext cx="41767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明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知道他不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乐意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告诉大家</a:t>
            </a:r>
          </a:p>
        </p:txBody>
      </p:sp>
      <p:sp>
        <p:nvSpPr>
          <p:cNvPr id="229383" name="Text Box 1031"/>
          <p:cNvSpPr txBox="1">
            <a:spLocks noChangeArrowheads="1"/>
          </p:cNvSpPr>
          <p:nvPr/>
        </p:nvSpPr>
        <p:spPr bwMode="auto">
          <a:xfrm>
            <a:off x="1403350" y="2751138"/>
            <a:ext cx="7127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既然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如此，那你就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趁着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现在商场打折换吧</a:t>
            </a:r>
            <a:endParaRPr lang="en-US" altLang="zh-CN" sz="2400" b="1"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2" name="Text Box 1032"/>
          <p:cNvSpPr txBox="1">
            <a:spLocks noChangeArrowheads="1"/>
          </p:cNvSpPr>
          <p:nvPr/>
        </p:nvSpPr>
        <p:spPr bwMode="auto">
          <a:xfrm>
            <a:off x="3743325" y="4576763"/>
            <a:ext cx="2808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自今年春天以来</a:t>
            </a:r>
          </a:p>
        </p:txBody>
      </p:sp>
      <p:sp>
        <p:nvSpPr>
          <p:cNvPr id="3" name="Text Box 1032"/>
          <p:cNvSpPr txBox="1">
            <a:spLocks noChangeArrowheads="1"/>
          </p:cNvSpPr>
          <p:nvPr/>
        </p:nvSpPr>
        <p:spPr bwMode="auto">
          <a:xfrm>
            <a:off x="5435600" y="5080000"/>
            <a:ext cx="28082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减轻奶奶的负担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9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2" grpId="0"/>
      <p:bldP spid="229383" grpId="0"/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1026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100138" y="115888"/>
            <a:ext cx="7793037" cy="793750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五、用指定词语回答问题</a:t>
            </a:r>
          </a:p>
        </p:txBody>
      </p:sp>
      <p:sp>
        <p:nvSpPr>
          <p:cNvPr id="95235" name="Rectangle 9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052513"/>
            <a:ext cx="9144000" cy="5805487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sz="2400" b="1" smtClean="0"/>
              <a:t>最近你们学习紧张吗？（自</a:t>
            </a:r>
            <a:r>
              <a:rPr lang="en-US" altLang="zh-CN" sz="2400" b="1" smtClean="0"/>
              <a:t>……</a:t>
            </a:r>
            <a:r>
              <a:rPr lang="zh-CN" altLang="en-US" sz="2400" b="1" smtClean="0"/>
              <a:t>以来  不是</a:t>
            </a:r>
            <a:r>
              <a:rPr lang="en-US" altLang="zh-CN" sz="2400" b="1" smtClean="0"/>
              <a:t>……</a:t>
            </a:r>
            <a:r>
              <a:rPr lang="zh-CN" altLang="en-US" sz="2400" b="1" smtClean="0"/>
              <a:t>就是</a:t>
            </a:r>
            <a:r>
              <a:rPr lang="en-US" altLang="zh-CN" sz="2400" b="1" smtClean="0"/>
              <a:t>……</a:t>
            </a:r>
            <a:r>
              <a:rPr lang="zh-CN" altLang="en-US" sz="2400" b="1" smtClean="0"/>
              <a:t>）</a:t>
            </a:r>
          </a:p>
          <a:p>
            <a:pPr marL="609600" indent="-609600">
              <a:buFont typeface="Wingdings" pitchFamily="2" charset="2"/>
              <a:buAutoNum type="arabicPeriod"/>
            </a:pPr>
            <a:endParaRPr lang="zh-CN" altLang="en-US" sz="2400" b="1" smtClean="0"/>
          </a:p>
          <a:p>
            <a:pPr marL="609600" indent="-609600">
              <a:buFont typeface="Wingdings" pitchFamily="2" charset="2"/>
              <a:buAutoNum type="arabicPeriod"/>
            </a:pPr>
            <a:endParaRPr lang="zh-CN" altLang="en-US" sz="2400" b="1" smtClean="0"/>
          </a:p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sz="2400" b="1" smtClean="0"/>
              <a:t>昨天在北京饭店参加聚会的人多吗？（因为</a:t>
            </a:r>
            <a:r>
              <a:rPr lang="en-US" altLang="zh-CN" sz="2400" b="1" smtClean="0"/>
              <a:t>…</a:t>
            </a:r>
            <a:r>
              <a:rPr lang="zh-CN" altLang="en-US" sz="2400" b="1" smtClean="0"/>
              <a:t>的缘故 开销）</a:t>
            </a:r>
          </a:p>
          <a:p>
            <a:pPr marL="609600" indent="-609600">
              <a:buFont typeface="Wingdings" pitchFamily="2" charset="2"/>
              <a:buAutoNum type="arabicPeriod"/>
            </a:pPr>
            <a:endParaRPr lang="zh-CN" altLang="en-US" sz="2400" b="1" smtClean="0"/>
          </a:p>
          <a:p>
            <a:pPr marL="609600" indent="-609600">
              <a:lnSpc>
                <a:spcPct val="200000"/>
              </a:lnSpc>
              <a:buFont typeface="Wingdings" pitchFamily="2" charset="2"/>
              <a:buAutoNum type="arabicPeriod"/>
            </a:pPr>
            <a:endParaRPr lang="zh-CN" altLang="en-US" sz="2400" b="1" smtClean="0"/>
          </a:p>
          <a:p>
            <a:pPr marL="609600" indent="-609600">
              <a:buFont typeface="Wingdings" pitchFamily="2" charset="2"/>
              <a:buAutoNum type="arabicPeriod" startAt="3"/>
            </a:pPr>
            <a:r>
              <a:rPr lang="zh-CN" altLang="en-US" sz="2400" b="1" smtClean="0"/>
              <a:t>关于昨天晚上的那起交通事故，您知道的就这些了吗？您没看清司机的长相吗？（所（知道）　因为</a:t>
            </a:r>
            <a:r>
              <a:rPr lang="en-US" altLang="zh-CN" sz="2400" b="1" smtClean="0"/>
              <a:t>……</a:t>
            </a:r>
            <a:r>
              <a:rPr lang="zh-CN" altLang="en-US" sz="2400" b="1" smtClean="0"/>
              <a:t>的缘故）</a:t>
            </a:r>
          </a:p>
          <a:p>
            <a:pPr marL="609600" indent="-609600">
              <a:lnSpc>
                <a:spcPct val="200000"/>
              </a:lnSpc>
              <a:buFont typeface="Wingdings" pitchFamily="2" charset="2"/>
              <a:buAutoNum type="arabicPeriod" startAt="3"/>
            </a:pPr>
            <a:endParaRPr lang="zh-CN" altLang="en-US" sz="1600" b="1" smtClean="0"/>
          </a:p>
          <a:p>
            <a:pPr marL="609600" indent="-609600">
              <a:buFont typeface="Wingdings" pitchFamily="2" charset="2"/>
              <a:buAutoNum type="arabicPeriod" startAt="4"/>
            </a:pPr>
            <a:r>
              <a:rPr lang="zh-CN" altLang="en-US" sz="2400" b="1" smtClean="0"/>
              <a:t>他知不知道这所大学的学费特别高？（明    凑）</a:t>
            </a:r>
          </a:p>
        </p:txBody>
      </p:sp>
      <p:sp>
        <p:nvSpPr>
          <p:cNvPr id="229382" name="Text Box 1030"/>
          <p:cNvSpPr txBox="1">
            <a:spLocks noChangeArrowheads="1"/>
          </p:cNvSpPr>
          <p:nvPr/>
        </p:nvSpPr>
        <p:spPr bwMode="auto">
          <a:xfrm>
            <a:off x="755650" y="1484313"/>
            <a:ext cx="79200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自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开学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以来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，我们就忙得不得了，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不是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准备小测验，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就是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准备期中考试。</a:t>
            </a:r>
          </a:p>
        </p:txBody>
      </p:sp>
      <p:sp>
        <p:nvSpPr>
          <p:cNvPr id="229383" name="Text Box 1031"/>
          <p:cNvSpPr txBox="1">
            <a:spLocks noChangeArrowheads="1"/>
          </p:cNvSpPr>
          <p:nvPr/>
        </p:nvSpPr>
        <p:spPr bwMode="auto">
          <a:xfrm>
            <a:off x="684213" y="2852738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因为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北京饭店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开销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太大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的缘故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，所以参加的人并不多。</a:t>
            </a:r>
            <a:endParaRPr lang="en-US" altLang="zh-CN" sz="2400" b="1"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2" name="Text Box 1032"/>
          <p:cNvSpPr txBox="1">
            <a:spLocks noChangeArrowheads="1"/>
          </p:cNvSpPr>
          <p:nvPr/>
        </p:nvSpPr>
        <p:spPr bwMode="auto">
          <a:xfrm>
            <a:off x="684213" y="4868863"/>
            <a:ext cx="82438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我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所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知道的就这些了，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因为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天黑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的缘故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，我没看清他的长相。</a:t>
            </a:r>
          </a:p>
        </p:txBody>
      </p:sp>
      <p:sp>
        <p:nvSpPr>
          <p:cNvPr id="3" name="Text Box 1032"/>
          <p:cNvSpPr txBox="1">
            <a:spLocks noChangeArrowheads="1"/>
          </p:cNvSpPr>
          <p:nvPr/>
        </p:nvSpPr>
        <p:spPr bwMode="auto">
          <a:xfrm>
            <a:off x="684213" y="5876925"/>
            <a:ext cx="82438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他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明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知道学费高，可还是要上。那么他只好找朋友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凑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钱了。</a:t>
            </a:r>
            <a:r>
              <a:rPr lang="en-US" altLang="zh-CN" sz="2400" b="1">
                <a:solidFill>
                  <a:srgbClr val="0000FF"/>
                </a:solidFill>
                <a:latin typeface="Arial" pitchFamily="34" charset="0"/>
              </a:rPr>
              <a:t>//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学费好不容易才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凑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够</a:t>
            </a:r>
          </a:p>
        </p:txBody>
      </p:sp>
      <p:sp>
        <p:nvSpPr>
          <p:cNvPr id="8" name="Text Box 1031"/>
          <p:cNvSpPr txBox="1">
            <a:spLocks noChangeArrowheads="1"/>
          </p:cNvSpPr>
          <p:nvPr/>
        </p:nvSpPr>
        <p:spPr bwMode="auto">
          <a:xfrm>
            <a:off x="684213" y="3357563"/>
            <a:ext cx="83883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因为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天气不好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的缘故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，人不多，不过这样节省了不少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开销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。</a:t>
            </a:r>
            <a:endParaRPr lang="en-US" altLang="zh-CN" sz="2400" b="1">
              <a:solidFill>
                <a:srgbClr val="0000FF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9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2" grpId="0"/>
      <p:bldP spid="229383" grpId="0"/>
      <p:bldP spid="2" grpId="0"/>
      <p:bldP spid="3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1026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100138" y="44450"/>
            <a:ext cx="7793037" cy="865188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五、用指定词语回答问题</a:t>
            </a:r>
          </a:p>
        </p:txBody>
      </p:sp>
      <p:sp>
        <p:nvSpPr>
          <p:cNvPr id="96259" name="Rectangle 9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268413"/>
            <a:ext cx="9144000" cy="4465637"/>
          </a:xfrm>
        </p:spPr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en-US" altLang="zh-CN" sz="2400" b="1" smtClean="0"/>
              <a:t>5. </a:t>
            </a:r>
            <a:r>
              <a:rPr lang="zh-CN" altLang="en-US" sz="2400" b="1" smtClean="0"/>
              <a:t>他告诉我们有可能今天回来，我们现在直接去找他吗？（既然</a:t>
            </a:r>
            <a:r>
              <a:rPr lang="en-US" altLang="zh-CN" sz="2400" b="1" smtClean="0"/>
              <a:t>……</a:t>
            </a:r>
            <a:r>
              <a:rPr lang="zh-CN" altLang="en-US" sz="2400" b="1" smtClean="0"/>
              <a:t>就</a:t>
            </a:r>
            <a:r>
              <a:rPr lang="en-US" altLang="zh-CN" sz="2400" b="1" smtClean="0"/>
              <a:t>……</a:t>
            </a:r>
            <a:r>
              <a:rPr lang="zh-CN" altLang="en-US" sz="2400" b="1" smtClean="0"/>
              <a:t>　万一）</a:t>
            </a:r>
            <a:endParaRPr lang="en-US" altLang="zh-CN" sz="2400" b="1" smtClean="0"/>
          </a:p>
          <a:p>
            <a:pPr marL="609600" indent="-609600">
              <a:buFont typeface="Wingdings" pitchFamily="2" charset="2"/>
              <a:buNone/>
            </a:pPr>
            <a:endParaRPr lang="zh-CN" altLang="en-US" sz="2400" b="1" smtClean="0"/>
          </a:p>
          <a:p>
            <a:pPr marL="609600" indent="-609600">
              <a:buFont typeface="Wingdings" pitchFamily="2" charset="2"/>
              <a:buNone/>
            </a:pPr>
            <a:endParaRPr lang="zh-CN" altLang="en-US" sz="2400" b="1" smtClean="0"/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2400" b="1" smtClean="0"/>
              <a:t>6. </a:t>
            </a:r>
            <a:r>
              <a:rPr lang="zh-CN" altLang="en-US" sz="2400" b="1" smtClean="0"/>
              <a:t>这次出差，你是不是打算派小王去呢？（万一　乐意）</a:t>
            </a:r>
          </a:p>
          <a:p>
            <a:pPr marL="609600" indent="-609600">
              <a:lnSpc>
                <a:spcPct val="150000"/>
              </a:lnSpc>
              <a:buFont typeface="Wingdings" pitchFamily="2" charset="2"/>
              <a:buNone/>
            </a:pPr>
            <a:endParaRPr lang="zh-CN" altLang="en-US" sz="2400" b="1" smtClean="0"/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2400" b="1" smtClean="0"/>
              <a:t>7. </a:t>
            </a:r>
            <a:r>
              <a:rPr lang="zh-CN" altLang="en-US" sz="2400" b="1" smtClean="0"/>
              <a:t>放假了，你怎么还天天去学校图书馆啊？（因为</a:t>
            </a:r>
            <a:r>
              <a:rPr lang="en-US" altLang="zh-CN" sz="2400" b="1" smtClean="0"/>
              <a:t>…</a:t>
            </a:r>
            <a:r>
              <a:rPr lang="zh-CN" altLang="en-US" sz="2400" b="1" smtClean="0"/>
              <a:t>的缘故　趁）</a:t>
            </a:r>
          </a:p>
          <a:p>
            <a:pPr marL="609600" indent="-609600">
              <a:lnSpc>
                <a:spcPct val="150000"/>
              </a:lnSpc>
              <a:buFont typeface="Wingdings" pitchFamily="2" charset="2"/>
              <a:buNone/>
            </a:pPr>
            <a:endParaRPr lang="zh-CN" altLang="en-US" sz="2400" b="1" smtClean="0"/>
          </a:p>
          <a:p>
            <a:pPr marL="609600" indent="-609600">
              <a:buFont typeface="Wingdings" pitchFamily="2" charset="2"/>
              <a:buNone/>
            </a:pPr>
            <a:r>
              <a:rPr lang="en-US" altLang="zh-CN" sz="2400" b="1" smtClean="0"/>
              <a:t>8. </a:t>
            </a:r>
            <a:r>
              <a:rPr lang="zh-CN" altLang="en-US" sz="2400" b="1" smtClean="0"/>
              <a:t>你为什么还要给他这个机会呢？（既然</a:t>
            </a:r>
            <a:r>
              <a:rPr lang="en-US" altLang="zh-CN" sz="2400" b="1" smtClean="0"/>
              <a:t>……</a:t>
            </a:r>
            <a:r>
              <a:rPr lang="zh-CN" altLang="en-US" sz="2400" b="1" smtClean="0"/>
              <a:t>就</a:t>
            </a:r>
            <a:r>
              <a:rPr lang="en-US" altLang="zh-CN" sz="2400" b="1" smtClean="0"/>
              <a:t>……</a:t>
            </a:r>
            <a:r>
              <a:rPr lang="zh-CN" altLang="en-US" sz="2400" b="1" smtClean="0"/>
              <a:t>　教训）</a:t>
            </a:r>
          </a:p>
        </p:txBody>
      </p:sp>
      <p:sp>
        <p:nvSpPr>
          <p:cNvPr id="229382" name="Text Box 1030"/>
          <p:cNvSpPr txBox="1">
            <a:spLocks noChangeArrowheads="1"/>
          </p:cNvSpPr>
          <p:nvPr/>
        </p:nvSpPr>
        <p:spPr bwMode="auto">
          <a:xfrm>
            <a:off x="323850" y="2251075"/>
            <a:ext cx="8785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既然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他说有可能，那我们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就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明天去吧，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万一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没回来呢。</a:t>
            </a:r>
          </a:p>
        </p:txBody>
      </p:sp>
      <p:sp>
        <p:nvSpPr>
          <p:cNvPr id="229383" name="Text Box 1031"/>
          <p:cNvSpPr txBox="1">
            <a:spLocks noChangeArrowheads="1"/>
          </p:cNvSpPr>
          <p:nvPr/>
        </p:nvSpPr>
        <p:spPr bwMode="auto">
          <a:xfrm>
            <a:off x="323850" y="3476625"/>
            <a:ext cx="799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是啊，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万一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小王去不了，你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乐意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去吗？</a:t>
            </a:r>
            <a:endParaRPr lang="en-US" altLang="zh-CN" sz="2400" b="1"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2" name="Text Box 1032"/>
          <p:cNvSpPr txBox="1">
            <a:spLocks noChangeArrowheads="1"/>
          </p:cNvSpPr>
          <p:nvPr/>
        </p:nvSpPr>
        <p:spPr bwMode="auto">
          <a:xfrm>
            <a:off x="287338" y="4581525"/>
            <a:ext cx="83883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因为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要参加</a:t>
            </a:r>
            <a:r>
              <a:rPr lang="en-US" altLang="zh-CN" sz="2400" b="1">
                <a:solidFill>
                  <a:srgbClr val="0000FF"/>
                </a:solidFill>
                <a:latin typeface="Arial" pitchFamily="34" charset="0"/>
              </a:rPr>
              <a:t>HSK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考试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的缘故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，我想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趁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放假好好准备一下。</a:t>
            </a:r>
            <a:endParaRPr lang="en-US" altLang="zh-CN" sz="2400" b="1"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3" name="Text Box 1032"/>
          <p:cNvSpPr txBox="1">
            <a:spLocks noChangeArrowheads="1"/>
          </p:cNvSpPr>
          <p:nvPr/>
        </p:nvSpPr>
        <p:spPr bwMode="auto">
          <a:xfrm>
            <a:off x="250825" y="5589588"/>
            <a:ext cx="8858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既然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他已经吸取了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教训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，那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就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再给他一次机会吧。</a:t>
            </a:r>
            <a:endParaRPr lang="en-US" altLang="zh-CN" sz="2400" b="1">
              <a:solidFill>
                <a:srgbClr val="0000FF"/>
              </a:solidFill>
              <a:latin typeface="Arial" pitchFamily="34" charset="0"/>
            </a:endParaRPr>
          </a:p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既然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他意识到了自己的错误，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就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再给他一机会，希望他能吸取上次的</a:t>
            </a: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教训</a:t>
            </a:r>
            <a:r>
              <a:rPr lang="zh-CN" altLang="en-US" sz="2400" b="1">
                <a:solidFill>
                  <a:srgbClr val="0000FF"/>
                </a:solidFill>
                <a:latin typeface="Arial" pitchFamily="34" charset="0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9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2" grpId="0"/>
      <p:bldP spid="229383" grpId="0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CN" altLang="en-US" b="1" smtClean="0"/>
              <a:t>六、综合填空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700213"/>
            <a:ext cx="8964612" cy="4824412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400" b="1" smtClean="0"/>
              <a:t>老式　装修　开销　乐意　负担　小心翼翼　晃动　迅速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400" b="1" smtClean="0"/>
              <a:t>其乐融融　遥不可及　遥远　黑洞洞　憧憬　回想　万一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400" b="1" smtClean="0"/>
              <a:t>          王刚　　　　自己刚刚结婚成家的时候，夫妻俩虽然没什么钱，但很开心，天天　　　着幸福的未来。那时候他们住在一座　　　　的楼房里，走廊里都是　　　　的。他们的新家很小，但两人都很珍惜，　　　　房子时　　　　大，夫妻俩就自己动手，买家具、铺地板、搬东西，别提多高兴了，一直生活得　　　　。现在三十多年过去了，房价在不断上涨，王刚心里真是急得要命。新式的小区越来越贵，为了给准备结婚的儿子攒钱买房子，王刚和妻子的生活开始过得　　　　起来，因为只靠儿子的工资是　　　　不起那么高的房价的。王刚的压力很大，对现在的他来说，三十多年前简单快乐的生活已经　　　　了。</a:t>
            </a:r>
          </a:p>
          <a:p>
            <a:pPr>
              <a:lnSpc>
                <a:spcPct val="90000"/>
              </a:lnSpc>
            </a:pPr>
            <a:endParaRPr lang="zh-CN" altLang="en-US" sz="1800" b="1" smtClean="0"/>
          </a:p>
        </p:txBody>
      </p:sp>
      <p:sp>
        <p:nvSpPr>
          <p:cNvPr id="336902" name="Text Box 6"/>
          <p:cNvSpPr txBox="1">
            <a:spLocks noChangeArrowheads="1"/>
          </p:cNvSpPr>
          <p:nvPr/>
        </p:nvSpPr>
        <p:spPr bwMode="auto">
          <a:xfrm>
            <a:off x="1979613" y="2492375"/>
            <a:ext cx="10810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回想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3851275" y="2852738"/>
            <a:ext cx="10810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憧憬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1692275" y="3173413"/>
            <a:ext cx="10810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老式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5724525" y="3173413"/>
            <a:ext cx="1223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黑洞洞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427538" y="3532188"/>
            <a:ext cx="1223962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装修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516688" y="3500438"/>
            <a:ext cx="1223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开销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619250" y="4181475"/>
            <a:ext cx="16557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其乐融融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7092950" y="4829175"/>
            <a:ext cx="16557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小心翼翼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4284663" y="5157788"/>
            <a:ext cx="755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负担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971550" y="5789613"/>
            <a:ext cx="16557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0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遥不可及</a:t>
            </a:r>
            <a:endParaRPr kumimoji="1" lang="en-US" altLang="zh-CN" sz="20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902" grpId="0"/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七、连句成段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 smtClean="0"/>
              <a:t>正确的顺序</a:t>
            </a:r>
            <a:r>
              <a:rPr lang="zh-CN" altLang="en-US" smtClean="0"/>
              <a:t>： </a:t>
            </a:r>
            <a:r>
              <a:rPr lang="en-US" altLang="zh-CN" smtClean="0"/>
              <a:t>C A B D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z="4800" b="1" smtClean="0"/>
              <a:t>作业</a:t>
            </a:r>
            <a:r>
              <a:rPr lang="zh-CN" altLang="en-US" sz="3600" b="1" smtClean="0"/>
              <a:t>：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916113"/>
            <a:ext cx="8964612" cy="3600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  <a:defRPr/>
            </a:pPr>
            <a:r>
              <a:rPr lang="zh-CN" altLang="en-US" b="1" dirty="0" smtClean="0"/>
              <a:t>写一写（选择一个问题，</a:t>
            </a:r>
            <a:r>
              <a:rPr lang="en-US" altLang="zh-CN" b="1" dirty="0" smtClean="0"/>
              <a:t>200</a:t>
            </a:r>
            <a:r>
              <a:rPr lang="zh-CN" altLang="en-US" b="1" dirty="0" smtClean="0"/>
              <a:t>字）：</a:t>
            </a:r>
            <a:endParaRPr lang="en-US" altLang="zh-CN" b="1" dirty="0" smtClean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en-US" altLang="zh-CN" b="1" dirty="0"/>
              <a:t>1. </a:t>
            </a:r>
            <a:r>
              <a:rPr lang="zh-CN" altLang="en-US" b="1" dirty="0"/>
              <a:t>甜甜租的第一套房子怎么样？网上的描述和实际情况一样吗？你如果租房的话，最</a:t>
            </a:r>
            <a:r>
              <a:rPr lang="zh-CN" altLang="en-US" b="1" dirty="0" smtClean="0"/>
              <a:t>看重</a:t>
            </a:r>
            <a:r>
              <a:rPr lang="zh-CN" altLang="en-US" b="1" dirty="0"/>
              <a:t>哪些方面？为什么？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en-US" altLang="zh-CN" b="1" dirty="0"/>
              <a:t>2. </a:t>
            </a:r>
            <a:r>
              <a:rPr lang="zh-CN" altLang="en-US" b="1" dirty="0"/>
              <a:t>请简述甜甜三次租房的情况。如果你是刚毕业的年轻人，你会如何选择？</a:t>
            </a:r>
            <a:endParaRPr lang="en-US" altLang="zh-CN" b="1" dirty="0" smtClean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00138" y="33338"/>
            <a:ext cx="8224837" cy="1163637"/>
          </a:xfrm>
        </p:spPr>
        <p:txBody>
          <a:bodyPr/>
          <a:lstStyle/>
          <a:p>
            <a:pPr eaLnBrk="1" hangingPunct="1"/>
            <a:r>
              <a:rPr lang="zh-CN" altLang="en-US" sz="4800" b="1" smtClean="0"/>
              <a:t>预习</a:t>
            </a:r>
            <a:r>
              <a:rPr lang="zh-CN" altLang="en-US" sz="3600" b="1" smtClean="0"/>
              <a:t>：</a:t>
            </a:r>
            <a:r>
              <a:rPr lang="en-US" altLang="zh-CN" sz="3600" b="1" smtClean="0"/>
              <a:t>20《</a:t>
            </a:r>
            <a:r>
              <a:rPr lang="zh-CN" altLang="en-US" sz="3600" b="1" smtClean="0"/>
              <a:t>现代女性的三难选择</a:t>
            </a:r>
            <a:r>
              <a:rPr lang="en-US" altLang="zh-CN" sz="3600" b="1" smtClean="0"/>
              <a:t>》</a:t>
            </a:r>
            <a:endParaRPr lang="zh-CN" altLang="en-US" sz="3600" b="1" smtClean="0"/>
          </a:p>
        </p:txBody>
      </p:sp>
      <p:sp>
        <p:nvSpPr>
          <p:cNvPr id="103427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916113"/>
            <a:ext cx="8964612" cy="4826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zh-CN" altLang="en-US" b="1" smtClean="0"/>
              <a:t>生词</a:t>
            </a:r>
            <a:r>
              <a:rPr lang="en-US" altLang="zh-CN" b="1" smtClean="0"/>
              <a:t>1-20</a:t>
            </a:r>
            <a:r>
              <a:rPr lang="zh-CN" altLang="en-US" b="1" smtClean="0"/>
              <a:t>（重点词： </a:t>
            </a:r>
            <a:r>
              <a:rPr lang="zh-CN" altLang="en-US" b="1" smtClean="0">
                <a:solidFill>
                  <a:srgbClr val="0000FF"/>
                </a:solidFill>
                <a:ea typeface="楷体_GB2312" pitchFamily="49" charset="-122"/>
              </a:rPr>
              <a:t>慎重  发誓  贷款</a:t>
            </a:r>
            <a:r>
              <a:rPr lang="zh-CN" altLang="en-US" b="1" smtClean="0"/>
              <a:t>）</a:t>
            </a:r>
            <a:endParaRPr lang="en-US" altLang="zh-CN" b="1" smtClean="0">
              <a:solidFill>
                <a:srgbClr val="0000FF"/>
              </a:solidFill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zh-CN" altLang="en-US" b="1" smtClean="0"/>
              <a:t>语法：</a:t>
            </a:r>
            <a:r>
              <a:rPr lang="zh-CN" altLang="en-US" b="1" smtClean="0">
                <a:solidFill>
                  <a:srgbClr val="0000FF"/>
                </a:solidFill>
                <a:ea typeface="楷体_GB2312" pitchFamily="49" charset="-122"/>
              </a:rPr>
              <a:t>由   有所</a:t>
            </a:r>
            <a:r>
              <a:rPr lang="en-US" altLang="zh-CN" b="1" smtClean="0">
                <a:solidFill>
                  <a:srgbClr val="0000FF"/>
                </a:solidFill>
                <a:ea typeface="楷体_GB2312" pitchFamily="49" charset="-122"/>
              </a:rPr>
              <a:t>……</a:t>
            </a:r>
            <a:r>
              <a:rPr lang="zh-CN" altLang="en-US" b="1" smtClean="0">
                <a:solidFill>
                  <a:srgbClr val="0000FF"/>
                </a:solidFill>
                <a:ea typeface="楷体_GB2312" pitchFamily="49" charset="-122"/>
              </a:rPr>
              <a:t>   起来    拿不准   随手</a:t>
            </a:r>
            <a:endParaRPr lang="en-US" altLang="zh-CN" b="1" smtClean="0">
              <a:solidFill>
                <a:srgbClr val="0000FF"/>
              </a:solidFill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zh-CN" altLang="en-US" b="1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课文（</a:t>
            </a:r>
            <a:r>
              <a:rPr lang="en-US" altLang="zh-CN" b="1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1-4</a:t>
            </a:r>
            <a:r>
              <a:rPr lang="zh-CN" altLang="en-US" b="1" smtClean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段）：</a:t>
            </a:r>
            <a:endParaRPr lang="en-US" altLang="zh-CN" b="1" smtClean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  <a:p>
            <a:pPr lvl="1"/>
            <a:r>
              <a:rPr lang="zh-CN" altLang="zh-CN" b="1" smtClean="0"/>
              <a:t>“生活是一道道选择题”，这是什么意思？</a:t>
            </a:r>
          </a:p>
          <a:p>
            <a:pPr lvl="1"/>
            <a:r>
              <a:rPr lang="zh-CN" altLang="zh-CN" b="1" smtClean="0"/>
              <a:t>欣玫后来发现现实和想象有什么不同？男友是什么态度？</a:t>
            </a:r>
          </a:p>
          <a:p>
            <a:pPr lvl="1"/>
            <a:r>
              <a:rPr lang="zh-CN" altLang="zh-CN" b="1" smtClean="0"/>
              <a:t>她心里有什么矛盾？“我”给了她什么建议？</a:t>
            </a:r>
          </a:p>
          <a:p>
            <a:pPr lvl="1"/>
            <a:r>
              <a:rPr lang="zh-CN" altLang="zh-CN" b="1" smtClean="0"/>
              <a:t>单身的“成本”（坏处）有什么？</a:t>
            </a:r>
          </a:p>
          <a:p>
            <a:pPr eaLnBrk="1" hangingPunct="1">
              <a:buFont typeface="Wingdings" pitchFamily="2" charset="2"/>
              <a:buNone/>
            </a:pPr>
            <a:endParaRPr lang="en-US" altLang="zh-CN" b="1" smtClean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9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7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8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0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3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4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4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5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6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7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6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8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20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（2）坐在时光上ppt1</Template>
  <TotalTime>8654</TotalTime>
  <Words>1078</Words>
  <Application>Microsoft Office PowerPoint</Application>
  <PresentationFormat>全屏显示(4:3)</PresentationFormat>
  <Paragraphs>152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22</vt:i4>
      </vt:variant>
      <vt:variant>
        <vt:lpstr>幻灯片标题</vt:lpstr>
      </vt:variant>
      <vt:variant>
        <vt:i4>16</vt:i4>
      </vt:variant>
    </vt:vector>
  </HeadingPairs>
  <TitlesOfParts>
    <vt:vector size="47" baseType="lpstr">
      <vt:lpstr>Tahoma</vt:lpstr>
      <vt:lpstr>宋体</vt:lpstr>
      <vt:lpstr>Arial</vt:lpstr>
      <vt:lpstr>Wingdings</vt:lpstr>
      <vt:lpstr>Calibri</vt:lpstr>
      <vt:lpstr>楷体_GB2312</vt:lpstr>
      <vt:lpstr>楷体</vt:lpstr>
      <vt:lpstr>TimesNewRomanPSMT</vt:lpstr>
      <vt:lpstr>FZKTK--GBK1-0</vt:lpstr>
      <vt:lpstr>Blends</vt:lpstr>
      <vt:lpstr>1_Blends</vt:lpstr>
      <vt:lpstr>2_Blends</vt:lpstr>
      <vt:lpstr>9_Blends</vt:lpstr>
      <vt:lpstr>3_Blends</vt:lpstr>
      <vt:lpstr>7_Blends</vt:lpstr>
      <vt:lpstr>8_Blends</vt:lpstr>
      <vt:lpstr>10_Blends</vt:lpstr>
      <vt:lpstr>11_Blends</vt:lpstr>
      <vt:lpstr>12_Blends</vt:lpstr>
      <vt:lpstr>13_Blends</vt:lpstr>
      <vt:lpstr>14_Blends</vt:lpstr>
      <vt:lpstr>4_Blends</vt:lpstr>
      <vt:lpstr>5_Blends</vt:lpstr>
      <vt:lpstr>6_Blends</vt:lpstr>
      <vt:lpstr>15_Blends</vt:lpstr>
      <vt:lpstr>17_Blends</vt:lpstr>
      <vt:lpstr>16_Blends</vt:lpstr>
      <vt:lpstr>18_Blends</vt:lpstr>
      <vt:lpstr>20_Blends</vt:lpstr>
      <vt:lpstr>21_Blends</vt:lpstr>
      <vt:lpstr>22_Blends</vt:lpstr>
      <vt:lpstr>PowerPoint 演示文稿</vt:lpstr>
      <vt:lpstr>请比较一下甜甜租的三套房子</vt:lpstr>
      <vt:lpstr>扩展阅读</vt:lpstr>
      <vt:lpstr>扩展阅读</vt:lpstr>
      <vt:lpstr>一、在下列词语的前面或后面搭配上适当的词语： </vt:lpstr>
      <vt:lpstr>二、给后面词语选择适当的位置</vt:lpstr>
      <vt:lpstr>三、连词成句</vt:lpstr>
      <vt:lpstr>三、连词成句</vt:lpstr>
      <vt:lpstr>四、用指定词语完成对话或句子</vt:lpstr>
      <vt:lpstr>四、用指定词语完成对话或句子</vt:lpstr>
      <vt:lpstr>五、用指定词语回答问题</vt:lpstr>
      <vt:lpstr>五、用指定词语回答问题</vt:lpstr>
      <vt:lpstr>六、综合填空</vt:lpstr>
      <vt:lpstr>七、连句成段</vt:lpstr>
      <vt:lpstr>作业：</vt:lpstr>
      <vt:lpstr>预习：20《现代女性的三难选择》</vt:lpstr>
    </vt:vector>
  </TitlesOfParts>
  <Company>WWW.YlmF.CoM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第六课</dc:title>
  <dc:creator>雨林木风</dc:creator>
  <cp:lastModifiedBy>N</cp:lastModifiedBy>
  <cp:revision>493</cp:revision>
  <dcterms:created xsi:type="dcterms:W3CDTF">2011-10-16T07:10:07Z</dcterms:created>
  <dcterms:modified xsi:type="dcterms:W3CDTF">2015-06-08T07:10:07Z</dcterms:modified>
</cp:coreProperties>
</file>