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53002-AA39-4516-8A08-7D7BE8BCA60A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10BF2-2E27-4437-B6FD-64FABA263CB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8201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8673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8802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8261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1899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4302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5561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41750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958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939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1906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194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4107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Mesleki Yabancı Dil 2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027906"/>
            <a:ext cx="12552218" cy="4351338"/>
          </a:xfrm>
        </p:spPr>
        <p:txBody>
          <a:bodyPr/>
          <a:lstStyle/>
          <a:p>
            <a:pPr marL="0" indent="0">
              <a:buNone/>
            </a:pPr>
            <a:r>
              <a:rPr lang="tr-TR" sz="3600" dirty="0" err="1" smtClean="0"/>
              <a:t>Crayfish</a:t>
            </a:r>
            <a:r>
              <a:rPr lang="tr-TR" sz="3600" dirty="0" smtClean="0"/>
              <a:t> : Kerevit/Tatlı su ıstakozu			</a:t>
            </a:r>
            <a:r>
              <a:rPr lang="tr-TR" sz="3600" dirty="0" err="1" smtClean="0"/>
              <a:t>Lobster</a:t>
            </a:r>
            <a:r>
              <a:rPr lang="tr-TR" sz="3600" dirty="0" smtClean="0"/>
              <a:t> : Istakoz	</a:t>
            </a:r>
          </a:p>
          <a:p>
            <a:pPr marL="0" indent="0">
              <a:buNone/>
            </a:pPr>
            <a:r>
              <a:rPr lang="tr-TR" sz="3600" dirty="0" smtClean="0"/>
              <a:t>               </a:t>
            </a:r>
            <a:r>
              <a:rPr lang="tr-TR" sz="3600" dirty="0" err="1" smtClean="0"/>
              <a:t>Kıreyfish</a:t>
            </a:r>
            <a:r>
              <a:rPr lang="tr-TR" sz="3600" dirty="0" smtClean="0"/>
              <a:t>                                                      </a:t>
            </a:r>
            <a:r>
              <a:rPr lang="tr-TR" sz="3600" dirty="0" err="1" smtClean="0"/>
              <a:t>Labstır</a:t>
            </a:r>
            <a:endParaRPr lang="tr-TR" sz="3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937" y="2992582"/>
            <a:ext cx="4901046" cy="360218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91745" y="2605094"/>
            <a:ext cx="5008418" cy="378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7926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 err="1" smtClean="0"/>
              <a:t>Calamary</a:t>
            </a:r>
            <a:r>
              <a:rPr lang="tr-TR" sz="3200" dirty="0" smtClean="0"/>
              <a:t>/</a:t>
            </a:r>
            <a:r>
              <a:rPr lang="tr-TR" sz="3200" dirty="0" err="1" smtClean="0"/>
              <a:t>Squid</a:t>
            </a:r>
            <a:r>
              <a:rPr lang="tr-TR" sz="3200" dirty="0" smtClean="0"/>
              <a:t> </a:t>
            </a:r>
            <a:r>
              <a:rPr lang="tr-TR" sz="3200" dirty="0"/>
              <a:t>: Kalamar/Mürekkep </a:t>
            </a:r>
            <a:r>
              <a:rPr lang="tr-TR" sz="3200" dirty="0" smtClean="0"/>
              <a:t>Balığı                </a:t>
            </a:r>
            <a:r>
              <a:rPr lang="tr-TR" sz="3200" dirty="0" err="1" smtClean="0"/>
              <a:t>Mussel</a:t>
            </a:r>
            <a:r>
              <a:rPr lang="tr-TR" sz="3200" dirty="0" smtClean="0"/>
              <a:t> : Midye</a:t>
            </a:r>
          </a:p>
          <a:p>
            <a:pPr marL="0" indent="0">
              <a:buNone/>
            </a:pPr>
            <a:r>
              <a:rPr lang="tr-TR" sz="3200" dirty="0" smtClean="0"/>
              <a:t>               </a:t>
            </a:r>
            <a:r>
              <a:rPr lang="tr-TR" sz="3200" dirty="0" err="1" smtClean="0"/>
              <a:t>Kalımery</a:t>
            </a:r>
            <a:r>
              <a:rPr lang="tr-TR" sz="3200" dirty="0" smtClean="0"/>
              <a:t>/</a:t>
            </a:r>
            <a:r>
              <a:rPr lang="tr-TR" sz="3200" dirty="0" err="1" smtClean="0"/>
              <a:t>Sukued</a:t>
            </a:r>
            <a:r>
              <a:rPr lang="tr-TR" sz="3200" dirty="0" smtClean="0"/>
              <a:t>                                                   </a:t>
            </a:r>
            <a:r>
              <a:rPr lang="tr-TR" sz="3200" dirty="0" err="1" smtClean="0"/>
              <a:t>Meesıl</a:t>
            </a:r>
            <a:endParaRPr lang="tr-TR" sz="24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82900"/>
            <a:ext cx="3560618" cy="34290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0619" y="2882900"/>
            <a:ext cx="3352800" cy="34290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05750" y="2882900"/>
            <a:ext cx="4286250" cy="329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729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393416"/>
            <a:ext cx="6248400" cy="4032015"/>
          </a:xfrm>
          <a:prstGeom prst="rect">
            <a:avLst/>
          </a:prstGeom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152400" y="731115"/>
            <a:ext cx="12192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dirty="0" smtClean="0"/>
              <a:t>	</a:t>
            </a:r>
            <a:r>
              <a:rPr lang="tr-TR" sz="4000" dirty="0" err="1" smtClean="0"/>
              <a:t>Oyster</a:t>
            </a:r>
            <a:r>
              <a:rPr lang="tr-TR" sz="4000" dirty="0" smtClean="0"/>
              <a:t> : İstiridye			      </a:t>
            </a:r>
            <a:r>
              <a:rPr lang="tr-TR" sz="4000" dirty="0" err="1" smtClean="0"/>
              <a:t>Scallop</a:t>
            </a:r>
            <a:r>
              <a:rPr lang="tr-TR" sz="4000" dirty="0" smtClean="0"/>
              <a:t> : Deniz Tarağı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4000" dirty="0" smtClean="0"/>
              <a:t>              </a:t>
            </a:r>
            <a:r>
              <a:rPr lang="tr-TR" sz="4000" dirty="0" err="1" smtClean="0"/>
              <a:t>Oystır</a:t>
            </a:r>
            <a:r>
              <a:rPr lang="tr-TR" sz="4000" dirty="0" smtClean="0"/>
              <a:t>                                                 </a:t>
            </a:r>
            <a:r>
              <a:rPr lang="tr-TR" sz="4000" dirty="0" err="1" smtClean="0"/>
              <a:t>Sıkelıb</a:t>
            </a:r>
            <a:r>
              <a:rPr lang="tr-TR" sz="4000" dirty="0" smtClean="0"/>
              <a:t> 	</a:t>
            </a:r>
            <a:endParaRPr lang="tr-TR" sz="40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5709" y="2178291"/>
            <a:ext cx="5306291" cy="424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5451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………….. </a:t>
            </a:r>
            <a:r>
              <a:rPr lang="en-US" dirty="0" smtClean="0"/>
              <a:t>is </a:t>
            </a:r>
            <a:r>
              <a:rPr lang="en-US" dirty="0"/>
              <a:t>valued as a complete </a:t>
            </a:r>
            <a:r>
              <a:rPr lang="tr-TR" dirty="0" smtClean="0"/>
              <a:t>protein</a:t>
            </a:r>
            <a:r>
              <a:rPr lang="en-US" dirty="0"/>
              <a:t> food containing all the amino acids necessary for the </a:t>
            </a:r>
            <a:r>
              <a:rPr lang="tr-TR" dirty="0" err="1" smtClean="0"/>
              <a:t>human</a:t>
            </a:r>
            <a:r>
              <a:rPr lang="tr-TR" dirty="0" smtClean="0"/>
              <a:t> body.</a:t>
            </a: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………….. </a:t>
            </a:r>
            <a:r>
              <a:rPr lang="en-US" dirty="0" smtClean="0"/>
              <a:t>digests somewhat slowly, but 95 percent of</a:t>
            </a:r>
            <a:r>
              <a:rPr lang="tr-TR" dirty="0" smtClean="0"/>
              <a:t> …….</a:t>
            </a:r>
            <a:r>
              <a:rPr lang="en-US" dirty="0" smtClean="0"/>
              <a:t> protein and 96 percent of the fat are digested. Fats tend to retard the digestion of other foods; thus,</a:t>
            </a:r>
            <a:r>
              <a:rPr lang="tr-TR" dirty="0" smtClean="0"/>
              <a:t> …….</a:t>
            </a:r>
            <a:r>
              <a:rPr lang="en-US" dirty="0" smtClean="0"/>
              <a:t> with a reasonable proportion of fat remains longer in the stomach, delaying hunger and giving “staying power.”</a:t>
            </a:r>
            <a:r>
              <a:rPr lang="tr-TR" dirty="0" smtClean="0"/>
              <a:t> </a:t>
            </a:r>
            <a:r>
              <a:rPr lang="en-US" dirty="0" smtClean="0"/>
              <a:t>Extractives in </a:t>
            </a:r>
            <a:r>
              <a:rPr lang="tr-TR" dirty="0" smtClean="0"/>
              <a:t>………..</a:t>
            </a:r>
            <a:r>
              <a:rPr lang="en-US" dirty="0" smtClean="0"/>
              <a:t> cause a flow of saliva and gastric juices, creating the desire to eat and ensuring ease of digestion.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xmlns="" val="2786570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4346" y="124690"/>
            <a:ext cx="10515600" cy="6858000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A ………………… is </a:t>
            </a:r>
            <a:r>
              <a:rPr lang="tr-TR" dirty="0" err="1" smtClean="0"/>
              <a:t>used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mixing</a:t>
            </a:r>
            <a:r>
              <a:rPr lang="tr-TR" dirty="0" smtClean="0"/>
              <a:t> </a:t>
            </a:r>
            <a:r>
              <a:rPr lang="tr-TR" dirty="0" err="1" smtClean="0"/>
              <a:t>liquids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A ………………… is </a:t>
            </a:r>
            <a:r>
              <a:rPr lang="tr-TR" dirty="0" err="1" smtClean="0"/>
              <a:t>used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grating</a:t>
            </a:r>
            <a:r>
              <a:rPr lang="tr-TR" dirty="0" smtClean="0"/>
              <a:t> </a:t>
            </a:r>
            <a:r>
              <a:rPr lang="tr-TR" dirty="0" err="1" smtClean="0"/>
              <a:t>nutmeg</a:t>
            </a:r>
            <a:r>
              <a:rPr lang="tr-TR" dirty="0" smtClean="0"/>
              <a:t>, </a:t>
            </a:r>
            <a:r>
              <a:rPr lang="tr-TR" dirty="0" err="1" smtClean="0"/>
              <a:t>cheese</a:t>
            </a:r>
            <a:r>
              <a:rPr lang="tr-TR" dirty="0" smtClean="0"/>
              <a:t>, </a:t>
            </a:r>
            <a:r>
              <a:rPr lang="tr-TR" dirty="0" err="1" smtClean="0"/>
              <a:t>ginger</a:t>
            </a:r>
            <a:r>
              <a:rPr lang="tr-TR" dirty="0" smtClean="0"/>
              <a:t> </a:t>
            </a:r>
            <a:r>
              <a:rPr lang="tr-TR" dirty="0" err="1" smtClean="0"/>
              <a:t>root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lemon</a:t>
            </a:r>
            <a:r>
              <a:rPr lang="tr-TR" dirty="0" smtClean="0"/>
              <a:t> </a:t>
            </a:r>
            <a:r>
              <a:rPr lang="tr-TR" dirty="0" err="1" smtClean="0"/>
              <a:t>peel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err="1" smtClean="0"/>
              <a:t>Use</a:t>
            </a:r>
            <a:r>
              <a:rPr lang="tr-TR" dirty="0" smtClean="0"/>
              <a:t> a ………………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wash</a:t>
            </a:r>
            <a:r>
              <a:rPr lang="tr-TR" dirty="0" smtClean="0"/>
              <a:t> </a:t>
            </a:r>
            <a:r>
              <a:rPr lang="tr-TR" dirty="0" err="1" smtClean="0"/>
              <a:t>fresh</a:t>
            </a:r>
            <a:r>
              <a:rPr lang="tr-TR" dirty="0" smtClean="0"/>
              <a:t> </a:t>
            </a:r>
            <a:r>
              <a:rPr lang="tr-TR" dirty="0" err="1" smtClean="0"/>
              <a:t>vegetables</a:t>
            </a:r>
            <a:r>
              <a:rPr lang="tr-TR" dirty="0" smtClean="0"/>
              <a:t>, </a:t>
            </a:r>
            <a:r>
              <a:rPr lang="tr-TR" dirty="0" err="1" smtClean="0"/>
              <a:t>drain</a:t>
            </a:r>
            <a:r>
              <a:rPr lang="tr-TR" dirty="0" smtClean="0"/>
              <a:t> pasta, </a:t>
            </a:r>
            <a:r>
              <a:rPr lang="tr-TR" dirty="0" err="1" smtClean="0"/>
              <a:t>rinse</a:t>
            </a:r>
            <a:r>
              <a:rPr lang="tr-TR" dirty="0" smtClean="0"/>
              <a:t> </a:t>
            </a:r>
            <a:r>
              <a:rPr lang="tr-TR" dirty="0" err="1" smtClean="0"/>
              <a:t>berries</a:t>
            </a:r>
            <a:r>
              <a:rPr lang="tr-TR" dirty="0" smtClean="0"/>
              <a:t>, </a:t>
            </a:r>
            <a:r>
              <a:rPr lang="tr-TR" dirty="0" err="1" smtClean="0"/>
              <a:t>salad</a:t>
            </a:r>
            <a:r>
              <a:rPr lang="tr-TR" dirty="0" smtClean="0"/>
              <a:t> </a:t>
            </a:r>
            <a:r>
              <a:rPr lang="tr-TR" dirty="0" err="1" smtClean="0"/>
              <a:t>greens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canned</a:t>
            </a:r>
            <a:r>
              <a:rPr lang="tr-TR" dirty="0"/>
              <a:t> </a:t>
            </a:r>
            <a:r>
              <a:rPr lang="tr-TR" dirty="0" err="1" smtClean="0"/>
              <a:t>beans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smtClean="0"/>
              <a:t>A ………………... </a:t>
            </a:r>
            <a:r>
              <a:rPr lang="tr-TR" dirty="0" err="1" smtClean="0"/>
              <a:t>serves</a:t>
            </a:r>
            <a:r>
              <a:rPr lang="tr-TR" dirty="0" smtClean="0"/>
              <a:t>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functions</a:t>
            </a:r>
            <a:r>
              <a:rPr lang="tr-TR" dirty="0" smtClean="0"/>
              <a:t>. </a:t>
            </a:r>
            <a:r>
              <a:rPr lang="tr-TR" dirty="0" err="1" smtClean="0"/>
              <a:t>You</a:t>
            </a:r>
            <a:r>
              <a:rPr lang="tr-TR" dirty="0" smtClean="0"/>
              <a:t> can </a:t>
            </a:r>
            <a:r>
              <a:rPr lang="tr-TR" dirty="0" err="1" smtClean="0"/>
              <a:t>use</a:t>
            </a:r>
            <a:r>
              <a:rPr lang="tr-TR" dirty="0" smtClean="0"/>
              <a:t> it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serve</a:t>
            </a:r>
            <a:r>
              <a:rPr lang="tr-TR" dirty="0" smtClean="0"/>
              <a:t> </a:t>
            </a:r>
            <a:r>
              <a:rPr lang="tr-TR" dirty="0" err="1" smtClean="0"/>
              <a:t>soup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add</a:t>
            </a:r>
            <a:r>
              <a:rPr lang="tr-TR" dirty="0" smtClean="0"/>
              <a:t> </a:t>
            </a:r>
            <a:r>
              <a:rPr lang="tr-TR" dirty="0" err="1" smtClean="0"/>
              <a:t>broth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/>
              <a:t> </a:t>
            </a:r>
            <a:r>
              <a:rPr lang="tr-TR" dirty="0" err="1" smtClean="0"/>
              <a:t>risotto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smtClean="0"/>
              <a:t>A </a:t>
            </a:r>
            <a:r>
              <a:rPr lang="tr-TR" dirty="0" err="1" smtClean="0"/>
              <a:t>thin</a:t>
            </a:r>
            <a:r>
              <a:rPr lang="tr-TR" dirty="0" smtClean="0"/>
              <a:t>, </a:t>
            </a:r>
            <a:r>
              <a:rPr lang="tr-TR" dirty="0" err="1" smtClean="0"/>
              <a:t>flexible</a:t>
            </a:r>
            <a:r>
              <a:rPr lang="tr-TR" dirty="0" smtClean="0"/>
              <a:t> ………………… is </a:t>
            </a:r>
            <a:r>
              <a:rPr lang="tr-TR" dirty="0" err="1" smtClean="0"/>
              <a:t>used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taking</a:t>
            </a:r>
            <a:r>
              <a:rPr lang="tr-TR" dirty="0" smtClean="0"/>
              <a:t> </a:t>
            </a:r>
            <a:r>
              <a:rPr lang="tr-TR" dirty="0" err="1" smtClean="0"/>
              <a:t>eggs</a:t>
            </a:r>
            <a:r>
              <a:rPr lang="tr-TR" dirty="0" smtClean="0"/>
              <a:t>, </a:t>
            </a:r>
            <a:r>
              <a:rPr lang="tr-TR" dirty="0" err="1" smtClean="0"/>
              <a:t>pancake</a:t>
            </a:r>
            <a:r>
              <a:rPr lang="tr-TR" dirty="0" smtClean="0"/>
              <a:t>, </a:t>
            </a:r>
            <a:r>
              <a:rPr lang="tr-TR" dirty="0" err="1" smtClean="0"/>
              <a:t>etc</a:t>
            </a:r>
            <a:r>
              <a:rPr lang="tr-TR" dirty="0" smtClean="0"/>
              <a:t>., </a:t>
            </a:r>
            <a:r>
              <a:rPr lang="tr-TR" dirty="0" err="1" smtClean="0"/>
              <a:t>out</a:t>
            </a:r>
            <a:r>
              <a:rPr lang="tr-TR" dirty="0" smtClean="0"/>
              <a:t> of a </a:t>
            </a:r>
            <a:r>
              <a:rPr lang="tr-TR" dirty="0" err="1" smtClean="0"/>
              <a:t>frying</a:t>
            </a:r>
            <a:r>
              <a:rPr lang="tr-TR" dirty="0" smtClean="0"/>
              <a:t> </a:t>
            </a:r>
            <a:r>
              <a:rPr lang="tr-TR" dirty="0" err="1" smtClean="0"/>
              <a:t>pan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err="1" smtClean="0"/>
              <a:t>With</a:t>
            </a:r>
            <a:r>
              <a:rPr lang="tr-TR" dirty="0" smtClean="0"/>
              <a:t> …………….. </a:t>
            </a:r>
            <a:r>
              <a:rPr lang="tr-TR" dirty="0" err="1" smtClean="0"/>
              <a:t>You</a:t>
            </a:r>
            <a:r>
              <a:rPr lang="tr-TR" dirty="0" smtClean="0"/>
              <a:t> can </a:t>
            </a:r>
            <a:r>
              <a:rPr lang="tr-TR" dirty="0" err="1" smtClean="0"/>
              <a:t>push</a:t>
            </a:r>
            <a:r>
              <a:rPr lang="tr-TR" dirty="0" smtClean="0"/>
              <a:t> </a:t>
            </a:r>
            <a:r>
              <a:rPr lang="tr-TR" dirty="0" err="1" smtClean="0"/>
              <a:t>spaghetti</a:t>
            </a:r>
            <a:r>
              <a:rPr lang="tr-TR" dirty="0" smtClean="0"/>
              <a:t> </a:t>
            </a:r>
            <a:r>
              <a:rPr lang="tr-TR" dirty="0" err="1" smtClean="0"/>
              <a:t>into</a:t>
            </a:r>
            <a:r>
              <a:rPr lang="tr-TR" dirty="0" smtClean="0"/>
              <a:t> </a:t>
            </a:r>
            <a:r>
              <a:rPr lang="tr-TR" dirty="0" err="1" smtClean="0"/>
              <a:t>boiling</a:t>
            </a:r>
            <a:r>
              <a:rPr lang="tr-TR" dirty="0" smtClean="0"/>
              <a:t> </a:t>
            </a:r>
            <a:r>
              <a:rPr lang="tr-TR" dirty="0" err="1" smtClean="0"/>
              <a:t>water</a:t>
            </a:r>
            <a:r>
              <a:rPr lang="tr-TR" dirty="0" smtClean="0"/>
              <a:t>, </a:t>
            </a:r>
            <a:r>
              <a:rPr lang="tr-TR" dirty="0" err="1" smtClean="0"/>
              <a:t>pick</a:t>
            </a:r>
            <a:r>
              <a:rPr lang="tr-TR" dirty="0" smtClean="0"/>
              <a:t> </a:t>
            </a:r>
            <a:r>
              <a:rPr lang="tr-TR" dirty="0" err="1" smtClean="0"/>
              <a:t>up</a:t>
            </a:r>
            <a:r>
              <a:rPr lang="tr-TR" dirty="0" smtClean="0"/>
              <a:t> </a:t>
            </a:r>
            <a:r>
              <a:rPr lang="tr-TR" dirty="0" err="1" smtClean="0"/>
              <a:t>sausages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hot-</a:t>
            </a:r>
            <a:r>
              <a:rPr lang="tr-TR" dirty="0" err="1" smtClean="0"/>
              <a:t>dogs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grill</a:t>
            </a:r>
            <a:r>
              <a:rPr lang="tr-TR" dirty="0" smtClean="0"/>
              <a:t>,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turn</a:t>
            </a:r>
            <a:r>
              <a:rPr lang="tr-TR" dirty="0" smtClean="0"/>
              <a:t> </a:t>
            </a:r>
            <a:r>
              <a:rPr lang="tr-TR" dirty="0" err="1" smtClean="0"/>
              <a:t>steaks</a:t>
            </a:r>
            <a:r>
              <a:rPr lang="tr-TR" dirty="0" smtClean="0"/>
              <a:t> </a:t>
            </a:r>
            <a:r>
              <a:rPr lang="tr-TR" dirty="0" err="1" smtClean="0"/>
              <a:t>without</a:t>
            </a:r>
            <a:r>
              <a:rPr lang="tr-TR" dirty="0" smtClean="0"/>
              <a:t> </a:t>
            </a:r>
            <a:r>
              <a:rPr lang="tr-TR" dirty="0" err="1" smtClean="0"/>
              <a:t>piercing</a:t>
            </a:r>
            <a:r>
              <a:rPr lang="tr-TR" dirty="0" smtClean="0"/>
              <a:t> </a:t>
            </a:r>
            <a:r>
              <a:rPr lang="tr-TR" dirty="0" err="1" smtClean="0"/>
              <a:t>them</a:t>
            </a:r>
            <a:r>
              <a:rPr lang="tr-TR" dirty="0" smtClean="0"/>
              <a:t>.  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119977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/>
              <a:t>Beef</a:t>
            </a:r>
            <a:r>
              <a:rPr lang="tr-TR" dirty="0"/>
              <a:t> </a:t>
            </a:r>
            <a:r>
              <a:rPr lang="tr-TR" dirty="0" err="1" smtClean="0"/>
              <a:t>Stroganoff</a:t>
            </a:r>
            <a:r>
              <a:rPr lang="tr-TR" dirty="0" smtClean="0"/>
              <a:t> (Dana </a:t>
            </a:r>
            <a:r>
              <a:rPr lang="tr-TR" dirty="0" err="1" smtClean="0"/>
              <a:t>Strogonof</a:t>
            </a:r>
            <a:r>
              <a:rPr lang="tr-TR" dirty="0" smtClean="0"/>
              <a:t>) </a:t>
            </a:r>
            <a:r>
              <a:rPr lang="tr-TR" dirty="0" err="1" smtClean="0"/>
              <a:t>Recipe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/>
              <a:t>Ingredients</a:t>
            </a:r>
            <a:endParaRPr lang="tr-TR" dirty="0"/>
          </a:p>
          <a:p>
            <a:endParaRPr lang="tr-TR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2545" y="1512452"/>
            <a:ext cx="6719455" cy="4664511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838200" y="2838015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latin typeface="Calibri "/>
              </a:rPr>
              <a:t>1 </a:t>
            </a:r>
            <a:r>
              <a:rPr lang="tr-TR" dirty="0" err="1">
                <a:latin typeface="Calibri "/>
              </a:rPr>
              <a:t>red</a:t>
            </a:r>
            <a:r>
              <a:rPr lang="tr-TR" dirty="0">
                <a:latin typeface="Calibri "/>
              </a:rPr>
              <a:t> </a:t>
            </a:r>
            <a:r>
              <a:rPr lang="tr-TR" dirty="0" err="1">
                <a:latin typeface="Calibri "/>
              </a:rPr>
              <a:t>onion</a:t>
            </a:r>
            <a:endParaRPr lang="tr-TR" dirty="0">
              <a:latin typeface="Calibri 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latin typeface="Calibri "/>
              </a:rPr>
              <a:t>1 </a:t>
            </a:r>
            <a:r>
              <a:rPr lang="tr-TR" dirty="0" err="1">
                <a:latin typeface="Calibri "/>
              </a:rPr>
              <a:t>clove</a:t>
            </a:r>
            <a:r>
              <a:rPr lang="tr-TR" dirty="0">
                <a:latin typeface="Calibri "/>
              </a:rPr>
              <a:t> of </a:t>
            </a:r>
            <a:r>
              <a:rPr lang="tr-TR" dirty="0" err="1">
                <a:latin typeface="Calibri "/>
              </a:rPr>
              <a:t>garlic</a:t>
            </a:r>
            <a:endParaRPr lang="tr-TR" dirty="0">
              <a:latin typeface="Calibri 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latin typeface="Calibri "/>
              </a:rPr>
              <a:t>1 </a:t>
            </a:r>
            <a:r>
              <a:rPr lang="tr-TR" dirty="0" err="1">
                <a:latin typeface="Calibri "/>
              </a:rPr>
              <a:t>lemon</a:t>
            </a:r>
            <a:endParaRPr lang="tr-TR" dirty="0">
              <a:latin typeface="Calibri 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latin typeface="Calibri "/>
              </a:rPr>
              <a:t>2 </a:t>
            </a:r>
            <a:r>
              <a:rPr lang="tr-TR" dirty="0" err="1">
                <a:latin typeface="Calibri "/>
              </a:rPr>
              <a:t>handfuls</a:t>
            </a:r>
            <a:r>
              <a:rPr lang="tr-TR" dirty="0">
                <a:latin typeface="Calibri "/>
              </a:rPr>
              <a:t> of </a:t>
            </a:r>
            <a:r>
              <a:rPr lang="tr-TR" dirty="0" err="1">
                <a:latin typeface="Calibri "/>
              </a:rPr>
              <a:t>wild</a:t>
            </a:r>
            <a:r>
              <a:rPr lang="tr-TR" dirty="0">
                <a:latin typeface="Calibri "/>
              </a:rPr>
              <a:t> </a:t>
            </a:r>
            <a:r>
              <a:rPr lang="tr-TR" dirty="0" err="1">
                <a:latin typeface="Calibri "/>
              </a:rPr>
              <a:t>mushrooms</a:t>
            </a:r>
            <a:endParaRPr lang="tr-TR" dirty="0">
              <a:latin typeface="Calibri 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latin typeface="Calibri "/>
              </a:rPr>
              <a:t>2-3 </a:t>
            </a:r>
            <a:r>
              <a:rPr lang="tr-TR" dirty="0" err="1">
                <a:latin typeface="Calibri "/>
              </a:rPr>
              <a:t>sprigs</a:t>
            </a:r>
            <a:r>
              <a:rPr lang="tr-TR" dirty="0">
                <a:latin typeface="Calibri "/>
              </a:rPr>
              <a:t> of </a:t>
            </a:r>
            <a:r>
              <a:rPr lang="tr-TR" dirty="0" err="1">
                <a:latin typeface="Calibri "/>
              </a:rPr>
              <a:t>fresh</a:t>
            </a:r>
            <a:r>
              <a:rPr lang="tr-TR" dirty="0">
                <a:latin typeface="Calibri "/>
              </a:rPr>
              <a:t> </a:t>
            </a:r>
            <a:r>
              <a:rPr lang="tr-TR" dirty="0" err="1" smtClean="0">
                <a:latin typeface="Calibri "/>
              </a:rPr>
              <a:t>parsley</a:t>
            </a:r>
            <a:endParaRPr lang="tr-TR" dirty="0">
              <a:latin typeface="Calibri 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latin typeface="Calibri "/>
              </a:rPr>
              <a:t>500 g </a:t>
            </a:r>
            <a:r>
              <a:rPr lang="tr-TR" dirty="0" err="1">
                <a:latin typeface="Calibri "/>
              </a:rPr>
              <a:t>fillet</a:t>
            </a:r>
            <a:r>
              <a:rPr lang="tr-TR" dirty="0">
                <a:latin typeface="Calibri "/>
              </a:rPr>
              <a:t> </a:t>
            </a:r>
            <a:r>
              <a:rPr lang="tr-TR" dirty="0" err="1">
                <a:latin typeface="Calibri "/>
              </a:rPr>
              <a:t>steak</a:t>
            </a:r>
            <a:endParaRPr lang="tr-TR" dirty="0">
              <a:latin typeface="Calibri 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latin typeface="Calibri "/>
              </a:rPr>
              <a:t>1 </a:t>
            </a:r>
            <a:r>
              <a:rPr lang="tr-TR" dirty="0" err="1">
                <a:latin typeface="Calibri "/>
              </a:rPr>
              <a:t>teaspoon</a:t>
            </a:r>
            <a:r>
              <a:rPr lang="tr-TR" dirty="0">
                <a:latin typeface="Calibri "/>
              </a:rPr>
              <a:t> paprika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smtClean="0">
                <a:latin typeface="Calibri "/>
              </a:rPr>
              <a:t> </a:t>
            </a:r>
            <a:r>
              <a:rPr lang="tr-TR" dirty="0" err="1">
                <a:latin typeface="Calibri "/>
              </a:rPr>
              <a:t>O</a:t>
            </a:r>
            <a:r>
              <a:rPr lang="tr-TR" dirty="0" err="1" smtClean="0">
                <a:latin typeface="Calibri "/>
              </a:rPr>
              <a:t>live</a:t>
            </a:r>
            <a:r>
              <a:rPr lang="tr-TR" dirty="0" smtClean="0">
                <a:latin typeface="Calibri "/>
              </a:rPr>
              <a:t> </a:t>
            </a:r>
            <a:r>
              <a:rPr lang="tr-TR" dirty="0" err="1">
                <a:latin typeface="Calibri "/>
              </a:rPr>
              <a:t>oil</a:t>
            </a:r>
            <a:endParaRPr lang="tr-TR" dirty="0">
              <a:latin typeface="Calibri 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latin typeface="Calibri "/>
              </a:rPr>
              <a:t>1 </a:t>
            </a:r>
            <a:r>
              <a:rPr lang="tr-TR" dirty="0" err="1">
                <a:latin typeface="Calibri "/>
              </a:rPr>
              <a:t>knob</a:t>
            </a:r>
            <a:r>
              <a:rPr lang="tr-TR" dirty="0">
                <a:latin typeface="Calibri "/>
              </a:rPr>
              <a:t> of </a:t>
            </a:r>
            <a:r>
              <a:rPr lang="tr-TR" dirty="0" err="1">
                <a:latin typeface="Calibri "/>
              </a:rPr>
              <a:t>unsalted</a:t>
            </a:r>
            <a:r>
              <a:rPr lang="tr-TR" dirty="0">
                <a:latin typeface="Calibri "/>
              </a:rPr>
              <a:t> </a:t>
            </a:r>
            <a:r>
              <a:rPr lang="tr-TR" dirty="0" err="1">
                <a:latin typeface="Calibri "/>
              </a:rPr>
              <a:t>butter</a:t>
            </a:r>
            <a:endParaRPr lang="tr-TR" dirty="0">
              <a:latin typeface="Calibri 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latin typeface="Calibri "/>
              </a:rPr>
              <a:t>1 </a:t>
            </a:r>
            <a:r>
              <a:rPr lang="tr-TR" dirty="0" err="1">
                <a:latin typeface="Calibri "/>
              </a:rPr>
              <a:t>small</a:t>
            </a:r>
            <a:r>
              <a:rPr lang="tr-TR" dirty="0">
                <a:latin typeface="Calibri "/>
              </a:rPr>
              <a:t> </a:t>
            </a:r>
            <a:r>
              <a:rPr lang="tr-TR" dirty="0" err="1">
                <a:latin typeface="Calibri "/>
              </a:rPr>
              <a:t>glass</a:t>
            </a:r>
            <a:r>
              <a:rPr lang="tr-TR" dirty="0">
                <a:latin typeface="Calibri "/>
              </a:rPr>
              <a:t> of </a:t>
            </a:r>
            <a:r>
              <a:rPr lang="tr-TR" dirty="0" err="1">
                <a:latin typeface="Calibri "/>
              </a:rPr>
              <a:t>brandy</a:t>
            </a:r>
            <a:endParaRPr lang="tr-TR" dirty="0">
              <a:latin typeface="Calibri 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latin typeface="Calibri "/>
              </a:rPr>
              <a:t>50 ml </a:t>
            </a:r>
            <a:r>
              <a:rPr lang="tr-TR" dirty="0" err="1">
                <a:latin typeface="Calibri "/>
              </a:rPr>
              <a:t>sour</a:t>
            </a:r>
            <a:r>
              <a:rPr lang="tr-TR" dirty="0">
                <a:latin typeface="Calibri "/>
              </a:rPr>
              <a:t> </a:t>
            </a:r>
            <a:r>
              <a:rPr lang="tr-TR" dirty="0" err="1">
                <a:latin typeface="Calibri "/>
              </a:rPr>
              <a:t>cream</a:t>
            </a:r>
            <a:endParaRPr lang="tr-TR" b="0" i="0" dirty="0">
              <a:effectLst/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6579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Method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/>
              <a:t>1. </a:t>
            </a:r>
            <a:r>
              <a:rPr lang="en-US" dirty="0" smtClean="0"/>
              <a:t>Peel </a:t>
            </a:r>
            <a:r>
              <a:rPr lang="en-US" dirty="0"/>
              <a:t>and finely chop the onion and garlic, then finely grate the lemon zest. Clean and tear the mushrooms. </a:t>
            </a:r>
            <a:r>
              <a:rPr lang="en-US" dirty="0" smtClean="0"/>
              <a:t>Pick</a:t>
            </a:r>
            <a:r>
              <a:rPr lang="tr-TR" dirty="0" smtClean="0"/>
              <a:t> (ayıklamak)</a:t>
            </a:r>
            <a:r>
              <a:rPr lang="en-US" dirty="0" smtClean="0"/>
              <a:t> </a:t>
            </a:r>
            <a:r>
              <a:rPr lang="en-US" dirty="0"/>
              <a:t>and finely chop the parsley.</a:t>
            </a:r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2. </a:t>
            </a:r>
            <a:r>
              <a:rPr lang="en-US" dirty="0" smtClean="0"/>
              <a:t>Place </a:t>
            </a:r>
            <a:r>
              <a:rPr lang="en-US" dirty="0"/>
              <a:t>the beef between 2 sheets of </a:t>
            </a:r>
            <a:r>
              <a:rPr lang="en-US" dirty="0" err="1"/>
              <a:t>clingfilm</a:t>
            </a:r>
            <a:r>
              <a:rPr lang="en-US" dirty="0"/>
              <a:t>. Bash </a:t>
            </a:r>
            <a:r>
              <a:rPr lang="tr-TR" dirty="0" smtClean="0"/>
              <a:t>(sertçe vurmak) </a:t>
            </a:r>
            <a:r>
              <a:rPr lang="en-US" dirty="0" smtClean="0"/>
              <a:t>with </a:t>
            </a:r>
            <a:r>
              <a:rPr lang="en-US" dirty="0"/>
              <a:t>a rolling pin until ½ cm thick, then cut into </a:t>
            </a:r>
            <a:r>
              <a:rPr lang="en-US" dirty="0" smtClean="0"/>
              <a:t>finger-width</a:t>
            </a:r>
            <a:r>
              <a:rPr lang="tr-TR" dirty="0" smtClean="0"/>
              <a:t> (parmak kalınlığı, eni)</a:t>
            </a:r>
            <a:r>
              <a:rPr lang="en-US" dirty="0" smtClean="0"/>
              <a:t> </a:t>
            </a:r>
            <a:r>
              <a:rPr lang="en-US" dirty="0"/>
              <a:t>slices.</a:t>
            </a:r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3. </a:t>
            </a:r>
            <a:r>
              <a:rPr lang="en-US" dirty="0" smtClean="0"/>
              <a:t>Mix </a:t>
            </a:r>
            <a:r>
              <a:rPr lang="en-US" dirty="0"/>
              <a:t>the paprika, lemon zest, and a pinch of sea salt and black pepper together, and use to dust the beef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0646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285</Words>
  <Application>Microsoft Office PowerPoint</Application>
  <PresentationFormat>Özel</PresentationFormat>
  <Paragraphs>40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Office Teması</vt:lpstr>
      <vt:lpstr>Mesleki Yabancı Dil 2</vt:lpstr>
      <vt:lpstr>Slayt 2</vt:lpstr>
      <vt:lpstr>Slayt 3</vt:lpstr>
      <vt:lpstr>Slayt 4</vt:lpstr>
      <vt:lpstr>Slayt 5</vt:lpstr>
      <vt:lpstr>Slayt 6</vt:lpstr>
      <vt:lpstr>Beef Stroganoff (Dana Strogonof) Recipe </vt:lpstr>
      <vt:lpstr>Method </vt:lpstr>
    </vt:vector>
  </TitlesOfParts>
  <Company>Silentall Unattended Installer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Behiyenur</dc:creator>
  <cp:lastModifiedBy>güneş</cp:lastModifiedBy>
  <cp:revision>20</cp:revision>
  <dcterms:created xsi:type="dcterms:W3CDTF">2018-10-03T20:34:23Z</dcterms:created>
  <dcterms:modified xsi:type="dcterms:W3CDTF">2020-03-13T12:23:57Z</dcterms:modified>
</cp:coreProperties>
</file>