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14"/>
  </p:notesMasterIdLst>
  <p:handoutMasterIdLst>
    <p:handoutMasterId r:id="rId15"/>
  </p:handoutMasterIdLst>
  <p:sldIdLst>
    <p:sldId id="285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88825" cy="6858000"/>
  <p:notesSz cx="6858000" cy="9144000"/>
  <p:defaultTextStyle>
    <a:defPPr rtl="0"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arsayılan Bölüm" id="{8D1726E1-369F-4496-9E3D-2BB31FC8E52F}">
          <p14:sldIdLst>
            <p14:sldId id="285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ilal Nur Gözüküçük" initials="HNG" lastIdx="1" clrIdx="0">
    <p:extLst>
      <p:ext uri="{19B8F6BF-5375-455C-9EA6-DF929625EA0E}">
        <p15:presenceInfo xmlns:p15="http://schemas.microsoft.com/office/powerpoint/2012/main" userId="Hilal Nur Gözüküçü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599" autoAdjust="0"/>
  </p:normalViewPr>
  <p:slideViewPr>
    <p:cSldViewPr>
      <p:cViewPr varScale="1">
        <p:scale>
          <a:sx n="55" d="100"/>
          <a:sy n="55" d="100"/>
        </p:scale>
        <p:origin x="758" y="43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ilal Nur Gözüküçük" userId="c9e7c93c-5cb0-4c0e-8df3-2f019b03d73c" providerId="ADAL" clId="{94CDE780-81D3-45D6-A1F7-3208833B2BF5}"/>
    <pc:docChg chg="addSld modSld">
      <pc:chgData name="Hilal Nur Gözüküçük" userId="c9e7c93c-5cb0-4c0e-8df3-2f019b03d73c" providerId="ADAL" clId="{94CDE780-81D3-45D6-A1F7-3208833B2BF5}" dt="2020-05-27T14:32:48.749" v="0"/>
      <pc:docMkLst>
        <pc:docMk/>
      </pc:docMkLst>
      <pc:sldChg chg="add">
        <pc:chgData name="Hilal Nur Gözüküçük" userId="c9e7c93c-5cb0-4c0e-8df3-2f019b03d73c" providerId="ADAL" clId="{94CDE780-81D3-45D6-A1F7-3208833B2BF5}" dt="2020-05-27T14:32:48.749" v="0"/>
        <pc:sldMkLst>
          <pc:docMk/>
          <pc:sldMk cId="4043879305" sldId="285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134073-0865-4EF9-AB69-1B7D0896BB7D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1CC5341-DEA4-4050-867A-33282730E707}">
      <dgm:prSet/>
      <dgm:spPr/>
      <dgm:t>
        <a:bodyPr/>
        <a:lstStyle/>
        <a:p>
          <a:r>
            <a:rPr lang="tr-TR" dirty="0"/>
            <a:t>KURALLARIN ÖNEMİ</a:t>
          </a:r>
          <a:endParaRPr lang="en-US" dirty="0"/>
        </a:p>
      </dgm:t>
    </dgm:pt>
    <dgm:pt modelId="{9475E6B2-0FE3-4EF4-8965-9CBE46D93A46}" type="parTrans" cxnId="{B3B9A894-C47C-4956-940E-0C04043A29E7}">
      <dgm:prSet/>
      <dgm:spPr/>
      <dgm:t>
        <a:bodyPr/>
        <a:lstStyle/>
        <a:p>
          <a:endParaRPr lang="en-US"/>
        </a:p>
      </dgm:t>
    </dgm:pt>
    <dgm:pt modelId="{E49DB26F-E9C3-458C-B204-ADD00F5CFA95}" type="sibTrans" cxnId="{B3B9A894-C47C-4956-940E-0C04043A29E7}">
      <dgm:prSet/>
      <dgm:spPr/>
      <dgm:t>
        <a:bodyPr/>
        <a:lstStyle/>
        <a:p>
          <a:endParaRPr lang="en-US"/>
        </a:p>
      </dgm:t>
    </dgm:pt>
    <dgm:pt modelId="{25E97801-3764-4B60-85D1-8F2FEFE3EDC8}">
      <dgm:prSet/>
      <dgm:spPr/>
      <dgm:t>
        <a:bodyPr/>
        <a:lstStyle/>
        <a:p>
          <a:r>
            <a:rPr lang="tr-TR" dirty="0"/>
            <a:t>BEŞERİ DAVRANIŞ KURALLARININ ORTAK ÖZELLİKLERİ</a:t>
          </a:r>
          <a:endParaRPr lang="en-US" dirty="0"/>
        </a:p>
      </dgm:t>
    </dgm:pt>
    <dgm:pt modelId="{C7B0F667-FEE2-4C96-9AE2-D1963B0B2A53}" type="parTrans" cxnId="{AC6CF105-9AC9-4B67-B129-6DD04AF2A708}">
      <dgm:prSet/>
      <dgm:spPr/>
      <dgm:t>
        <a:bodyPr/>
        <a:lstStyle/>
        <a:p>
          <a:endParaRPr lang="en-US"/>
        </a:p>
      </dgm:t>
    </dgm:pt>
    <dgm:pt modelId="{490F0CB0-E7E2-4555-801D-090111098974}" type="sibTrans" cxnId="{AC6CF105-9AC9-4B67-B129-6DD04AF2A708}">
      <dgm:prSet/>
      <dgm:spPr/>
      <dgm:t>
        <a:bodyPr/>
        <a:lstStyle/>
        <a:p>
          <a:endParaRPr lang="en-US"/>
        </a:p>
      </dgm:t>
    </dgm:pt>
    <dgm:pt modelId="{CACD0E34-811A-4E72-AC9B-913DC3110423}">
      <dgm:prSet/>
      <dgm:spPr/>
      <dgm:t>
        <a:bodyPr/>
        <a:lstStyle/>
        <a:p>
          <a:r>
            <a:rPr lang="tr-TR" dirty="0"/>
            <a:t>HUKUK KURALLARI</a:t>
          </a:r>
          <a:endParaRPr lang="en-US" dirty="0"/>
        </a:p>
      </dgm:t>
    </dgm:pt>
    <dgm:pt modelId="{21EDAB8D-01F1-4299-A814-F5294B438FE3}" type="parTrans" cxnId="{5F98435D-9D60-468E-975C-53C38046F78B}">
      <dgm:prSet/>
      <dgm:spPr/>
      <dgm:t>
        <a:bodyPr/>
        <a:lstStyle/>
        <a:p>
          <a:endParaRPr lang="en-US"/>
        </a:p>
      </dgm:t>
    </dgm:pt>
    <dgm:pt modelId="{76225FBB-4009-42BC-BD87-771AB23DEDE3}" type="sibTrans" cxnId="{5F98435D-9D60-468E-975C-53C38046F78B}">
      <dgm:prSet/>
      <dgm:spPr/>
      <dgm:t>
        <a:bodyPr/>
        <a:lstStyle/>
        <a:p>
          <a:endParaRPr lang="en-US"/>
        </a:p>
      </dgm:t>
    </dgm:pt>
    <dgm:pt modelId="{69AD57FF-8ACC-4DAA-866B-0F0F37611605}">
      <dgm:prSet/>
      <dgm:spPr/>
      <dgm:t>
        <a:bodyPr/>
        <a:lstStyle/>
        <a:p>
          <a:r>
            <a:rPr lang="tr-TR" dirty="0"/>
            <a:t>DİN KURALLARI</a:t>
          </a:r>
          <a:endParaRPr lang="en-US" dirty="0"/>
        </a:p>
      </dgm:t>
    </dgm:pt>
    <dgm:pt modelId="{673B73FD-A313-4756-BF63-8AAB509C149D}" type="parTrans" cxnId="{349E4D5E-EA68-4E69-A90B-4A2F507BB6A2}">
      <dgm:prSet/>
      <dgm:spPr/>
      <dgm:t>
        <a:bodyPr/>
        <a:lstStyle/>
        <a:p>
          <a:endParaRPr lang="en-US"/>
        </a:p>
      </dgm:t>
    </dgm:pt>
    <dgm:pt modelId="{7A49F517-21DC-4429-A411-ED19A3BB9693}" type="sibTrans" cxnId="{349E4D5E-EA68-4E69-A90B-4A2F507BB6A2}">
      <dgm:prSet/>
      <dgm:spPr/>
      <dgm:t>
        <a:bodyPr/>
        <a:lstStyle/>
        <a:p>
          <a:endParaRPr lang="en-US"/>
        </a:p>
      </dgm:t>
    </dgm:pt>
    <dgm:pt modelId="{A1F88FFC-9BDF-4C25-81EA-5E7B61A0F365}">
      <dgm:prSet/>
      <dgm:spPr/>
      <dgm:t>
        <a:bodyPr/>
        <a:lstStyle/>
        <a:p>
          <a:r>
            <a:rPr lang="tr-TR" dirty="0"/>
            <a:t>AHLAK KURALLARI</a:t>
          </a:r>
          <a:endParaRPr lang="en-US" dirty="0"/>
        </a:p>
      </dgm:t>
    </dgm:pt>
    <dgm:pt modelId="{0C974C81-4860-4F62-A83D-637C14764CCE}" type="parTrans" cxnId="{310A7FF8-CE7A-4D49-A17E-2E749C104A28}">
      <dgm:prSet/>
      <dgm:spPr/>
      <dgm:t>
        <a:bodyPr/>
        <a:lstStyle/>
        <a:p>
          <a:endParaRPr lang="en-US"/>
        </a:p>
      </dgm:t>
    </dgm:pt>
    <dgm:pt modelId="{A988E75F-F9F1-4E5F-AAD5-23C91B2DA681}" type="sibTrans" cxnId="{310A7FF8-CE7A-4D49-A17E-2E749C104A28}">
      <dgm:prSet/>
      <dgm:spPr/>
      <dgm:t>
        <a:bodyPr/>
        <a:lstStyle/>
        <a:p>
          <a:endParaRPr lang="en-US"/>
        </a:p>
      </dgm:t>
    </dgm:pt>
    <dgm:pt modelId="{AA161C9F-6904-4A9C-A6B7-EA8F59D58FCB}">
      <dgm:prSet/>
      <dgm:spPr/>
      <dgm:t>
        <a:bodyPr/>
        <a:lstStyle/>
        <a:p>
          <a:r>
            <a:rPr lang="tr-TR" dirty="0"/>
            <a:t>GÖRGÜ KURALLARI</a:t>
          </a:r>
          <a:endParaRPr lang="en-US" dirty="0"/>
        </a:p>
      </dgm:t>
    </dgm:pt>
    <dgm:pt modelId="{945D5D1E-CA1D-4976-9C25-31FC482DE985}" type="parTrans" cxnId="{84E5A1D0-4A02-423A-98E1-ECBDA16FD0C5}">
      <dgm:prSet/>
      <dgm:spPr/>
      <dgm:t>
        <a:bodyPr/>
        <a:lstStyle/>
        <a:p>
          <a:endParaRPr lang="en-US"/>
        </a:p>
      </dgm:t>
    </dgm:pt>
    <dgm:pt modelId="{7C938267-2527-46B5-9646-DC964563101F}" type="sibTrans" cxnId="{84E5A1D0-4A02-423A-98E1-ECBDA16FD0C5}">
      <dgm:prSet/>
      <dgm:spPr/>
      <dgm:t>
        <a:bodyPr/>
        <a:lstStyle/>
        <a:p>
          <a:endParaRPr lang="en-US"/>
        </a:p>
      </dgm:t>
    </dgm:pt>
    <dgm:pt modelId="{E84D2E5F-105C-4D82-9B48-C0DBA48F5EB0}">
      <dgm:prSet/>
      <dgm:spPr/>
      <dgm:t>
        <a:bodyPr/>
        <a:lstStyle/>
        <a:p>
          <a:r>
            <a:rPr lang="tr-TR" dirty="0"/>
            <a:t>ÖRF VE ADET KURALLARI</a:t>
          </a:r>
          <a:endParaRPr lang="en-US" dirty="0"/>
        </a:p>
      </dgm:t>
    </dgm:pt>
    <dgm:pt modelId="{33136C56-BF6E-4BF1-BDA2-8A4DB4E35EA5}" type="parTrans" cxnId="{B06B5DA0-7854-4E34-8C4A-DF3BC040971D}">
      <dgm:prSet/>
      <dgm:spPr/>
      <dgm:t>
        <a:bodyPr/>
        <a:lstStyle/>
        <a:p>
          <a:endParaRPr lang="en-US"/>
        </a:p>
      </dgm:t>
    </dgm:pt>
    <dgm:pt modelId="{BF43DB33-D74F-4C1A-93F8-F115B205B341}" type="sibTrans" cxnId="{B06B5DA0-7854-4E34-8C4A-DF3BC040971D}">
      <dgm:prSet/>
      <dgm:spPr/>
      <dgm:t>
        <a:bodyPr/>
        <a:lstStyle/>
        <a:p>
          <a:endParaRPr lang="en-US"/>
        </a:p>
      </dgm:t>
    </dgm:pt>
    <dgm:pt modelId="{D3567B9A-13CA-46FB-9573-26ECF6000C74}">
      <dgm:prSet/>
      <dgm:spPr/>
      <dgm:t>
        <a:bodyPr/>
        <a:lstStyle/>
        <a:p>
          <a:r>
            <a:rPr lang="tr-TR" dirty="0"/>
            <a:t>BEŞERİ DAVRANIŞ KURALLARININ ORTAK FONKSİYONU</a:t>
          </a:r>
          <a:endParaRPr lang="en-US" dirty="0"/>
        </a:p>
      </dgm:t>
    </dgm:pt>
    <dgm:pt modelId="{DE3FC53C-D2CF-486E-AD0D-E4BF813654C5}" type="parTrans" cxnId="{7863F6A3-B515-4874-AE78-710A732BF8EF}">
      <dgm:prSet/>
      <dgm:spPr/>
      <dgm:t>
        <a:bodyPr/>
        <a:lstStyle/>
        <a:p>
          <a:endParaRPr lang="en-US"/>
        </a:p>
      </dgm:t>
    </dgm:pt>
    <dgm:pt modelId="{959D0D30-B8B8-4830-8615-E516E942D8D6}" type="sibTrans" cxnId="{7863F6A3-B515-4874-AE78-710A732BF8EF}">
      <dgm:prSet/>
      <dgm:spPr/>
      <dgm:t>
        <a:bodyPr/>
        <a:lstStyle/>
        <a:p>
          <a:endParaRPr lang="en-US"/>
        </a:p>
      </dgm:t>
    </dgm:pt>
    <dgm:pt modelId="{FFD6FAA5-1072-41E8-94A2-1149F8783274}">
      <dgm:prSet/>
      <dgm:spPr/>
      <dgm:t>
        <a:bodyPr/>
        <a:lstStyle/>
        <a:p>
          <a:r>
            <a:rPr lang="tr-TR" dirty="0"/>
            <a:t>ÇETE KURALLARI ÜZERİNE</a:t>
          </a:r>
          <a:endParaRPr lang="en-US" dirty="0"/>
        </a:p>
      </dgm:t>
    </dgm:pt>
    <dgm:pt modelId="{CB229B43-6EF1-4322-958C-CD789AD87567}" type="parTrans" cxnId="{722AE6C8-C4BF-4A8A-8DD2-C593E2487B13}">
      <dgm:prSet/>
      <dgm:spPr/>
      <dgm:t>
        <a:bodyPr/>
        <a:lstStyle/>
        <a:p>
          <a:endParaRPr lang="en-US"/>
        </a:p>
      </dgm:t>
    </dgm:pt>
    <dgm:pt modelId="{F81F6673-0FA8-40A3-8DE3-552101DE205C}" type="sibTrans" cxnId="{722AE6C8-C4BF-4A8A-8DD2-C593E2487B13}">
      <dgm:prSet/>
      <dgm:spPr/>
      <dgm:t>
        <a:bodyPr/>
        <a:lstStyle/>
        <a:p>
          <a:endParaRPr lang="en-US"/>
        </a:p>
      </dgm:t>
    </dgm:pt>
    <dgm:pt modelId="{2124E26D-8782-40D5-BF08-D70EC54FF6BD}" type="pres">
      <dgm:prSet presAssocID="{AD134073-0865-4EF9-AB69-1B7D0896BB7D}" presName="linear" presStyleCnt="0">
        <dgm:presLayoutVars>
          <dgm:animLvl val="lvl"/>
          <dgm:resizeHandles val="exact"/>
        </dgm:presLayoutVars>
      </dgm:prSet>
      <dgm:spPr/>
    </dgm:pt>
    <dgm:pt modelId="{CBE9E1F7-B093-44A6-8303-4ABFBC0A56EA}" type="pres">
      <dgm:prSet presAssocID="{D1CC5341-DEA4-4050-867A-33282730E707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E4B369D4-6814-417B-9837-23277125F1C1}" type="pres">
      <dgm:prSet presAssocID="{E49DB26F-E9C3-458C-B204-ADD00F5CFA95}" presName="spacer" presStyleCnt="0"/>
      <dgm:spPr/>
    </dgm:pt>
    <dgm:pt modelId="{D0361E0A-81E2-4279-B0DB-7355EB851B9A}" type="pres">
      <dgm:prSet presAssocID="{25E97801-3764-4B60-85D1-8F2FEFE3EDC8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BA9A870A-2E73-4D66-8C04-FF6341CC9A87}" type="pres">
      <dgm:prSet presAssocID="{490F0CB0-E7E2-4555-801D-090111098974}" presName="spacer" presStyleCnt="0"/>
      <dgm:spPr/>
    </dgm:pt>
    <dgm:pt modelId="{4BE25E25-997A-4B0B-A07A-2422619D64BD}" type="pres">
      <dgm:prSet presAssocID="{CACD0E34-811A-4E72-AC9B-913DC3110423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A651AECD-DEF2-40AF-810E-76E92806D2DF}" type="pres">
      <dgm:prSet presAssocID="{76225FBB-4009-42BC-BD87-771AB23DEDE3}" presName="spacer" presStyleCnt="0"/>
      <dgm:spPr/>
    </dgm:pt>
    <dgm:pt modelId="{631E2FF4-E950-4E13-A744-5190ACF27207}" type="pres">
      <dgm:prSet presAssocID="{69AD57FF-8ACC-4DAA-866B-0F0F37611605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7B202F8D-78C2-4701-810D-51F43467926A}" type="pres">
      <dgm:prSet presAssocID="{7A49F517-21DC-4429-A411-ED19A3BB9693}" presName="spacer" presStyleCnt="0"/>
      <dgm:spPr/>
    </dgm:pt>
    <dgm:pt modelId="{81B4CA7C-9D02-4553-8847-5B6E7262BE60}" type="pres">
      <dgm:prSet presAssocID="{A1F88FFC-9BDF-4C25-81EA-5E7B61A0F365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54E389A0-E1CD-4946-96ED-8C7D57268DB9}" type="pres">
      <dgm:prSet presAssocID="{A988E75F-F9F1-4E5F-AAD5-23C91B2DA681}" presName="spacer" presStyleCnt="0"/>
      <dgm:spPr/>
    </dgm:pt>
    <dgm:pt modelId="{4EDED558-AEAE-41D3-ADE0-0B1475CF0509}" type="pres">
      <dgm:prSet presAssocID="{AA161C9F-6904-4A9C-A6B7-EA8F59D58FCB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1186A8DA-E942-4AD1-9E1C-36B1F014E539}" type="pres">
      <dgm:prSet presAssocID="{7C938267-2527-46B5-9646-DC964563101F}" presName="spacer" presStyleCnt="0"/>
      <dgm:spPr/>
    </dgm:pt>
    <dgm:pt modelId="{2A787F12-64D6-4E1E-B6C5-16DFC25B46D2}" type="pres">
      <dgm:prSet presAssocID="{E84D2E5F-105C-4D82-9B48-C0DBA48F5EB0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BB4DA10A-B8A5-4848-841B-700A561E568E}" type="pres">
      <dgm:prSet presAssocID="{BF43DB33-D74F-4C1A-93F8-F115B205B341}" presName="spacer" presStyleCnt="0"/>
      <dgm:spPr/>
    </dgm:pt>
    <dgm:pt modelId="{80800F73-6CBE-402F-B96F-898E79600CBC}" type="pres">
      <dgm:prSet presAssocID="{D3567B9A-13CA-46FB-9573-26ECF6000C74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3D89FBF2-3B21-4C8F-A448-C4B13037074B}" type="pres">
      <dgm:prSet presAssocID="{959D0D30-B8B8-4830-8615-E516E942D8D6}" presName="spacer" presStyleCnt="0"/>
      <dgm:spPr/>
    </dgm:pt>
    <dgm:pt modelId="{F57F13C6-DFF6-4421-BB9A-19CB179C189A}" type="pres">
      <dgm:prSet presAssocID="{FFD6FAA5-1072-41E8-94A2-1149F8783274}" presName="parentText" presStyleLbl="node1" presStyleIdx="8" presStyleCnt="9" custLinFactNeighborX="-300" custLinFactNeighborY="33216">
        <dgm:presLayoutVars>
          <dgm:chMax val="0"/>
          <dgm:bulletEnabled val="1"/>
        </dgm:presLayoutVars>
      </dgm:prSet>
      <dgm:spPr/>
    </dgm:pt>
  </dgm:ptLst>
  <dgm:cxnLst>
    <dgm:cxn modelId="{AC6CF105-9AC9-4B67-B129-6DD04AF2A708}" srcId="{AD134073-0865-4EF9-AB69-1B7D0896BB7D}" destId="{25E97801-3764-4B60-85D1-8F2FEFE3EDC8}" srcOrd="1" destOrd="0" parTransId="{C7B0F667-FEE2-4C96-9AE2-D1963B0B2A53}" sibTransId="{490F0CB0-E7E2-4555-801D-090111098974}"/>
    <dgm:cxn modelId="{25772D29-F109-49C0-819E-F89BF4348DFC}" type="presOf" srcId="{D3567B9A-13CA-46FB-9573-26ECF6000C74}" destId="{80800F73-6CBE-402F-B96F-898E79600CBC}" srcOrd="0" destOrd="0" presId="urn:microsoft.com/office/officeart/2005/8/layout/vList2"/>
    <dgm:cxn modelId="{5F98435D-9D60-468E-975C-53C38046F78B}" srcId="{AD134073-0865-4EF9-AB69-1B7D0896BB7D}" destId="{CACD0E34-811A-4E72-AC9B-913DC3110423}" srcOrd="2" destOrd="0" parTransId="{21EDAB8D-01F1-4299-A814-F5294B438FE3}" sibTransId="{76225FBB-4009-42BC-BD87-771AB23DEDE3}"/>
    <dgm:cxn modelId="{349E4D5E-EA68-4E69-A90B-4A2F507BB6A2}" srcId="{AD134073-0865-4EF9-AB69-1B7D0896BB7D}" destId="{69AD57FF-8ACC-4DAA-866B-0F0F37611605}" srcOrd="3" destOrd="0" parTransId="{673B73FD-A313-4756-BF63-8AAB509C149D}" sibTransId="{7A49F517-21DC-4429-A411-ED19A3BB9693}"/>
    <dgm:cxn modelId="{731BBF5E-3285-45CE-B58F-093BCB31867F}" type="presOf" srcId="{E84D2E5F-105C-4D82-9B48-C0DBA48F5EB0}" destId="{2A787F12-64D6-4E1E-B6C5-16DFC25B46D2}" srcOrd="0" destOrd="0" presId="urn:microsoft.com/office/officeart/2005/8/layout/vList2"/>
    <dgm:cxn modelId="{3F730B4B-7820-46F4-8F9C-8CB05BA846D5}" type="presOf" srcId="{A1F88FFC-9BDF-4C25-81EA-5E7B61A0F365}" destId="{81B4CA7C-9D02-4553-8847-5B6E7262BE60}" srcOrd="0" destOrd="0" presId="urn:microsoft.com/office/officeart/2005/8/layout/vList2"/>
    <dgm:cxn modelId="{DBB48F4D-C117-4CEB-91BE-4729C1E788F3}" type="presOf" srcId="{D1CC5341-DEA4-4050-867A-33282730E707}" destId="{CBE9E1F7-B093-44A6-8303-4ABFBC0A56EA}" srcOrd="0" destOrd="0" presId="urn:microsoft.com/office/officeart/2005/8/layout/vList2"/>
    <dgm:cxn modelId="{329C424E-36B6-43E8-BCB3-D0412C8E24EA}" type="presOf" srcId="{AD134073-0865-4EF9-AB69-1B7D0896BB7D}" destId="{2124E26D-8782-40D5-BF08-D70EC54FF6BD}" srcOrd="0" destOrd="0" presId="urn:microsoft.com/office/officeart/2005/8/layout/vList2"/>
    <dgm:cxn modelId="{E88C9192-2366-4F41-9E70-998594E27476}" type="presOf" srcId="{25E97801-3764-4B60-85D1-8F2FEFE3EDC8}" destId="{D0361E0A-81E2-4279-B0DB-7355EB851B9A}" srcOrd="0" destOrd="0" presId="urn:microsoft.com/office/officeart/2005/8/layout/vList2"/>
    <dgm:cxn modelId="{B3B9A894-C47C-4956-940E-0C04043A29E7}" srcId="{AD134073-0865-4EF9-AB69-1B7D0896BB7D}" destId="{D1CC5341-DEA4-4050-867A-33282730E707}" srcOrd="0" destOrd="0" parTransId="{9475E6B2-0FE3-4EF4-8965-9CBE46D93A46}" sibTransId="{E49DB26F-E9C3-458C-B204-ADD00F5CFA95}"/>
    <dgm:cxn modelId="{B06B5DA0-7854-4E34-8C4A-DF3BC040971D}" srcId="{AD134073-0865-4EF9-AB69-1B7D0896BB7D}" destId="{E84D2E5F-105C-4D82-9B48-C0DBA48F5EB0}" srcOrd="6" destOrd="0" parTransId="{33136C56-BF6E-4BF1-BDA2-8A4DB4E35EA5}" sibTransId="{BF43DB33-D74F-4C1A-93F8-F115B205B341}"/>
    <dgm:cxn modelId="{7863F6A3-B515-4874-AE78-710A732BF8EF}" srcId="{AD134073-0865-4EF9-AB69-1B7D0896BB7D}" destId="{D3567B9A-13CA-46FB-9573-26ECF6000C74}" srcOrd="7" destOrd="0" parTransId="{DE3FC53C-D2CF-486E-AD0D-E4BF813654C5}" sibTransId="{959D0D30-B8B8-4830-8615-E516E942D8D6}"/>
    <dgm:cxn modelId="{5457BAB4-E2C7-49C3-8FC8-B2D59BF30E87}" type="presOf" srcId="{AA161C9F-6904-4A9C-A6B7-EA8F59D58FCB}" destId="{4EDED558-AEAE-41D3-ADE0-0B1475CF0509}" srcOrd="0" destOrd="0" presId="urn:microsoft.com/office/officeart/2005/8/layout/vList2"/>
    <dgm:cxn modelId="{F6C6E8BD-99CC-4658-875E-E370FDE7B6F2}" type="presOf" srcId="{FFD6FAA5-1072-41E8-94A2-1149F8783274}" destId="{F57F13C6-DFF6-4421-BB9A-19CB179C189A}" srcOrd="0" destOrd="0" presId="urn:microsoft.com/office/officeart/2005/8/layout/vList2"/>
    <dgm:cxn modelId="{722AE6C8-C4BF-4A8A-8DD2-C593E2487B13}" srcId="{AD134073-0865-4EF9-AB69-1B7D0896BB7D}" destId="{FFD6FAA5-1072-41E8-94A2-1149F8783274}" srcOrd="8" destOrd="0" parTransId="{CB229B43-6EF1-4322-958C-CD789AD87567}" sibTransId="{F81F6673-0FA8-40A3-8DE3-552101DE205C}"/>
    <dgm:cxn modelId="{84E5A1D0-4A02-423A-98E1-ECBDA16FD0C5}" srcId="{AD134073-0865-4EF9-AB69-1B7D0896BB7D}" destId="{AA161C9F-6904-4A9C-A6B7-EA8F59D58FCB}" srcOrd="5" destOrd="0" parTransId="{945D5D1E-CA1D-4976-9C25-31FC482DE985}" sibTransId="{7C938267-2527-46B5-9646-DC964563101F}"/>
    <dgm:cxn modelId="{0EB926EA-8E19-467E-B2AD-29869E6DCBEB}" type="presOf" srcId="{CACD0E34-811A-4E72-AC9B-913DC3110423}" destId="{4BE25E25-997A-4B0B-A07A-2422619D64BD}" srcOrd="0" destOrd="0" presId="urn:microsoft.com/office/officeart/2005/8/layout/vList2"/>
    <dgm:cxn modelId="{F17329F2-38F4-4BBD-9CBE-DA30D2104652}" type="presOf" srcId="{69AD57FF-8ACC-4DAA-866B-0F0F37611605}" destId="{631E2FF4-E950-4E13-A744-5190ACF27207}" srcOrd="0" destOrd="0" presId="urn:microsoft.com/office/officeart/2005/8/layout/vList2"/>
    <dgm:cxn modelId="{310A7FF8-CE7A-4D49-A17E-2E749C104A28}" srcId="{AD134073-0865-4EF9-AB69-1B7D0896BB7D}" destId="{A1F88FFC-9BDF-4C25-81EA-5E7B61A0F365}" srcOrd="4" destOrd="0" parTransId="{0C974C81-4860-4F62-A83D-637C14764CCE}" sibTransId="{A988E75F-F9F1-4E5F-AAD5-23C91B2DA681}"/>
    <dgm:cxn modelId="{01E43C61-9E2A-4BD1-B168-09BFBBF8E80D}" type="presParOf" srcId="{2124E26D-8782-40D5-BF08-D70EC54FF6BD}" destId="{CBE9E1F7-B093-44A6-8303-4ABFBC0A56EA}" srcOrd="0" destOrd="0" presId="urn:microsoft.com/office/officeart/2005/8/layout/vList2"/>
    <dgm:cxn modelId="{42E586CB-FF35-4B6C-8821-37A870F2F58E}" type="presParOf" srcId="{2124E26D-8782-40D5-BF08-D70EC54FF6BD}" destId="{E4B369D4-6814-417B-9837-23277125F1C1}" srcOrd="1" destOrd="0" presId="urn:microsoft.com/office/officeart/2005/8/layout/vList2"/>
    <dgm:cxn modelId="{A70226C8-A6EE-4147-99C2-81795DE68C2B}" type="presParOf" srcId="{2124E26D-8782-40D5-BF08-D70EC54FF6BD}" destId="{D0361E0A-81E2-4279-B0DB-7355EB851B9A}" srcOrd="2" destOrd="0" presId="urn:microsoft.com/office/officeart/2005/8/layout/vList2"/>
    <dgm:cxn modelId="{B5B264A2-F1EB-4EDE-B8CD-DD685C886CF3}" type="presParOf" srcId="{2124E26D-8782-40D5-BF08-D70EC54FF6BD}" destId="{BA9A870A-2E73-4D66-8C04-FF6341CC9A87}" srcOrd="3" destOrd="0" presId="urn:microsoft.com/office/officeart/2005/8/layout/vList2"/>
    <dgm:cxn modelId="{18E37155-7BD5-48F1-B4B9-F00B8AAF0E63}" type="presParOf" srcId="{2124E26D-8782-40D5-BF08-D70EC54FF6BD}" destId="{4BE25E25-997A-4B0B-A07A-2422619D64BD}" srcOrd="4" destOrd="0" presId="urn:microsoft.com/office/officeart/2005/8/layout/vList2"/>
    <dgm:cxn modelId="{0EF91688-D2C8-4A11-8749-31607B4CC91A}" type="presParOf" srcId="{2124E26D-8782-40D5-BF08-D70EC54FF6BD}" destId="{A651AECD-DEF2-40AF-810E-76E92806D2DF}" srcOrd="5" destOrd="0" presId="urn:microsoft.com/office/officeart/2005/8/layout/vList2"/>
    <dgm:cxn modelId="{252D9608-4E2D-4896-A58E-9ED3DEA5B95B}" type="presParOf" srcId="{2124E26D-8782-40D5-BF08-D70EC54FF6BD}" destId="{631E2FF4-E950-4E13-A744-5190ACF27207}" srcOrd="6" destOrd="0" presId="urn:microsoft.com/office/officeart/2005/8/layout/vList2"/>
    <dgm:cxn modelId="{F16D0042-D561-4D6E-A734-46E20371F077}" type="presParOf" srcId="{2124E26D-8782-40D5-BF08-D70EC54FF6BD}" destId="{7B202F8D-78C2-4701-810D-51F43467926A}" srcOrd="7" destOrd="0" presId="urn:microsoft.com/office/officeart/2005/8/layout/vList2"/>
    <dgm:cxn modelId="{D370C70A-E5F2-4C4D-924F-4A7DBE134826}" type="presParOf" srcId="{2124E26D-8782-40D5-BF08-D70EC54FF6BD}" destId="{81B4CA7C-9D02-4553-8847-5B6E7262BE60}" srcOrd="8" destOrd="0" presId="urn:microsoft.com/office/officeart/2005/8/layout/vList2"/>
    <dgm:cxn modelId="{FEA2DAC8-9157-4A22-8607-FFEF965AB93D}" type="presParOf" srcId="{2124E26D-8782-40D5-BF08-D70EC54FF6BD}" destId="{54E389A0-E1CD-4946-96ED-8C7D57268DB9}" srcOrd="9" destOrd="0" presId="urn:microsoft.com/office/officeart/2005/8/layout/vList2"/>
    <dgm:cxn modelId="{550B30A4-8AE4-401A-A672-8A64032DBF2D}" type="presParOf" srcId="{2124E26D-8782-40D5-BF08-D70EC54FF6BD}" destId="{4EDED558-AEAE-41D3-ADE0-0B1475CF0509}" srcOrd="10" destOrd="0" presId="urn:microsoft.com/office/officeart/2005/8/layout/vList2"/>
    <dgm:cxn modelId="{871F4F0F-0357-4C11-9555-493ADF981C34}" type="presParOf" srcId="{2124E26D-8782-40D5-BF08-D70EC54FF6BD}" destId="{1186A8DA-E942-4AD1-9E1C-36B1F014E539}" srcOrd="11" destOrd="0" presId="urn:microsoft.com/office/officeart/2005/8/layout/vList2"/>
    <dgm:cxn modelId="{36EBA966-89A3-4660-B505-5DE50D0C1CC2}" type="presParOf" srcId="{2124E26D-8782-40D5-BF08-D70EC54FF6BD}" destId="{2A787F12-64D6-4E1E-B6C5-16DFC25B46D2}" srcOrd="12" destOrd="0" presId="urn:microsoft.com/office/officeart/2005/8/layout/vList2"/>
    <dgm:cxn modelId="{6BD36CAC-4CB9-471A-BAAA-932BE3D3D705}" type="presParOf" srcId="{2124E26D-8782-40D5-BF08-D70EC54FF6BD}" destId="{BB4DA10A-B8A5-4848-841B-700A561E568E}" srcOrd="13" destOrd="0" presId="urn:microsoft.com/office/officeart/2005/8/layout/vList2"/>
    <dgm:cxn modelId="{6F2F27F1-4D9A-4D6D-82C0-91592565215E}" type="presParOf" srcId="{2124E26D-8782-40D5-BF08-D70EC54FF6BD}" destId="{80800F73-6CBE-402F-B96F-898E79600CBC}" srcOrd="14" destOrd="0" presId="urn:microsoft.com/office/officeart/2005/8/layout/vList2"/>
    <dgm:cxn modelId="{579C1F5F-7E85-4B1E-A510-293B4222166D}" type="presParOf" srcId="{2124E26D-8782-40D5-BF08-D70EC54FF6BD}" destId="{3D89FBF2-3B21-4C8F-A448-C4B13037074B}" srcOrd="15" destOrd="0" presId="urn:microsoft.com/office/officeart/2005/8/layout/vList2"/>
    <dgm:cxn modelId="{65E1A658-E311-44C0-B55B-9AA1372F599F}" type="presParOf" srcId="{2124E26D-8782-40D5-BF08-D70EC54FF6BD}" destId="{F57F13C6-DFF6-4421-BB9A-19CB179C189A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E9E1F7-B093-44A6-8303-4ABFBC0A56EA}">
      <dsp:nvSpPr>
        <dsp:cNvPr id="0" name=""/>
        <dsp:cNvSpPr/>
      </dsp:nvSpPr>
      <dsp:spPr>
        <a:xfrm>
          <a:off x="0" y="287247"/>
          <a:ext cx="5911897" cy="40774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700" kern="1200" dirty="0"/>
            <a:t>KURALLARIN ÖNEMİ</a:t>
          </a:r>
          <a:endParaRPr lang="en-US" sz="1700" kern="1200" dirty="0"/>
        </a:p>
      </dsp:txBody>
      <dsp:txXfrm>
        <a:off x="19904" y="307151"/>
        <a:ext cx="5872089" cy="367937"/>
      </dsp:txXfrm>
    </dsp:sp>
    <dsp:sp modelId="{D0361E0A-81E2-4279-B0DB-7355EB851B9A}">
      <dsp:nvSpPr>
        <dsp:cNvPr id="0" name=""/>
        <dsp:cNvSpPr/>
      </dsp:nvSpPr>
      <dsp:spPr>
        <a:xfrm>
          <a:off x="0" y="743952"/>
          <a:ext cx="5911897" cy="407745"/>
        </a:xfrm>
        <a:prstGeom prst="roundRect">
          <a:avLst/>
        </a:prstGeom>
        <a:gradFill rotWithShape="0">
          <a:gsLst>
            <a:gs pos="0">
              <a:schemeClr val="accent2">
                <a:hueOff val="-298561"/>
                <a:satOff val="5927"/>
                <a:lumOff val="-375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98561"/>
                <a:satOff val="5927"/>
                <a:lumOff val="-375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98561"/>
                <a:satOff val="5927"/>
                <a:lumOff val="-375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700" kern="1200" dirty="0"/>
            <a:t>BEŞERİ DAVRANIŞ KURALLARININ ORTAK ÖZELLİKLERİ</a:t>
          </a:r>
          <a:endParaRPr lang="en-US" sz="1700" kern="1200" dirty="0"/>
        </a:p>
      </dsp:txBody>
      <dsp:txXfrm>
        <a:off x="19904" y="763856"/>
        <a:ext cx="5872089" cy="367937"/>
      </dsp:txXfrm>
    </dsp:sp>
    <dsp:sp modelId="{4BE25E25-997A-4B0B-A07A-2422619D64BD}">
      <dsp:nvSpPr>
        <dsp:cNvPr id="0" name=""/>
        <dsp:cNvSpPr/>
      </dsp:nvSpPr>
      <dsp:spPr>
        <a:xfrm>
          <a:off x="0" y="1200657"/>
          <a:ext cx="5911897" cy="407745"/>
        </a:xfrm>
        <a:prstGeom prst="roundRect">
          <a:avLst/>
        </a:prstGeom>
        <a:gradFill rotWithShape="0">
          <a:gsLst>
            <a:gs pos="0">
              <a:schemeClr val="accent2">
                <a:hueOff val="-597122"/>
                <a:satOff val="11853"/>
                <a:lumOff val="-750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97122"/>
                <a:satOff val="11853"/>
                <a:lumOff val="-750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97122"/>
                <a:satOff val="11853"/>
                <a:lumOff val="-750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700" kern="1200" dirty="0"/>
            <a:t>HUKUK KURALLARI</a:t>
          </a:r>
          <a:endParaRPr lang="en-US" sz="1700" kern="1200" dirty="0"/>
        </a:p>
      </dsp:txBody>
      <dsp:txXfrm>
        <a:off x="19904" y="1220561"/>
        <a:ext cx="5872089" cy="367937"/>
      </dsp:txXfrm>
    </dsp:sp>
    <dsp:sp modelId="{631E2FF4-E950-4E13-A744-5190ACF27207}">
      <dsp:nvSpPr>
        <dsp:cNvPr id="0" name=""/>
        <dsp:cNvSpPr/>
      </dsp:nvSpPr>
      <dsp:spPr>
        <a:xfrm>
          <a:off x="0" y="1657362"/>
          <a:ext cx="5911897" cy="407745"/>
        </a:xfrm>
        <a:prstGeom prst="roundRect">
          <a:avLst/>
        </a:prstGeom>
        <a:gradFill rotWithShape="0">
          <a:gsLst>
            <a:gs pos="0">
              <a:schemeClr val="accent2">
                <a:hueOff val="-895683"/>
                <a:satOff val="17780"/>
                <a:lumOff val="-1125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895683"/>
                <a:satOff val="17780"/>
                <a:lumOff val="-1125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895683"/>
                <a:satOff val="17780"/>
                <a:lumOff val="-1125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700" kern="1200" dirty="0"/>
            <a:t>DİN KURALLARI</a:t>
          </a:r>
          <a:endParaRPr lang="en-US" sz="1700" kern="1200" dirty="0"/>
        </a:p>
      </dsp:txBody>
      <dsp:txXfrm>
        <a:off x="19904" y="1677266"/>
        <a:ext cx="5872089" cy="367937"/>
      </dsp:txXfrm>
    </dsp:sp>
    <dsp:sp modelId="{81B4CA7C-9D02-4553-8847-5B6E7262BE60}">
      <dsp:nvSpPr>
        <dsp:cNvPr id="0" name=""/>
        <dsp:cNvSpPr/>
      </dsp:nvSpPr>
      <dsp:spPr>
        <a:xfrm>
          <a:off x="0" y="2114067"/>
          <a:ext cx="5911897" cy="407745"/>
        </a:xfrm>
        <a:prstGeom prst="roundRect">
          <a:avLst/>
        </a:prstGeom>
        <a:gradFill rotWithShape="0">
          <a:gsLst>
            <a:gs pos="0">
              <a:schemeClr val="accent2">
                <a:hueOff val="-1194244"/>
                <a:satOff val="23706"/>
                <a:lumOff val="-1500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194244"/>
                <a:satOff val="23706"/>
                <a:lumOff val="-1500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194244"/>
                <a:satOff val="23706"/>
                <a:lumOff val="-1500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700" kern="1200" dirty="0"/>
            <a:t>AHLAK KURALLARI</a:t>
          </a:r>
          <a:endParaRPr lang="en-US" sz="1700" kern="1200" dirty="0"/>
        </a:p>
      </dsp:txBody>
      <dsp:txXfrm>
        <a:off x="19904" y="2133971"/>
        <a:ext cx="5872089" cy="367937"/>
      </dsp:txXfrm>
    </dsp:sp>
    <dsp:sp modelId="{4EDED558-AEAE-41D3-ADE0-0B1475CF0509}">
      <dsp:nvSpPr>
        <dsp:cNvPr id="0" name=""/>
        <dsp:cNvSpPr/>
      </dsp:nvSpPr>
      <dsp:spPr>
        <a:xfrm>
          <a:off x="0" y="2570772"/>
          <a:ext cx="5911897" cy="407745"/>
        </a:xfrm>
        <a:prstGeom prst="roundRect">
          <a:avLst/>
        </a:prstGeom>
        <a:gradFill rotWithShape="0">
          <a:gsLst>
            <a:gs pos="0">
              <a:schemeClr val="accent2">
                <a:hueOff val="-1492804"/>
                <a:satOff val="29633"/>
                <a:lumOff val="-187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92804"/>
                <a:satOff val="29633"/>
                <a:lumOff val="-187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92804"/>
                <a:satOff val="29633"/>
                <a:lumOff val="-187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700" kern="1200" dirty="0"/>
            <a:t>GÖRGÜ KURALLARI</a:t>
          </a:r>
          <a:endParaRPr lang="en-US" sz="1700" kern="1200" dirty="0"/>
        </a:p>
      </dsp:txBody>
      <dsp:txXfrm>
        <a:off x="19904" y="2590676"/>
        <a:ext cx="5872089" cy="367937"/>
      </dsp:txXfrm>
    </dsp:sp>
    <dsp:sp modelId="{2A787F12-64D6-4E1E-B6C5-16DFC25B46D2}">
      <dsp:nvSpPr>
        <dsp:cNvPr id="0" name=""/>
        <dsp:cNvSpPr/>
      </dsp:nvSpPr>
      <dsp:spPr>
        <a:xfrm>
          <a:off x="0" y="3027477"/>
          <a:ext cx="5911897" cy="407745"/>
        </a:xfrm>
        <a:prstGeom prst="roundRect">
          <a:avLst/>
        </a:prstGeom>
        <a:gradFill rotWithShape="0">
          <a:gsLst>
            <a:gs pos="0">
              <a:schemeClr val="accent2">
                <a:hueOff val="-1791365"/>
                <a:satOff val="35559"/>
                <a:lumOff val="-2250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791365"/>
                <a:satOff val="35559"/>
                <a:lumOff val="-2250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791365"/>
                <a:satOff val="35559"/>
                <a:lumOff val="-2250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700" kern="1200" dirty="0"/>
            <a:t>ÖRF VE ADET KURALLARI</a:t>
          </a:r>
          <a:endParaRPr lang="en-US" sz="1700" kern="1200" dirty="0"/>
        </a:p>
      </dsp:txBody>
      <dsp:txXfrm>
        <a:off x="19904" y="3047381"/>
        <a:ext cx="5872089" cy="367937"/>
      </dsp:txXfrm>
    </dsp:sp>
    <dsp:sp modelId="{80800F73-6CBE-402F-B96F-898E79600CBC}">
      <dsp:nvSpPr>
        <dsp:cNvPr id="0" name=""/>
        <dsp:cNvSpPr/>
      </dsp:nvSpPr>
      <dsp:spPr>
        <a:xfrm>
          <a:off x="0" y="3484182"/>
          <a:ext cx="5911897" cy="407745"/>
        </a:xfrm>
        <a:prstGeom prst="roundRect">
          <a:avLst/>
        </a:prstGeom>
        <a:gradFill rotWithShape="0">
          <a:gsLst>
            <a:gs pos="0">
              <a:schemeClr val="accent2">
                <a:hueOff val="-2089926"/>
                <a:satOff val="41486"/>
                <a:lumOff val="-262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089926"/>
                <a:satOff val="41486"/>
                <a:lumOff val="-262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089926"/>
                <a:satOff val="41486"/>
                <a:lumOff val="-262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700" kern="1200" dirty="0"/>
            <a:t>BEŞERİ DAVRANIŞ KURALLARININ ORTAK FONKSİYONU</a:t>
          </a:r>
          <a:endParaRPr lang="en-US" sz="1700" kern="1200" dirty="0"/>
        </a:p>
      </dsp:txBody>
      <dsp:txXfrm>
        <a:off x="19904" y="3504086"/>
        <a:ext cx="5872089" cy="367937"/>
      </dsp:txXfrm>
    </dsp:sp>
    <dsp:sp modelId="{F57F13C6-DFF6-4421-BB9A-19CB179C189A}">
      <dsp:nvSpPr>
        <dsp:cNvPr id="0" name=""/>
        <dsp:cNvSpPr/>
      </dsp:nvSpPr>
      <dsp:spPr>
        <a:xfrm>
          <a:off x="0" y="3957150"/>
          <a:ext cx="5911897" cy="407745"/>
        </a:xfrm>
        <a:prstGeom prst="roundRect">
          <a:avLst/>
        </a:prstGeom>
        <a:gradFill rotWithShape="0">
          <a:gsLst>
            <a:gs pos="0">
              <a:schemeClr val="accent2">
                <a:hueOff val="-2388487"/>
                <a:satOff val="47412"/>
                <a:lumOff val="-3000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388487"/>
                <a:satOff val="47412"/>
                <a:lumOff val="-3000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388487"/>
                <a:satOff val="47412"/>
                <a:lumOff val="-3000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700" kern="1200" dirty="0"/>
            <a:t>ÇETE KURALLARI ÜZERİNE</a:t>
          </a:r>
          <a:endParaRPr lang="en-US" sz="1700" kern="1200" dirty="0"/>
        </a:p>
      </dsp:txBody>
      <dsp:txXfrm>
        <a:off x="19904" y="3977054"/>
        <a:ext cx="5872089" cy="3679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dirty="0"/>
          </a:p>
        </p:txBody>
      </p:sp>
      <p:sp>
        <p:nvSpPr>
          <p:cNvPr id="3" name="Tarih Yer Tutucus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4" name="Alt Bilgi Yer Tutucusu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01114579-D02A-4B51-B5DF-8EC449F77AC7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68126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dirty="0"/>
          </a:p>
        </p:txBody>
      </p:sp>
      <p:sp>
        <p:nvSpPr>
          <p:cNvPr id="3" name="Tarih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Asıl metin stillerini düzenlemek için tıklayın</a:t>
            </a:r>
          </a:p>
          <a:p>
            <a:pPr lvl="1" rtl="0"/>
            <a:r>
              <a:t>İkinci düzey</a:t>
            </a:r>
          </a:p>
          <a:p>
            <a:pPr lvl="2" rtl="0"/>
            <a:r>
              <a:t>Üçüncü düzey</a:t>
            </a:r>
          </a:p>
          <a:p>
            <a:pPr lvl="3" rtl="0"/>
            <a:r>
              <a:t>Dördüncü düzey</a:t>
            </a:r>
          </a:p>
          <a:p>
            <a:pPr lvl="4" rtl="0"/>
            <a:r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C6074690-7256-4BB9-AC0F-97AEAE8CDEC2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742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376792" y="1905003"/>
            <a:ext cx="9435241" cy="1625599"/>
          </a:xfrm>
        </p:spPr>
        <p:txBody>
          <a:bodyPr rtlCol="0">
            <a:normAutofit/>
          </a:bodyPr>
          <a:lstStyle>
            <a:lvl1pPr algn="ctr" rtl="0">
              <a:lnSpc>
                <a:spcPct val="90000"/>
              </a:lnSpc>
              <a:defRPr sz="4800">
                <a:solidFill>
                  <a:schemeClr val="tx2"/>
                </a:solidFill>
              </a:defRPr>
            </a:lvl1pPr>
          </a:lstStyle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82103" y="3657123"/>
            <a:ext cx="9429931" cy="991077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tr-TR"/>
              <a:t>Asıl alt başlık stilini düzenlemek için tıklayın</a:t>
            </a:r>
            <a:endParaRPr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</a:defRPr>
            </a:lvl1pPr>
          </a:lstStyle>
          <a:p>
            <a:pPr rtl="0"/>
            <a:endParaRPr dirty="0"/>
          </a:p>
        </p:txBody>
      </p:sp>
      <p:sp>
        <p:nvSpPr>
          <p:cNvPr id="4" name="Tarih Yer Tutucusu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</a:defRPr>
            </a:lvl1pPr>
          </a:lstStyle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  <p:grpSp>
        <p:nvGrpSpPr>
          <p:cNvPr id="7" name="Grup 6"/>
          <p:cNvGrpSpPr/>
          <p:nvPr/>
        </p:nvGrpSpPr>
        <p:grpSpPr>
          <a:xfrm>
            <a:off x="1218882" y="1600200"/>
            <a:ext cx="9739746" cy="73152"/>
            <a:chOff x="914400" y="1200150"/>
            <a:chExt cx="7306712" cy="54864"/>
          </a:xfrm>
        </p:grpSpPr>
        <p:sp>
          <p:nvSpPr>
            <p:cNvPr id="8" name="Oval 7"/>
            <p:cNvSpPr/>
            <p:nvPr/>
          </p:nvSpPr>
          <p:spPr>
            <a:xfrm>
              <a:off x="8166248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dirty="0"/>
            </a:p>
          </p:txBody>
        </p:sp>
        <p:sp>
          <p:nvSpPr>
            <p:cNvPr id="9" name="Oval 8"/>
            <p:cNvSpPr/>
            <p:nvPr/>
          </p:nvSpPr>
          <p:spPr>
            <a:xfrm>
              <a:off x="914400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dirty="0"/>
            </a:p>
          </p:txBody>
        </p:sp>
        <p:grpSp>
          <p:nvGrpSpPr>
            <p:cNvPr id="10" name="Grup 9"/>
            <p:cNvGrpSpPr/>
            <p:nvPr/>
          </p:nvGrpSpPr>
          <p:grpSpPr>
            <a:xfrm>
              <a:off x="1036847" y="12076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1" name="Düz Bağlayıcı 10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Düz Bağlayıcı 11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Grup 12"/>
          <p:cNvGrpSpPr/>
          <p:nvPr/>
        </p:nvGrpSpPr>
        <p:grpSpPr>
          <a:xfrm>
            <a:off x="1218882" y="4851400"/>
            <a:ext cx="9739746" cy="73152"/>
            <a:chOff x="914400" y="3638550"/>
            <a:chExt cx="7306712" cy="54864"/>
          </a:xfrm>
        </p:grpSpPr>
        <p:sp>
          <p:nvSpPr>
            <p:cNvPr id="14" name="Oval 13"/>
            <p:cNvSpPr/>
            <p:nvPr/>
          </p:nvSpPr>
          <p:spPr>
            <a:xfrm>
              <a:off x="8166248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dirty="0"/>
            </a:p>
          </p:txBody>
        </p:sp>
        <p:sp>
          <p:nvSpPr>
            <p:cNvPr id="15" name="Oval 14"/>
            <p:cNvSpPr/>
            <p:nvPr/>
          </p:nvSpPr>
          <p:spPr>
            <a:xfrm>
              <a:off x="914400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dirty="0"/>
            </a:p>
          </p:txBody>
        </p:sp>
        <p:grpSp>
          <p:nvGrpSpPr>
            <p:cNvPr id="16" name="Grup 15"/>
            <p:cNvGrpSpPr/>
            <p:nvPr/>
          </p:nvGrpSpPr>
          <p:grpSpPr>
            <a:xfrm>
              <a:off x="1036847" y="36460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7" name="Düz Bağlayıcı 16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Düz Bağlayıcı 17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743764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  <a:p>
            <a:pPr lvl="1" rtl="0"/>
            <a:r>
              <a:rPr lang="tr-TR"/>
              <a:t>İkinci düzey</a:t>
            </a:r>
          </a:p>
          <a:p>
            <a:pPr lvl="2" rtl="0"/>
            <a:r>
              <a:rPr lang="tr-TR"/>
              <a:t>Üçüncü düzey</a:t>
            </a:r>
          </a:p>
          <a:p>
            <a:pPr lvl="3" rtl="0"/>
            <a:r>
              <a:rPr lang="tr-TR"/>
              <a:t>Dördüncü düzey</a:t>
            </a:r>
          </a:p>
          <a:p>
            <a:pPr lvl="4" rtl="0"/>
            <a:r>
              <a:rPr lang="tr-TR"/>
              <a:t>Beşinci düzey</a:t>
            </a:r>
            <a:endParaRPr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4" name="Tarih Yer Tutucusu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9906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22030" y="990599"/>
            <a:ext cx="9344765" cy="2235203"/>
          </a:xfrm>
        </p:spPr>
        <p:txBody>
          <a:bodyPr rtlCol="0" anchor="b">
            <a:normAutofit/>
          </a:bodyPr>
          <a:lstStyle>
            <a:lvl1pPr algn="ctr" rtl="0">
              <a:lnSpc>
                <a:spcPct val="90000"/>
              </a:lnSpc>
              <a:defRPr sz="4800" b="0" cap="none" baseline="0"/>
            </a:lvl1pPr>
          </a:lstStyle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422030" y="3733800"/>
            <a:ext cx="9344765" cy="1219200"/>
          </a:xfrm>
        </p:spPr>
        <p:txBody>
          <a:bodyPr rtlCol="0" anchor="t"/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/>
              <a:t>Asıl metin stillerini düzenlemek için tıklayın</a:t>
            </a:r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4" name="Tarih Yer Tutucusu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  <p:grpSp>
        <p:nvGrpSpPr>
          <p:cNvPr id="13" name="Grup 12"/>
          <p:cNvGrpSpPr/>
          <p:nvPr/>
        </p:nvGrpSpPr>
        <p:grpSpPr>
          <a:xfrm>
            <a:off x="3273781" y="3475736"/>
            <a:ext cx="5641265" cy="54864"/>
            <a:chOff x="2455975" y="2588441"/>
            <a:chExt cx="4232051" cy="41148"/>
          </a:xfrm>
        </p:grpSpPr>
        <p:sp>
          <p:nvSpPr>
            <p:cNvPr id="14" name="Oval 13"/>
            <p:cNvSpPr/>
            <p:nvPr/>
          </p:nvSpPr>
          <p:spPr>
            <a:xfrm>
              <a:off x="6642306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455975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grpSp>
          <p:nvGrpSpPr>
            <p:cNvPr id="16" name="Grup 15"/>
            <p:cNvGrpSpPr/>
            <p:nvPr/>
          </p:nvGrpSpPr>
          <p:grpSpPr>
            <a:xfrm>
              <a:off x="2563229" y="2594391"/>
              <a:ext cx="4023360" cy="29249"/>
              <a:chOff x="2550323" y="3458731"/>
              <a:chExt cx="4023360" cy="38998"/>
            </a:xfrm>
          </p:grpSpPr>
          <p:cxnSp>
            <p:nvCxnSpPr>
              <p:cNvPr id="17" name="Düz Bağlayıcı 16"/>
              <p:cNvCxnSpPr/>
              <p:nvPr/>
            </p:nvCxnSpPr>
            <p:spPr>
              <a:xfrm>
                <a:off x="2550323" y="3458731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  <p:cxnSp>
            <p:nvCxnSpPr>
              <p:cNvPr id="18" name="Düz Bağlayıcı 17"/>
              <p:cNvCxnSpPr/>
              <p:nvPr/>
            </p:nvCxnSpPr>
            <p:spPr>
              <a:xfrm>
                <a:off x="2550323" y="3497729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5526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1218883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/>
            </a:lvl8pPr>
            <a:lvl9pPr algn="l" rtl="0">
              <a:defRPr sz="1800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  <a:p>
            <a:pPr lvl="1" rtl="0"/>
            <a:r>
              <a:rPr lang="tr-TR"/>
              <a:t>İkinci düzey</a:t>
            </a:r>
          </a:p>
          <a:p>
            <a:pPr lvl="2" rtl="0"/>
            <a:r>
              <a:rPr lang="tr-TR"/>
              <a:t>Üçüncü düzey</a:t>
            </a:r>
          </a:p>
          <a:p>
            <a:pPr lvl="3" rtl="0"/>
            <a:r>
              <a:rPr lang="tr-TR"/>
              <a:t>Dördüncü düzey</a:t>
            </a:r>
          </a:p>
          <a:p>
            <a:pPr lvl="4" rtl="0"/>
            <a:r>
              <a:rPr lang="tr-TR"/>
              <a:t>Beşinci düzey</a:t>
            </a:r>
            <a:endParaRPr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95986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 baseline="0"/>
            </a:lvl8pPr>
            <a:lvl9pPr algn="l" rtl="0">
              <a:defRPr sz="1800" baseline="0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  <a:p>
            <a:pPr lvl="1" rtl="0"/>
            <a:r>
              <a:rPr lang="tr-TR"/>
              <a:t>İkinci düzey</a:t>
            </a:r>
          </a:p>
          <a:p>
            <a:pPr lvl="2" rtl="0"/>
            <a:r>
              <a:rPr lang="tr-TR"/>
              <a:t>Üçüncü düzey</a:t>
            </a:r>
          </a:p>
          <a:p>
            <a:pPr lvl="3" rtl="0"/>
            <a:r>
              <a:rPr lang="tr-TR"/>
              <a:t>Dördüncü düzey</a:t>
            </a:r>
          </a:p>
          <a:p>
            <a:pPr lvl="4" rtl="0"/>
            <a:r>
              <a:rPr lang="tr-TR"/>
              <a:t>Beşinci düzey</a:t>
            </a:r>
            <a:endParaRPr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5" name="Tarih Yer Tutucusu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607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222945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1218883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  <a:p>
            <a:pPr lvl="1" rtl="0"/>
            <a:r>
              <a:rPr lang="tr-TR"/>
              <a:t>İkinci düzey</a:t>
            </a:r>
          </a:p>
          <a:p>
            <a:pPr lvl="2" rtl="0"/>
            <a:r>
              <a:rPr lang="tr-TR"/>
              <a:t>Üçüncü düzey</a:t>
            </a:r>
          </a:p>
          <a:p>
            <a:pPr lvl="3" rtl="0"/>
            <a:r>
              <a:rPr lang="tr-TR"/>
              <a:t>Dördüncü düzey</a:t>
            </a:r>
          </a:p>
          <a:p>
            <a:pPr lvl="4" rtl="0"/>
            <a:r>
              <a:rPr lang="tr-TR"/>
              <a:t>Beşinci düzey</a:t>
            </a:r>
            <a:endParaRPr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200049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95986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  <a:p>
            <a:pPr lvl="1" rtl="0"/>
            <a:r>
              <a:rPr lang="tr-TR"/>
              <a:t>İkinci düzey</a:t>
            </a:r>
          </a:p>
          <a:p>
            <a:pPr lvl="2" rtl="0"/>
            <a:r>
              <a:rPr lang="tr-TR"/>
              <a:t>Üçüncü düzey</a:t>
            </a:r>
          </a:p>
          <a:p>
            <a:pPr lvl="3" rtl="0"/>
            <a:r>
              <a:rPr lang="tr-TR"/>
              <a:t>Dördüncü düzey</a:t>
            </a:r>
          </a:p>
          <a:p>
            <a:pPr lvl="4" rtl="0"/>
            <a:r>
              <a:rPr lang="tr-TR"/>
              <a:t>Beşinci düzey</a:t>
            </a:r>
            <a:endParaRPr/>
          </a:p>
        </p:txBody>
      </p:sp>
      <p:sp>
        <p:nvSpPr>
          <p:cNvPr id="8" name="Alt Bilgi Yer Tutucusu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7" name="Tarih Yer Tutucusu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4258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4" name="Alt Bilgi Yer Tutucusu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3" name="Tarih Yer Tutucusu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593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 Bilgi Yer Tutucusu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2" name="Tarih Yer Tutucusu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128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Resim Yazı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218883" y="1803400"/>
            <a:ext cx="6602281" cy="4267201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 baseline="0"/>
            </a:lvl8pPr>
            <a:lvl9pPr algn="l" rtl="0">
              <a:defRPr sz="1600" baseline="0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  <a:p>
            <a:pPr lvl="1" rtl="0"/>
            <a:r>
              <a:rPr lang="tr-TR"/>
              <a:t>İkinci düzey</a:t>
            </a:r>
          </a:p>
          <a:p>
            <a:pPr lvl="2" rtl="0"/>
            <a:r>
              <a:rPr lang="tr-TR"/>
              <a:t>Üçüncü düzey</a:t>
            </a:r>
          </a:p>
          <a:p>
            <a:pPr lvl="3" rtl="0"/>
            <a:r>
              <a:rPr lang="tr-TR"/>
              <a:t>Dördüncü düzey</a:t>
            </a:r>
          </a:p>
          <a:p>
            <a:pPr lvl="4" rtl="0"/>
            <a:r>
              <a:rPr lang="tr-TR"/>
              <a:t>Beşinci düzey</a:t>
            </a:r>
            <a:endParaRPr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125883" y="1803400"/>
            <a:ext cx="2844060" cy="4267201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5" name="Tarih Yer Tutucusu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5864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Resim Yazı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8" name="Dikdörtgen 7"/>
          <p:cNvSpPr/>
          <p:nvPr/>
        </p:nvSpPr>
        <p:spPr>
          <a:xfrm>
            <a:off x="1218883" y="1803400"/>
            <a:ext cx="6602280" cy="4267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dirty="0"/>
          </a:p>
        </p:txBody>
      </p:sp>
      <p:sp>
        <p:nvSpPr>
          <p:cNvPr id="3" name="Resim Yer Tutucusu 2" descr="Resim eklemek için boş yer tutucu. Yer tutucuya tıklayın ve eklemek istediğiniz resmi seçin."/>
          <p:cNvSpPr>
            <a:spLocks noGrp="1"/>
          </p:cNvSpPr>
          <p:nvPr>
            <p:ph type="pic" idx="1"/>
          </p:nvPr>
        </p:nvSpPr>
        <p:spPr>
          <a:xfrm>
            <a:off x="1338739" y="1925320"/>
            <a:ext cx="6362567" cy="4023360"/>
          </a:xfrm>
          <a:solidFill>
            <a:schemeClr val="bg2"/>
          </a:solidFill>
        </p:spPr>
        <p:txBody>
          <a:bodyPr tIns="914400"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tr-TR" dirty="0"/>
              <a:t>Resim eklemek için simgeye tıklayın</a:t>
            </a:r>
            <a:endParaRPr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125883" y="1803401"/>
            <a:ext cx="2844060" cy="4165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5" name="Tarih Yer Tutucusu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0505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  <a:p>
            <a:pPr lvl="1" rtl="0"/>
            <a:r>
              <a:rPr lang="tr-TR"/>
              <a:t>İkinci düzey</a:t>
            </a:r>
          </a:p>
          <a:p>
            <a:pPr lvl="2" rtl="0"/>
            <a:r>
              <a:rPr lang="tr-TR"/>
              <a:t>Üçüncü düzey</a:t>
            </a:r>
          </a:p>
          <a:p>
            <a:pPr lvl="3" rtl="0"/>
            <a:r>
              <a:rPr lang="tr-TR"/>
              <a:t>Dördüncü düzey</a:t>
            </a:r>
          </a:p>
          <a:p>
            <a:pPr lvl="4" rtl="0"/>
            <a:r>
              <a:rPr lang="tr-TR"/>
              <a:t>Beşinci düzey</a:t>
            </a:r>
            <a:endParaRPr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4" name="Tarih Yer Tutucusu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2322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9834563" y="434975"/>
            <a:ext cx="1168400" cy="5661025"/>
          </a:xfrm>
        </p:spPr>
        <p:txBody>
          <a:bodyPr vert="eaVert" rtlCol="0"/>
          <a:lstStyle/>
          <a:p>
            <a:pPr rtl="0"/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1217613" y="434975"/>
            <a:ext cx="8413750" cy="5661025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tr-TR"/>
              <a:t>Asıl metin stillerini düzenlemek için tıklayın</a:t>
            </a:r>
          </a:p>
          <a:p>
            <a:pPr lvl="1" rtl="0"/>
            <a:r>
              <a:rPr lang="tr-TR"/>
              <a:t>İkinci düzey</a:t>
            </a:r>
          </a:p>
          <a:p>
            <a:pPr lvl="2" rtl="0"/>
            <a:r>
              <a:rPr lang="tr-TR"/>
              <a:t>Üçüncü düzey</a:t>
            </a:r>
          </a:p>
          <a:p>
            <a:pPr lvl="3" rtl="0"/>
            <a:r>
              <a:rPr lang="tr-TR"/>
              <a:t>Dördüncü düzey</a:t>
            </a:r>
          </a:p>
          <a:p>
            <a:pPr lvl="4" rtl="0"/>
            <a:r>
              <a:rPr lang="tr-TR"/>
              <a:t>Beşinci düzey</a:t>
            </a:r>
            <a:endParaRPr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dirty="0"/>
          </a:p>
        </p:txBody>
      </p:sp>
      <p:sp>
        <p:nvSpPr>
          <p:cNvPr id="4" name="Tarih Yer Tutucusu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8570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sz="2400" dirty="0"/>
          </a:p>
        </p:txBody>
      </p:sp>
      <p:sp>
        <p:nvSpPr>
          <p:cNvPr id="8" name="Yuvarlatılmış Dikdörtgen 7"/>
          <p:cNvSpPr/>
          <p:nvPr/>
        </p:nvSpPr>
        <p:spPr>
          <a:xfrm>
            <a:off x="304721" y="301752"/>
            <a:ext cx="11579384" cy="6254496"/>
          </a:xfrm>
          <a:prstGeom prst="roundRect">
            <a:avLst>
              <a:gd name="adj" fmla="val 2341"/>
            </a:avLst>
          </a:prstGeom>
          <a:solidFill>
            <a:srgbClr val="FFFFFF"/>
          </a:solidFill>
          <a:ln>
            <a:noFill/>
          </a:ln>
          <a:effectLst>
            <a:innerShdw blurRad="508000">
              <a:srgbClr val="FFD14B">
                <a:alpha val="69804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dirty="0"/>
          </a:p>
        </p:txBody>
      </p:sp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1218883" y="431800"/>
            <a:ext cx="9751060" cy="1168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218883" y="1803400"/>
            <a:ext cx="975106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t>Asıl metin stillerini düzenlemek için tıklayın</a:t>
            </a:r>
          </a:p>
          <a:p>
            <a:pPr lvl="1" rtl="0"/>
            <a:r>
              <a:t>İkinci düzey</a:t>
            </a:r>
          </a:p>
          <a:p>
            <a:pPr lvl="2" rtl="0"/>
            <a:r>
              <a:t>Üçüncü düzey</a:t>
            </a:r>
          </a:p>
          <a:p>
            <a:pPr lvl="3" rtl="0"/>
            <a:r>
              <a:t>Dördüncü düzey</a:t>
            </a:r>
          </a:p>
          <a:p>
            <a:pPr lvl="4" rtl="0"/>
            <a:r>
              <a:t>Beşinci düzey</a:t>
            </a: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1218882" y="6172200"/>
            <a:ext cx="741487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dirty="0"/>
          </a:p>
        </p:txBody>
      </p:sp>
      <p:sp>
        <p:nvSpPr>
          <p:cNvPr id="4" name="Tarih Yer Tutucusu 3"/>
          <p:cNvSpPr>
            <a:spLocks noGrp="1"/>
          </p:cNvSpPr>
          <p:nvPr>
            <p:ph type="dt" sz="half" idx="2"/>
          </p:nvPr>
        </p:nvSpPr>
        <p:spPr>
          <a:xfrm>
            <a:off x="8836898" y="6172200"/>
            <a:ext cx="1218883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dirty="0"/>
              <a:t>01.08.2016</a:t>
            </a:r>
            <a:endParaRPr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10258928" y="6172200"/>
            <a:ext cx="711015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DF28FB93-0A08-4E7D-8E63-9EFA29F1E09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07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039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5214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453896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55648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5740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5915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66090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EECAF71-7BD3-45DE-91FD-68A17C4E8D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Hukuk Başlangıcı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A691F82C-161A-493E-91CF-0F6625E96F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/>
              <a:t>Şafak parlak börü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4387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70E490D-1499-4472-995F-8675B92F7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290" y="805202"/>
            <a:ext cx="3159678" cy="4430206"/>
          </a:xfrm>
        </p:spPr>
        <p:txBody>
          <a:bodyPr anchor="ctr">
            <a:normAutofit/>
          </a:bodyPr>
          <a:lstStyle/>
          <a:p>
            <a:r>
              <a:rPr lang="tr-TR" sz="3600" dirty="0"/>
              <a:t>YAKLAŞIM BİÇİMLERİ</a:t>
            </a:r>
            <a:br>
              <a:rPr lang="tr-TR" sz="3600" dirty="0"/>
            </a:br>
            <a:r>
              <a:rPr lang="tr-TR" sz="3600" dirty="0"/>
              <a:t>VE KONU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BC256A2-6872-46C8-B84A-9C1BDE0E3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6655" y="805204"/>
            <a:ext cx="6100970" cy="4430205"/>
          </a:xfrm>
        </p:spPr>
        <p:txBody>
          <a:bodyPr anchor="ctr">
            <a:normAutofit/>
          </a:bodyPr>
          <a:lstStyle/>
          <a:p>
            <a:pPr marL="514196" indent="-514196">
              <a:buFont typeface="+mj-lt"/>
              <a:buAutoNum type="romanUcPeriod"/>
            </a:pPr>
            <a:endParaRPr lang="tr-TR" dirty="0"/>
          </a:p>
          <a:p>
            <a:pPr marL="514196" indent="-514196">
              <a:buFont typeface="+mj-lt"/>
              <a:buAutoNum type="romanUcPeriod"/>
            </a:pPr>
            <a:r>
              <a:rPr lang="tr-TR" dirty="0"/>
              <a:t>YAKLAŞIM BİÇİMLERİ</a:t>
            </a:r>
          </a:p>
          <a:p>
            <a:pPr marL="971259" lvl="1" indent="-514196">
              <a:buFont typeface="+mj-lt"/>
              <a:buAutoNum type="alphaUcPeriod"/>
            </a:pPr>
            <a:r>
              <a:rPr lang="tr-TR" dirty="0"/>
              <a:t>Felsefi Yaklaşım Biçimi</a:t>
            </a:r>
          </a:p>
          <a:p>
            <a:pPr marL="971259" lvl="1" indent="-514196">
              <a:buFont typeface="+mj-lt"/>
              <a:buAutoNum type="alphaUcPeriod"/>
            </a:pPr>
            <a:r>
              <a:rPr lang="tr-TR" dirty="0"/>
              <a:t>Dogmatik Yaklaşım Biçimi</a:t>
            </a:r>
          </a:p>
          <a:p>
            <a:pPr marL="971259" lvl="1" indent="-514196">
              <a:buFont typeface="+mj-lt"/>
              <a:buAutoNum type="alphaUcPeriod"/>
            </a:pPr>
            <a:r>
              <a:rPr lang="tr-TR" dirty="0"/>
              <a:t>Hukukun Genel Teorisi Yaklaşım Biçimi</a:t>
            </a:r>
          </a:p>
          <a:p>
            <a:pPr marL="971259" lvl="1" indent="-514196">
              <a:buFont typeface="+mj-lt"/>
              <a:buAutoNum type="alphaUcPeriod"/>
            </a:pPr>
            <a:endParaRPr lang="tr-TR" dirty="0"/>
          </a:p>
          <a:p>
            <a:pPr marL="514196" indent="-514196">
              <a:buFont typeface="+mj-lt"/>
              <a:buAutoNum type="romanUcPeriod"/>
            </a:pPr>
            <a:r>
              <a:rPr lang="tr-TR" dirty="0"/>
              <a:t>«HUKUKA GİRİŞ» YERİNE «HUKUKUN GENEL TEORİSİ»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2761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6E8B799-1DE9-4DDD-BCB5-52B37FB46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54" y="2303340"/>
            <a:ext cx="3586088" cy="2673502"/>
          </a:xfrm>
        </p:spPr>
        <p:txBody>
          <a:bodyPr anchor="t">
            <a:normAutofit/>
          </a:bodyPr>
          <a:lstStyle/>
          <a:p>
            <a:r>
              <a:rPr lang="tr-TR" dirty="0"/>
              <a:t>BEŞERİ DAVRANIŞ KURALLARI</a:t>
            </a:r>
          </a:p>
        </p:txBody>
      </p:sp>
      <p:graphicFrame>
        <p:nvGraphicFramePr>
          <p:cNvPr id="5" name="İçerik Yer Tutucusu 2">
            <a:extLst>
              <a:ext uri="{FF2B5EF4-FFF2-40B4-BE49-F238E27FC236}">
                <a16:creationId xmlns:a16="http://schemas.microsoft.com/office/drawing/2014/main" id="{1F5CD180-A7C5-47CF-9A4E-085B999674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40574" y="803959"/>
          <a:ext cx="5911897" cy="4635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21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7843DB5-5D57-496C-ACDD-D39A3F40C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KURALLARIN ÖNEMİ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89B6E30-3F74-4B9A-AD9B-BD8B42066E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«İnsan, insana itaat etmemek için kuralları icat etti.»</a:t>
            </a:r>
          </a:p>
          <a:p>
            <a:r>
              <a:rPr lang="tr-TR" dirty="0"/>
              <a:t>Kural, önceden konulup ilan edilir ve uygulandıktan sonra geçmişe etkili olarak değiştirilemez.</a:t>
            </a:r>
          </a:p>
          <a:p>
            <a:r>
              <a:rPr lang="tr-TR" dirty="0"/>
              <a:t>Bu kurallara itaat etmek kötü sürprizlerle karşılaşmaya engel olur. Muhataplar bunları bilir ve davranışlarını ona göre ayarlar. </a:t>
            </a:r>
          </a:p>
          <a:p>
            <a:r>
              <a:rPr lang="tr-TR" dirty="0"/>
              <a:t>Kural, onu koyan kişileri de bağlar.</a:t>
            </a:r>
          </a:p>
          <a:p>
            <a:r>
              <a:rPr lang="tr-TR" dirty="0"/>
              <a:t>Kuralın önceden biliniyor olma ve olay sırasında değişmeyecek olma özelliği insanlara güvenlik sağlar. </a:t>
            </a:r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3924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36C06B2-D133-4005-8866-630D126E1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BEŞERİ DAVRANIŞ KURALLARININ ORTAK ÖZELLİKLERİ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FCD564E-4CCB-4530-8E4A-64050D8AE5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8883" y="1803400"/>
            <a:ext cx="9751060" cy="426720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tr-TR" b="1" dirty="0"/>
              <a:t>Normatiftir: Emir, yasak veya izin içerir.</a:t>
            </a:r>
          </a:p>
          <a:p>
            <a:pPr lvl="1"/>
            <a:r>
              <a:rPr lang="tr-TR" dirty="0"/>
              <a:t>Beşeri davranış kurallarındaki emir, yasak, izin ve yetki «olması gereken» i ifade eder.</a:t>
            </a:r>
          </a:p>
          <a:p>
            <a:pPr marL="457200" indent="-457200">
              <a:buFont typeface="+mj-lt"/>
              <a:buAutoNum type="arabicPeriod"/>
            </a:pPr>
            <a:r>
              <a:rPr lang="tr-TR" b="1" dirty="0"/>
              <a:t>Konusu insan davranışıdır.</a:t>
            </a:r>
          </a:p>
          <a:p>
            <a:pPr lvl="1"/>
            <a:r>
              <a:rPr lang="tr-TR" dirty="0"/>
              <a:t>İnsan dışındaki varlıkların davranışı beşeri davranış kurallarının konusu değildir.</a:t>
            </a:r>
          </a:p>
          <a:p>
            <a:pPr marL="457200" indent="-457200">
              <a:buFont typeface="+mj-lt"/>
              <a:buAutoNum type="arabicPeriod"/>
            </a:pPr>
            <a:r>
              <a:rPr lang="tr-TR" b="1" dirty="0"/>
              <a:t>İnsan iradesi tarafından konulur.</a:t>
            </a:r>
          </a:p>
          <a:p>
            <a:pPr marL="457200" indent="-457200">
              <a:buFont typeface="+mj-lt"/>
              <a:buAutoNum type="arabicPeriod"/>
            </a:pPr>
            <a:endParaRPr lang="tr-TR" b="1" dirty="0"/>
          </a:p>
          <a:p>
            <a:pPr marL="457200" indent="-457200">
              <a:buFont typeface="+mj-lt"/>
              <a:buAutoNum type="arabicPeriod"/>
            </a:pPr>
            <a:r>
              <a:rPr lang="tr-TR" b="1" dirty="0"/>
              <a:t>Müeyyideleri vardır. </a:t>
            </a:r>
          </a:p>
          <a:p>
            <a:pPr lvl="1"/>
            <a:r>
              <a:rPr lang="tr-TR" dirty="0"/>
              <a:t>Müeyyide, kuralı ihlal edenin karşılaştığı, hoş olmayan bir tepkidir.</a:t>
            </a:r>
          </a:p>
        </p:txBody>
      </p:sp>
    </p:spTree>
    <p:extLst>
      <p:ext uri="{BB962C8B-B14F-4D97-AF65-F5344CB8AC3E}">
        <p14:creationId xmlns:p14="http://schemas.microsoft.com/office/powerpoint/2010/main" val="21189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9A2F02D-8627-45E7-9728-971A1A03F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HUKUK KURALLARI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F4B519E-DFFF-4DAA-9177-17CF4CAE81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lphaUcPeriod"/>
            </a:pPr>
            <a:r>
              <a:rPr lang="tr-TR" b="1" dirty="0"/>
              <a:t>NORMATİFLİK: EMİR, YASAK, İZİN</a:t>
            </a:r>
          </a:p>
          <a:p>
            <a:r>
              <a:rPr lang="tr-TR" dirty="0"/>
              <a:t>Bir olması gerekeni içermeyen -emir vermeyen, yasak koymayan, izin veya yetki vermeyen- bir önerme, normatif değildir, hukuk kuralı olamaz.</a:t>
            </a:r>
          </a:p>
          <a:p>
            <a:r>
              <a:rPr lang="tr-TR" dirty="0"/>
              <a:t>Bir kural, içeriği belirsiz olsa da normatif niteliğe sahip olabilir.</a:t>
            </a:r>
          </a:p>
          <a:p>
            <a:r>
              <a:rPr lang="tr-TR" dirty="0" err="1"/>
              <a:t>Örn</a:t>
            </a:r>
            <a:r>
              <a:rPr lang="tr-TR" dirty="0"/>
              <a:t>.: Anayasa’da geçen «toplumun huzuru», «milli dayanışma»… vb.  İfadeler.</a:t>
            </a:r>
          </a:p>
        </p:txBody>
      </p:sp>
    </p:spTree>
    <p:extLst>
      <p:ext uri="{BB962C8B-B14F-4D97-AF65-F5344CB8AC3E}">
        <p14:creationId xmlns:p14="http://schemas.microsoft.com/office/powerpoint/2010/main" val="45663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8BEA78B-2D3B-4329-A99F-2D13FBBBE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HUKUK KURALLARI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3AF24AA-4F4E-4821-B67E-786DFFF8BE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r-TR" b="1" dirty="0"/>
              <a:t>B. HUKUK KURALLARININ KONUSU: İNSAN DAVRANIŞI</a:t>
            </a:r>
          </a:p>
          <a:p>
            <a:r>
              <a:rPr lang="tr-TR" dirty="0"/>
              <a:t>Hukuk kurallarının emir verdiği, yasakladığı veya izin verdiği şey daima insan davranışıdır. Hukuk kuralları yalnızca insan davranışı ile ilgilenir.</a:t>
            </a:r>
          </a:p>
          <a:p>
            <a:r>
              <a:rPr lang="tr-TR" dirty="0"/>
              <a:t>Ancak bu, insanların doğaya ve hayvanlara karşı davranışlarının düzenlenmeyeceği anlamına gelmez.</a:t>
            </a:r>
          </a:p>
          <a:p>
            <a:r>
              <a:rPr lang="tr-TR" dirty="0"/>
              <a:t>Hukuk kurallarının konusu insanın kendisi değil, belirli bir davranışıdır. Bir insan iyi veya kötü değil, davranışı iyi veya kötüdür.</a:t>
            </a:r>
          </a:p>
          <a:p>
            <a:r>
              <a:rPr lang="tr-TR" dirty="0"/>
              <a:t>İnsan, hukuk kuralının emrettiği davranışın süjesi veya objesi olabilir.</a:t>
            </a:r>
          </a:p>
          <a:p>
            <a:r>
              <a:rPr lang="tr-TR" dirty="0"/>
              <a:t>Yetkili organların usulüne uygun olarak koyduğu metin, insan davranışını düzenlemiyorsa hukuk kuralı değildir.</a:t>
            </a:r>
          </a:p>
          <a:p>
            <a:r>
              <a:rPr lang="tr-TR" dirty="0"/>
              <a:t>Kurala aykırı davranmak mümkün olmalıdır.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0688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E9896AA-B3CD-4095-A20A-842594C7B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HUKUK KURALLARI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7AA03A3-4E59-4ADB-8DD4-3EDDAE438D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b="1" dirty="0"/>
              <a:t>C. HUKUK KURALLARININ KOYUCUSU: İNSAN İRADESİ</a:t>
            </a:r>
          </a:p>
          <a:p>
            <a:r>
              <a:rPr lang="tr-TR" dirty="0"/>
              <a:t>İnsan iradesi tarafından konulmayan bir şey, hukuk kuralı olamaz.</a:t>
            </a:r>
          </a:p>
          <a:p>
            <a:r>
              <a:rPr lang="tr-TR" dirty="0"/>
              <a:t>Bir kuraldan söz edebilmek için kuralı koyan ve kuralın muhatabı olmak üzere en az iki kişi gerekir.</a:t>
            </a:r>
          </a:p>
          <a:p>
            <a:r>
              <a:rPr lang="tr-TR" dirty="0"/>
              <a:t>Kural, onu koyan irade tasarrufundan ayrılmalıdır.</a:t>
            </a:r>
          </a:p>
          <a:p>
            <a:r>
              <a:rPr lang="tr-TR" dirty="0"/>
              <a:t>Kural, başka birini harekete geçirmeyi amaçlayan belirli insan tasarruflarıdır. </a:t>
            </a:r>
          </a:p>
        </p:txBody>
      </p:sp>
    </p:spTree>
    <p:extLst>
      <p:ext uri="{BB962C8B-B14F-4D97-AF65-F5344CB8AC3E}">
        <p14:creationId xmlns:p14="http://schemas.microsoft.com/office/powerpoint/2010/main" val="262877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803F59C-353F-42B3-A2C1-D85103B31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HUKUK KURALLARI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A5B9E2C-BDA9-4D53-A259-66E91CEC28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b="1" dirty="0"/>
              <a:t>D. HUKUK KURALLARININ MÜEYYİDESİ: CEBİR</a:t>
            </a:r>
          </a:p>
          <a:p>
            <a:r>
              <a:rPr lang="tr-TR" dirty="0"/>
              <a:t>Müeyyide, hukuk düzeni tarafından öngörülen, kuralın ihlaline tepki olarak gösterilen bir cebir işlemidir.</a:t>
            </a:r>
          </a:p>
          <a:p>
            <a:r>
              <a:rPr lang="tr-TR" dirty="0"/>
              <a:t>Sadece hukuk düzeninin yetkilendirdiği kişi ve organlar, bu düzenin öngördüğü şekil ve şartlara uygun olarak cebir uygulayabilir.</a:t>
            </a:r>
          </a:p>
          <a:p>
            <a:pPr marL="0" indent="0">
              <a:buNone/>
            </a:pPr>
            <a:r>
              <a:rPr lang="tr-TR" i="1" dirty="0"/>
              <a:t>Hukuk kuralı; beşeri irade tarafından konulan ve beşeri davranışları düzenleyen ve cebir ile </a:t>
            </a:r>
            <a:r>
              <a:rPr lang="tr-TR" i="1" dirty="0" err="1"/>
              <a:t>müeyyidelendirilmiş</a:t>
            </a:r>
            <a:r>
              <a:rPr lang="tr-TR" i="1" dirty="0"/>
              <a:t> emir, yasak veya izinlerdir.</a:t>
            </a:r>
          </a:p>
          <a:p>
            <a:pPr marL="0" indent="0">
              <a:buNone/>
            </a:pPr>
            <a:r>
              <a:rPr lang="tr-TR" i="1" dirty="0"/>
              <a:t>Hukuk düzeni; beşeri davranışın, beşeri irade tarafından yaratılan cebri düzenidir.</a:t>
            </a:r>
          </a:p>
        </p:txBody>
      </p:sp>
    </p:spTree>
    <p:extLst>
      <p:ext uri="{BB962C8B-B14F-4D97-AF65-F5344CB8AC3E}">
        <p14:creationId xmlns:p14="http://schemas.microsoft.com/office/powerpoint/2010/main" val="266205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itaplar Klasik 16x9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50000"/>
              </a:schemeClr>
            </a:gs>
            <a:gs pos="6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/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01059.potx" id="{C5FD5170-17AC-4815-968A-FDC1AAB6E99D}" vid="{74C691A5-1550-4555-B870-169F3443F41D}"/>
    </a:ext>
  </a:extLst>
</a:theme>
</file>

<file path=ppt/theme/theme2.xml><?xml version="1.0" encoding="utf-8"?>
<a:theme xmlns:a="http://schemas.openxmlformats.org/drawingml/2006/main" name="Office Teması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sı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Belge" ma:contentTypeID="0x010100C6906DB4C1052743ACE33D6CA7F73AEA" ma:contentTypeVersion="2" ma:contentTypeDescription="Yeni belge oluşturun." ma:contentTypeScope="" ma:versionID="9a8f52481b51ee3a5d11f157b8343563">
  <xsd:schema xmlns:xsd="http://www.w3.org/2001/XMLSchema" xmlns:xs="http://www.w3.org/2001/XMLSchema" xmlns:p="http://schemas.microsoft.com/office/2006/metadata/properties" xmlns:ns3="560ef61b-03e2-46a8-aeae-79f8a710d1e9" targetNamespace="http://schemas.microsoft.com/office/2006/metadata/properties" ma:root="true" ma:fieldsID="d6833b621db8a039b88c210360b5f6db" ns3:_="">
    <xsd:import namespace="560ef61b-03e2-46a8-aeae-79f8a710d1e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0ef61b-03e2-46a8-aeae-79f8a710d1e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İçerik Türü"/>
        <xsd:element ref="dc:title" minOccurs="0" maxOccurs="1" ma:index="4" ma:displayName="Başlı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D80E12-3BE9-4746-820E-FFB249F467F2}">
  <ds:schemaRefs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560ef61b-03e2-46a8-aeae-79f8a710d1e9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44D3C52-E0F4-455B-AEAC-7FF78A225E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0ef61b-03e2-46a8-aeae-79f8a710d1e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3D5E19C-3116-414E-826E-9F1B29D3E7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Klasik kitap eğitim sunusu (geniş ekran)</Template>
  <TotalTime>245</TotalTime>
  <Words>492</Words>
  <Application>Microsoft Office PowerPoint</Application>
  <PresentationFormat>Özel</PresentationFormat>
  <Paragraphs>60</Paragraphs>
  <Slides>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9</vt:i4>
      </vt:variant>
    </vt:vector>
  </HeadingPairs>
  <TitlesOfParts>
    <vt:vector size="12" baseType="lpstr">
      <vt:lpstr>Arial</vt:lpstr>
      <vt:lpstr>Constantia</vt:lpstr>
      <vt:lpstr>Kitaplar Klasik 16x9</vt:lpstr>
      <vt:lpstr>Hukuk Başlangıcı</vt:lpstr>
      <vt:lpstr>YAKLAŞIM BİÇİMLERİ VE KONU</vt:lpstr>
      <vt:lpstr>BEŞERİ DAVRANIŞ KURALLARI</vt:lpstr>
      <vt:lpstr>KURALLARIN ÖNEMİ</vt:lpstr>
      <vt:lpstr>BEŞERİ DAVRANIŞ KURALLARININ ORTAK ÖZELLİKLERİ</vt:lpstr>
      <vt:lpstr>HUKUK KURALLARI</vt:lpstr>
      <vt:lpstr>HUKUK KURALLARI</vt:lpstr>
      <vt:lpstr>HUKUK KURALLARI</vt:lpstr>
      <vt:lpstr>HUKUK KURALLARI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YAKLAŞIM BİÇİMLERİ VE KONU</dc:title>
  <dc:creator>Hilal Nur Gözüküçük</dc:creator>
  <cp:lastModifiedBy>Hilal Nur Gözüküçük</cp:lastModifiedBy>
  <cp:revision>9</cp:revision>
  <dcterms:created xsi:type="dcterms:W3CDTF">2020-04-17T14:50:46Z</dcterms:created>
  <dcterms:modified xsi:type="dcterms:W3CDTF">2020-05-27T14:32:53Z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0x010100C6906DB4C1052743ACE33D6CA7F73AEA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