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1" r:id="rId4"/>
    <p:sldId id="258" r:id="rId5"/>
    <p:sldId id="259" r:id="rId6"/>
    <p:sldId id="260" r:id="rId7"/>
    <p:sldId id="272" r:id="rId8"/>
    <p:sldId id="261" r:id="rId9"/>
    <p:sldId id="273" r:id="rId10"/>
    <p:sldId id="262" r:id="rId11"/>
    <p:sldId id="263" r:id="rId12"/>
    <p:sldId id="264" r:id="rId13"/>
    <p:sldId id="274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76" d="100"/>
          <a:sy n="76" d="100"/>
        </p:scale>
        <p:origin x="28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6371D-0FC8-4894-A2A1-C8153D656D3B}" type="datetimeFigureOut">
              <a:rPr lang="tr-TR" smtClean="0"/>
              <a:t>10.05.2020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F6CE3-049E-4B7D-92AB-3A84EC07FD0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45248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6371D-0FC8-4894-A2A1-C8153D656D3B}" type="datetimeFigureOut">
              <a:rPr lang="tr-TR" smtClean="0"/>
              <a:t>10.05.2020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F6CE3-049E-4B7D-92AB-3A84EC07FD0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31109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6371D-0FC8-4894-A2A1-C8153D656D3B}" type="datetimeFigureOut">
              <a:rPr lang="tr-TR" smtClean="0"/>
              <a:t>10.05.2020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F6CE3-049E-4B7D-92AB-3A84EC07FD0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80373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6371D-0FC8-4894-A2A1-C8153D656D3B}" type="datetimeFigureOut">
              <a:rPr lang="tr-TR" smtClean="0"/>
              <a:t>10.05.2020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F6CE3-049E-4B7D-92AB-3A84EC07FD0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4623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6371D-0FC8-4894-A2A1-C8153D656D3B}" type="datetimeFigureOut">
              <a:rPr lang="tr-TR" smtClean="0"/>
              <a:t>10.05.2020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F6CE3-049E-4B7D-92AB-3A84EC07FD0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0813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6371D-0FC8-4894-A2A1-C8153D656D3B}" type="datetimeFigureOut">
              <a:rPr lang="tr-TR" smtClean="0"/>
              <a:t>10.05.2020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F6CE3-049E-4B7D-92AB-3A84EC07FD0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64810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6371D-0FC8-4894-A2A1-C8153D656D3B}" type="datetimeFigureOut">
              <a:rPr lang="tr-TR" smtClean="0"/>
              <a:t>10.05.2020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F6CE3-049E-4B7D-92AB-3A84EC07FD0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59573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6371D-0FC8-4894-A2A1-C8153D656D3B}" type="datetimeFigureOut">
              <a:rPr lang="tr-TR" smtClean="0"/>
              <a:t>10.05.2020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F6CE3-049E-4B7D-92AB-3A84EC07FD0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26213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/>
              <a:t>Resim eklemek için simgeye tıklayın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6371D-0FC8-4894-A2A1-C8153D656D3B}" type="datetimeFigureOut">
              <a:rPr lang="tr-TR" smtClean="0"/>
              <a:t>10.05.2020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F6CE3-049E-4B7D-92AB-3A84EC07FD0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42086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Resim Yazıs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6371D-0FC8-4894-A2A1-C8153D656D3B}" type="datetimeFigureOut">
              <a:rPr lang="tr-TR" smtClean="0"/>
              <a:t>10.05.2020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F6CE3-049E-4B7D-92AB-3A84EC07FD0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03908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sim Yazılı Alın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6371D-0FC8-4894-A2A1-C8153D656D3B}" type="datetimeFigureOut">
              <a:rPr lang="tr-TR" smtClean="0"/>
              <a:t>10.05.2020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F6CE3-049E-4B7D-92AB-3A84EC07FD03}" type="slidenum">
              <a:rPr lang="tr-TR" smtClean="0"/>
              <a:t>‹#›</a:t>
            </a:fld>
            <a:endParaRPr lang="tr-TR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054715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6371D-0FC8-4894-A2A1-C8153D656D3B}" type="datetimeFigureOut">
              <a:rPr lang="tr-TR" smtClean="0"/>
              <a:t>10.05.2020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F6CE3-049E-4B7D-92AB-3A84EC07FD0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591806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ıntı 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6371D-0FC8-4894-A2A1-C8153D656D3B}" type="datetimeFigureOut">
              <a:rPr lang="tr-TR" smtClean="0"/>
              <a:t>10.05.2020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F6CE3-049E-4B7D-92AB-3A84EC07FD03}" type="slidenum">
              <a:rPr lang="tr-TR" smtClean="0"/>
              <a:t>‹#›</a:t>
            </a:fld>
            <a:endParaRPr lang="tr-T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568741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ğru veya Yanlı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6371D-0FC8-4894-A2A1-C8153D656D3B}" type="datetimeFigureOut">
              <a:rPr lang="tr-TR" smtClean="0"/>
              <a:t>10.05.2020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F6CE3-049E-4B7D-92AB-3A84EC07FD0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065688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6371D-0FC8-4894-A2A1-C8153D656D3B}" type="datetimeFigureOut">
              <a:rPr lang="tr-TR" smtClean="0"/>
              <a:t>10.05.2020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F6CE3-049E-4B7D-92AB-3A84EC07FD0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184309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6371D-0FC8-4894-A2A1-C8153D656D3B}" type="datetimeFigureOut">
              <a:rPr lang="tr-TR" smtClean="0"/>
              <a:t>10.05.2020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F6CE3-049E-4B7D-92AB-3A84EC07FD0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51608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F6371D-0FC8-4894-A2A1-C8153D656D3B}" type="datetimeFigureOut">
              <a:rPr lang="tr-TR" smtClean="0"/>
              <a:t>10.05.2020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B7F6CE3-049E-4B7D-92AB-3A84EC07FD0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46216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C8A6431C-8FF9-417B-A6FE-52B723EA20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1930400"/>
            <a:ext cx="7902403" cy="2120436"/>
          </a:xfrm>
        </p:spPr>
        <p:txBody>
          <a:bodyPr/>
          <a:lstStyle/>
          <a:p>
            <a:pPr algn="ctr"/>
            <a:r>
              <a:rPr lang="tr-TR" sz="2400" dirty="0">
                <a:solidFill>
                  <a:schemeClr val="accent1">
                    <a:lumMod val="50000"/>
                  </a:schemeClr>
                </a:solidFill>
              </a:rPr>
              <a:t>HİN 413 ÇEŞİTLİ METİNLERDEN HİNTÇE ÇEVİRİLER I</a:t>
            </a:r>
            <a:br>
              <a:rPr lang="tr-TR" sz="2400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tr-TR" sz="24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चित्रकार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I</a:t>
            </a:r>
            <a:br>
              <a:rPr lang="tr-TR" sz="2400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tr-TR" sz="24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tr-TR" sz="2400" dirty="0">
                <a:solidFill>
                  <a:schemeClr val="accent1">
                    <a:lumMod val="50000"/>
                  </a:schemeClr>
                </a:solidFill>
              </a:rPr>
              <a:t>5. Hafta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1025C869-ED96-4803-8179-FFB5F526DD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6" y="4050833"/>
            <a:ext cx="7766935" cy="1511767"/>
          </a:xfrm>
        </p:spPr>
        <p:txBody>
          <a:bodyPr>
            <a:normAutofit fontScale="77500" lnSpcReduction="20000"/>
          </a:bodyPr>
          <a:lstStyle/>
          <a:p>
            <a:r>
              <a:rPr lang="tr-TR" dirty="0">
                <a:solidFill>
                  <a:schemeClr val="accent1">
                    <a:lumMod val="50000"/>
                  </a:schemeClr>
                </a:solidFill>
              </a:rPr>
              <a:t>Prof. Dr. H. Derya CAN</a:t>
            </a:r>
          </a:p>
          <a:p>
            <a:r>
              <a:rPr lang="tr-TR" dirty="0">
                <a:solidFill>
                  <a:schemeClr val="accent1">
                    <a:lumMod val="50000"/>
                  </a:schemeClr>
                </a:solidFill>
              </a:rPr>
              <a:t>Ankara Üniversitesi</a:t>
            </a:r>
          </a:p>
          <a:p>
            <a:r>
              <a:rPr lang="tr-TR" dirty="0">
                <a:solidFill>
                  <a:schemeClr val="accent1">
                    <a:lumMod val="50000"/>
                  </a:schemeClr>
                </a:solidFill>
              </a:rPr>
              <a:t>Dil ve Tarih-Coğrafya Fakültesi</a:t>
            </a:r>
          </a:p>
          <a:p>
            <a:r>
              <a:rPr lang="tr-TR" dirty="0">
                <a:solidFill>
                  <a:schemeClr val="accent1">
                    <a:lumMod val="50000"/>
                  </a:schemeClr>
                </a:solidFill>
              </a:rPr>
              <a:t>Doğu Dilleri Ve Edebiyatları Bölümü</a:t>
            </a:r>
          </a:p>
          <a:p>
            <a:r>
              <a:rPr lang="tr-TR" dirty="0">
                <a:solidFill>
                  <a:schemeClr val="accent1">
                    <a:lumMod val="50000"/>
                  </a:schemeClr>
                </a:solidFill>
              </a:rPr>
              <a:t>Hindoloji Anabilim Dalı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4079857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>
            <a:extLst>
              <a:ext uri="{FF2B5EF4-FFF2-40B4-BE49-F238E27FC236}">
                <a16:creationId xmlns:a16="http://schemas.microsoft.com/office/drawing/2014/main" id="{28267C1A-2FD7-404B-B971-9A919DB4F3EE}"/>
              </a:ext>
            </a:extLst>
          </p:cNvPr>
          <p:cNvSpPr/>
          <p:nvPr/>
        </p:nvSpPr>
        <p:spPr>
          <a:xfrm>
            <a:off x="1587500" y="888642"/>
            <a:ext cx="6896100" cy="46371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spcAft>
                <a:spcPts val="800"/>
              </a:spcAft>
            </a:pP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चित्रकार</a:t>
            </a:r>
            <a:endParaRPr lang="tr-TR" sz="24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lnSpc>
                <a:spcPct val="200000"/>
              </a:lnSpc>
              <a:spcAft>
                <a:spcPts val="800"/>
              </a:spcAft>
            </a:pPr>
            <a:r>
              <a:rPr lang="hi-IN" sz="20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	</a:t>
            </a: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एकबार राजा कृष्णदेव राय के दरबार में अपने समय का एक प्रसिद्ध चित्रकार आया | राजा कला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-</a:t>
            </a: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प्रेमी थे और वे उस चित्रकार से कुछ चित्र बनवाना चाहते थे | </a:t>
            </a:r>
            <a:endParaRPr lang="tr-TR" sz="24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algn="ctr">
              <a:lnSpc>
                <a:spcPct val="200000"/>
              </a:lnSpc>
              <a:spcAft>
                <a:spcPts val="800"/>
              </a:spcAft>
            </a:pP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	</a:t>
            </a:r>
            <a:endParaRPr lang="tr-TR" sz="2400" dirty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0152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>
            <a:extLst>
              <a:ext uri="{FF2B5EF4-FFF2-40B4-BE49-F238E27FC236}">
                <a16:creationId xmlns:a16="http://schemas.microsoft.com/office/drawing/2014/main" id="{85DA96BE-146D-4C0B-BF33-39E798081167}"/>
              </a:ext>
            </a:extLst>
          </p:cNvPr>
          <p:cNvSpPr/>
          <p:nvPr/>
        </p:nvSpPr>
        <p:spPr>
          <a:xfrm>
            <a:off x="2120900" y="1760835"/>
            <a:ext cx="6096000" cy="22599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चित्रकार अपने बनाए हुए कुच्छ सुन्दर चित्र साथ लाया था और उसने उन चित्रों को राजा को दिखाया | अन्य मिन्त्र्यों के साथ तेनालीराम भी वहीं था |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30466298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>
            <a:extLst>
              <a:ext uri="{FF2B5EF4-FFF2-40B4-BE49-F238E27FC236}">
                <a16:creationId xmlns:a16="http://schemas.microsoft.com/office/drawing/2014/main" id="{B7532313-8682-468D-9EF7-3BE2152EE360}"/>
              </a:ext>
            </a:extLst>
          </p:cNvPr>
          <p:cNvSpPr/>
          <p:nvPr/>
        </p:nvSpPr>
        <p:spPr>
          <a:xfrm>
            <a:off x="1498600" y="1473200"/>
            <a:ext cx="6946900" cy="3795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spcAft>
                <a:spcPts val="800"/>
              </a:spcAft>
            </a:pP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तेनालीराम ने उस चित्रकार के चित्रों को बड़े ध्यान से देखा और उनकी सराहना की | एक चित्र पर उसकी दृष्टि टिक गई और वह बहुत देर तक देखता रहा और उसकी बहुत प्रशंसा भी की |</a:t>
            </a:r>
            <a:endParaRPr lang="tr-TR" sz="24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algn="ctr">
              <a:lnSpc>
                <a:spcPct val="200000"/>
              </a:lnSpc>
              <a:spcAft>
                <a:spcPts val="800"/>
              </a:spcAft>
            </a:pP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	</a:t>
            </a:r>
            <a:endParaRPr lang="tr-TR" sz="2400" dirty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93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>
            <a:extLst>
              <a:ext uri="{FF2B5EF4-FFF2-40B4-BE49-F238E27FC236}">
                <a16:creationId xmlns:a16="http://schemas.microsoft.com/office/drawing/2014/main" id="{BD75667B-EDBF-432C-8FB1-A4B1617C7324}"/>
              </a:ext>
            </a:extLst>
          </p:cNvPr>
          <p:cNvSpPr/>
          <p:nvPr/>
        </p:nvSpPr>
        <p:spPr>
          <a:xfrm>
            <a:off x="1511300" y="1168400"/>
            <a:ext cx="6337300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spcAft>
                <a:spcPts val="800"/>
              </a:spcAft>
            </a:pP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“</a:t>
            </a: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महाराजा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!</a:t>
            </a: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यज हरिण का चित्र है | जहाँ तक मैंने देख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-</a:t>
            </a: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समझा है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,</a:t>
            </a: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हरिण के दो कान होते हैं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,</a:t>
            </a: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परन्तु इस क्कित्र में हरिण का एक ही कान दिखाया गया है | इसी से मेरा ध्यान इस चित्र की ओर खींचा है | में सोच रहा हूँ कि इस हरिण का एक ही कान क्यों है 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?”</a:t>
            </a:r>
            <a:endParaRPr lang="tr-TR" sz="2400" dirty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6216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>
            <a:extLst>
              <a:ext uri="{FF2B5EF4-FFF2-40B4-BE49-F238E27FC236}">
                <a16:creationId xmlns:a16="http://schemas.microsoft.com/office/drawing/2014/main" id="{E658B98A-7BB2-4D75-9BBC-3D8D124EFD24}"/>
              </a:ext>
            </a:extLst>
          </p:cNvPr>
          <p:cNvSpPr/>
          <p:nvPr/>
        </p:nvSpPr>
        <p:spPr>
          <a:xfrm>
            <a:off x="1689100" y="1206500"/>
            <a:ext cx="67945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spcAft>
                <a:spcPts val="800"/>
              </a:spcAft>
            </a:pP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यह सुनकर राजा की उत्सुकता और भी बढ़ गई | उनहोंने चित्र को अपने हाथ में लेकर्वुसे अच्छी तरह देखा | चित्र में हरीण का एक ही कान था | उनहोंने एक मत्री को भी दिख्खाया | मंत्रीभी तेनालीराम से सहमत था |</a:t>
            </a:r>
            <a:endParaRPr lang="tr-TR" sz="24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6424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>
            <a:extLst>
              <a:ext uri="{FF2B5EF4-FFF2-40B4-BE49-F238E27FC236}">
                <a16:creationId xmlns:a16="http://schemas.microsoft.com/office/drawing/2014/main" id="{E33C4217-6C30-4826-B97A-3183B4668B4F}"/>
              </a:ext>
            </a:extLst>
          </p:cNvPr>
          <p:cNvSpPr/>
          <p:nvPr/>
        </p:nvSpPr>
        <p:spPr>
          <a:xfrm>
            <a:off x="2032000" y="1471263"/>
            <a:ext cx="6096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  <a:spcAft>
                <a:spcPts val="800"/>
              </a:spcAft>
            </a:pP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चित्रकार ने भी इस बात को अनुभव किया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, </a:t>
            </a: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परन्तु उसने भाव को प्रकट नहीं होने दिया | उसे डर था कि यदि वह इस सच्चाई को मां लेगा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,</a:t>
            </a: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तो उसे संबके सामने लज्जित होना पड़ेगा अतः उसने मन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-</a:t>
            </a: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ही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-</a:t>
            </a: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मन एक उपाय सोचा |</a:t>
            </a:r>
            <a:endParaRPr lang="tr-TR" sz="24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78625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>
            <a:extLst>
              <a:ext uri="{FF2B5EF4-FFF2-40B4-BE49-F238E27FC236}">
                <a16:creationId xmlns:a16="http://schemas.microsoft.com/office/drawing/2014/main" id="{54D2C72A-34D0-4868-ADFF-0F5BCE10660E}"/>
              </a:ext>
            </a:extLst>
          </p:cNvPr>
          <p:cNvSpPr/>
          <p:nvPr/>
        </p:nvSpPr>
        <p:spPr>
          <a:xfrm>
            <a:off x="2286000" y="1104900"/>
            <a:ext cx="53975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spcAft>
                <a:spcPts val="800"/>
              </a:spcAft>
            </a:pP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चित्रकार ने मन के भावों को छिपाते हुए कहा 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– “</a:t>
            </a: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महाराजा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!</a:t>
            </a: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मेरे चित्र प्रतीकात्मक हैं | इस चित्र में हरिण अपनी दाईं ओर की किसी दूर स्थित वास्तु को देख रहा है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,</a:t>
            </a: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इसलिए इसका एक कान गुप्त है |</a:t>
            </a:r>
            <a:endParaRPr lang="tr-TR" sz="2400" dirty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69663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>
            <a:extLst>
              <a:ext uri="{FF2B5EF4-FFF2-40B4-BE49-F238E27FC236}">
                <a16:creationId xmlns:a16="http://schemas.microsoft.com/office/drawing/2014/main" id="{EF09A0D6-F80D-47B9-B840-3A2762C3AF3C}"/>
              </a:ext>
            </a:extLst>
          </p:cNvPr>
          <p:cNvSpPr/>
          <p:nvPr/>
        </p:nvSpPr>
        <p:spPr>
          <a:xfrm>
            <a:off x="1879600" y="1723020"/>
            <a:ext cx="5918200" cy="170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फिर श्रेष्ठ कलात्मक  चित्रों को समझने के लिए प्रतिभा की आवाश्यकता है | हर कोई ऐसे चित्र नहीं समझ सकता |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”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7501999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>
            <a:extLst>
              <a:ext uri="{FF2B5EF4-FFF2-40B4-BE49-F238E27FC236}">
                <a16:creationId xmlns:a16="http://schemas.microsoft.com/office/drawing/2014/main" id="{D93AD2CC-C8DE-488C-9BF3-C12EDDE77AEF}"/>
              </a:ext>
            </a:extLst>
          </p:cNvPr>
          <p:cNvSpPr/>
          <p:nvPr/>
        </p:nvSpPr>
        <p:spPr>
          <a:xfrm>
            <a:off x="1003300" y="939800"/>
            <a:ext cx="8140700" cy="45345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spcAft>
                <a:spcPts val="800"/>
              </a:spcAft>
            </a:pP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चित्रकार के ये शब्द सुनकर तेनालीराम लज्जित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-</a:t>
            </a: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सा हुआ | परन्तु शीघ्र ही उसने स्वयं को संभाल लिया और राजा से कहा 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– “</a:t>
            </a: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महाराजा 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!</a:t>
            </a: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आप भली भाँती जानतेहैं कि मैं न तो कलाकार हूँ और न ही मुझे कला का कुछ ज्ञान है | मैं तो केवल चित्र को देककर मन में जगी शंका का समाधान चाहता था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,</a:t>
            </a: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बस |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”</a:t>
            </a:r>
          </a:p>
          <a:p>
            <a:pPr algn="ctr">
              <a:lnSpc>
                <a:spcPct val="200000"/>
              </a:lnSpc>
              <a:spcAft>
                <a:spcPts val="800"/>
              </a:spcAft>
            </a:pPr>
            <a:r>
              <a:rPr lang="hi-IN" sz="2400" dirty="0">
                <a:latin typeface="Calibri" panose="020F0502020204030204" pitchFamily="34" charset="0"/>
                <a:ea typeface="Calibri" panose="020F0502020204030204" pitchFamily="34" charset="0"/>
              </a:rPr>
              <a:t>	</a:t>
            </a:r>
            <a:endParaRPr lang="tr-TR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5241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>
            <a:extLst>
              <a:ext uri="{FF2B5EF4-FFF2-40B4-BE49-F238E27FC236}">
                <a16:creationId xmlns:a16="http://schemas.microsoft.com/office/drawing/2014/main" id="{057E5A2C-2626-4B57-ACDA-0E3870D402CC}"/>
              </a:ext>
            </a:extLst>
          </p:cNvPr>
          <p:cNvSpPr/>
          <p:nvPr/>
        </p:nvSpPr>
        <p:spPr>
          <a:xfrm>
            <a:off x="1244600" y="876301"/>
            <a:ext cx="7899400" cy="36911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endParaRPr lang="hi-IN" sz="2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lnSpc>
                <a:spcPct val="200000"/>
              </a:lnSpc>
            </a:pP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उसने पुनः कहा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, “</a:t>
            </a: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श्रीमन् 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!</a:t>
            </a: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यदि आपका आदेश हो तो मैं कल एक चित्र बनाकर आपकी सेवा में प्रस्तुत करूँगा | </a:t>
            </a:r>
          </a:p>
          <a:p>
            <a:pPr algn="ctr">
              <a:lnSpc>
                <a:spcPct val="200000"/>
              </a:lnSpc>
            </a:pP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उसकी भली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-</a:t>
            </a: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भाँति परख करके आप सारा रहस्य समझा </a:t>
            </a:r>
            <a:endParaRPr lang="tr-TR" sz="24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lnSpc>
                <a:spcPct val="200000"/>
              </a:lnSpc>
            </a:pP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जाएँगे |</a:t>
            </a:r>
            <a:r>
              <a:rPr lang="tr-TR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”</a:t>
            </a: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tr-TR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2356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>
            <a:extLst>
              <a:ext uri="{FF2B5EF4-FFF2-40B4-BE49-F238E27FC236}">
                <a16:creationId xmlns:a16="http://schemas.microsoft.com/office/drawing/2014/main" id="{67F59C5B-623A-4869-9C44-115D7C24A7D0}"/>
              </a:ext>
            </a:extLst>
          </p:cNvPr>
          <p:cNvSpPr/>
          <p:nvPr/>
        </p:nvSpPr>
        <p:spPr>
          <a:xfrm>
            <a:off x="1778000" y="1003300"/>
            <a:ext cx="6350000" cy="3795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spcAft>
                <a:spcPts val="800"/>
              </a:spcAft>
            </a:pP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राजा ने तेनाली राम को चित्र बनाने की अनुमति दे दी |</a:t>
            </a:r>
            <a:endParaRPr lang="tr-TR" sz="24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algn="ctr">
              <a:lnSpc>
                <a:spcPct val="200000"/>
              </a:lnSpc>
              <a:spcAft>
                <a:spcPts val="800"/>
              </a:spcAft>
            </a:pP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	चित्रक्र ने तेनालोराम के इन शब्दों की ओर ध्यान दिया | वह स्वयं को महान् कलाकार मानता था |</a:t>
            </a:r>
            <a:endParaRPr lang="tr-TR" sz="2400" dirty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42473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>
            <a:extLst>
              <a:ext uri="{FF2B5EF4-FFF2-40B4-BE49-F238E27FC236}">
                <a16:creationId xmlns:a16="http://schemas.microsoft.com/office/drawing/2014/main" id="{47634DEA-FFC2-4FD9-98D0-AA3839D52627}"/>
              </a:ext>
            </a:extLst>
          </p:cNvPr>
          <p:cNvSpPr/>
          <p:nvPr/>
        </p:nvSpPr>
        <p:spPr>
          <a:xfrm>
            <a:off x="2057400" y="1684635"/>
            <a:ext cx="6096000" cy="22599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अपनी गलती को उसने कलात्मक शब्दों में छिपाने की कोशीश की थी | वह नहीं जानता था कि तेनालीराम कलाकारों का भी कलाकार</a:t>
            </a:r>
            <a:endParaRPr lang="tr-TR" sz="24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hi-IN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है | वह उसे विदूषक मात्र ही समझता था |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3817391344"/>
      </p:ext>
    </p:extLst>
  </p:cSld>
  <p:clrMapOvr>
    <a:masterClrMapping/>
  </p:clrMapOvr>
</p:sld>
</file>

<file path=ppt/theme/theme1.xml><?xml version="1.0" encoding="utf-8"?>
<a:theme xmlns:a="http://schemas.openxmlformats.org/drawingml/2006/main" name="Yüzeyler">
  <a:themeElements>
    <a:clrScheme name="Yüzeyler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Yüzeyler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Yüzeyler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913</TotalTime>
  <Words>524</Words>
  <Application>Microsoft Office PowerPoint</Application>
  <PresentationFormat>Geniş ekran</PresentationFormat>
  <Paragraphs>27</Paragraphs>
  <Slides>13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13</vt:i4>
      </vt:variant>
    </vt:vector>
  </HeadingPairs>
  <TitlesOfParts>
    <vt:vector size="18" baseType="lpstr">
      <vt:lpstr>Arial</vt:lpstr>
      <vt:lpstr>Calibri</vt:lpstr>
      <vt:lpstr>Trebuchet MS</vt:lpstr>
      <vt:lpstr>Wingdings 3</vt:lpstr>
      <vt:lpstr>Yüzeyler</vt:lpstr>
      <vt:lpstr>HİN 413 ÇEŞİTLİ METİNLERDEN HİNTÇE ÇEVİRİLER I  चित्रकार I  5. Hafta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HİN 413 ÇEŞİTLİ METİNLERDEN HİNTÇE ÇEVİRİLER I  5. Hafta</dc:title>
  <dc:creator>Casper</dc:creator>
  <cp:lastModifiedBy>Casper</cp:lastModifiedBy>
  <cp:revision>9</cp:revision>
  <dcterms:created xsi:type="dcterms:W3CDTF">2020-05-04T13:00:25Z</dcterms:created>
  <dcterms:modified xsi:type="dcterms:W3CDTF">2020-05-10T03:36:39Z</dcterms:modified>
</cp:coreProperties>
</file>