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1"/>
  </p:notesMasterIdLst>
  <p:sldIdLst>
    <p:sldId id="256" r:id="rId2"/>
    <p:sldId id="257" r:id="rId3"/>
    <p:sldId id="258" r:id="rId4"/>
    <p:sldId id="267" r:id="rId5"/>
    <p:sldId id="259" r:id="rId6"/>
    <p:sldId id="260" r:id="rId7"/>
    <p:sldId id="261" r:id="rId8"/>
    <p:sldId id="262" r:id="rId9"/>
    <p:sldId id="263" r:id="rId10"/>
    <p:sldId id="264" r:id="rId11"/>
    <p:sldId id="265" r:id="rId12"/>
    <p:sldId id="266" r:id="rId13"/>
    <p:sldId id="269" r:id="rId14"/>
    <p:sldId id="268" r:id="rId15"/>
    <p:sldId id="272" r:id="rId16"/>
    <p:sldId id="270" r:id="rId17"/>
    <p:sldId id="271" r:id="rId18"/>
    <p:sldId id="273" r:id="rId19"/>
    <p:sldId id="274" r:id="rId2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59" d="100"/>
          <a:sy n="59"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2D1778-0C74-4D9E-AB0F-5376D85672D3}" type="datetimeFigureOut">
              <a:rPr lang="tr-TR" smtClean="0"/>
              <a:t>10.10.2017</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B1C68E-8539-4BE6-8078-C21A22A1DDB9}" type="slidenum">
              <a:rPr lang="tr-TR" smtClean="0"/>
              <a:t>‹#›</a:t>
            </a:fld>
            <a:endParaRPr lang="tr-TR"/>
          </a:p>
        </p:txBody>
      </p:sp>
    </p:spTree>
    <p:extLst>
      <p:ext uri="{BB962C8B-B14F-4D97-AF65-F5344CB8AC3E}">
        <p14:creationId xmlns:p14="http://schemas.microsoft.com/office/powerpoint/2010/main" val="137246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tıklayın</a:t>
            </a:r>
            <a:endParaRPr lang="tr-TR"/>
          </a:p>
        </p:txBody>
      </p:sp>
      <p:sp>
        <p:nvSpPr>
          <p:cNvPr id="4" name="Veri Yer Tutucusu 3"/>
          <p:cNvSpPr>
            <a:spLocks noGrp="1"/>
          </p:cNvSpPr>
          <p:nvPr>
            <p:ph type="dt" sz="half" idx="10"/>
          </p:nvPr>
        </p:nvSpPr>
        <p:spPr/>
        <p:txBody>
          <a:bodyPr/>
          <a:lstStyle/>
          <a:p>
            <a:fld id="{C7F979EC-4E2F-4093-8312-4B07831BD5B2}" type="datetime1">
              <a:rPr lang="tr-TR" smtClean="0"/>
              <a:t>10.10.2017</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1054803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EFA6F12-CD4B-4334-9F51-7195D8FDC7CC}" type="datetime1">
              <a:rPr lang="tr-TR" smtClean="0"/>
              <a:t>10.10.2017</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1377636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a:t>
            </a:r>
          </a:p>
        </p:txBody>
      </p:sp>
      <p:sp>
        <p:nvSpPr>
          <p:cNvPr id="4" name="Veri Yer Tutucusu 3"/>
          <p:cNvSpPr>
            <a:spLocks noGrp="1"/>
          </p:cNvSpPr>
          <p:nvPr>
            <p:ph type="dt" sz="half" idx="10"/>
          </p:nvPr>
        </p:nvSpPr>
        <p:spPr/>
        <p:txBody>
          <a:bodyPr/>
          <a:lstStyle/>
          <a:p>
            <a:fld id="{EBECAC9D-A9C2-4907-A21E-AAF7016A4E24}" type="datetime1">
              <a:rPr lang="tr-TR" smtClean="0"/>
              <a:t>10.10.2017</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1543677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A0C838AD-5131-42E4-A220-D2F79A57A361}" type="datetime1">
              <a:rPr lang="tr-TR" smtClean="0"/>
              <a:t>10.10.2017</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2626542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BA7C5479-D8E0-42D9-95B0-42B4823272AA}" type="datetime1">
              <a:rPr lang="tr-TR" smtClean="0"/>
              <a:t>10.10.2017</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4595717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2CD5BD2D-C8D4-4AEE-8D9B-C864101AEF67}" type="datetime1">
              <a:rPr lang="tr-TR" smtClean="0"/>
              <a:t>10.10.2017</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3665668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00114799-1D4C-4212-A610-952CFE688397}" type="datetime1">
              <a:rPr lang="tr-TR" smtClean="0"/>
              <a:t>10.10.2017</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3157545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98095E02-FBA9-45D8-9D35-3460E8530C2A}" type="datetime1">
              <a:rPr lang="tr-TR" smtClean="0"/>
              <a:t>10.10.2017</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361177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a:t>
            </a:r>
          </a:p>
        </p:txBody>
      </p:sp>
      <p:sp>
        <p:nvSpPr>
          <p:cNvPr id="5" name="Veri Yer Tutucusu 4"/>
          <p:cNvSpPr>
            <a:spLocks noGrp="1"/>
          </p:cNvSpPr>
          <p:nvPr>
            <p:ph type="dt" sz="half" idx="10"/>
          </p:nvPr>
        </p:nvSpPr>
        <p:spPr/>
        <p:txBody>
          <a:bodyPr/>
          <a:lstStyle/>
          <a:p>
            <a:fld id="{FC095439-4D96-4EE6-98D9-24FBFB914199}" type="datetime1">
              <a:rPr lang="tr-TR" smtClean="0"/>
              <a:t>10.10.2017</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336198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6ACA0D7-7775-4BC0-B700-1D55BEDBAD85}" type="datetime1">
              <a:rPr lang="tr-TR" smtClean="0"/>
              <a:t>10.10.2017</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2139787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51EFD96-56C1-4368-B58A-1A7E441BBC8D}" type="datetime1">
              <a:rPr lang="tr-TR" smtClean="0"/>
              <a:t>10.10.2017</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D14268EA-289D-4A86-8EBD-1A9227FC89B6}" type="slidenum">
              <a:rPr lang="tr-TR" smtClean="0"/>
              <a:t>‹#›</a:t>
            </a:fld>
            <a:endParaRPr lang="tr-TR"/>
          </a:p>
        </p:txBody>
      </p:sp>
    </p:spTree>
    <p:extLst>
      <p:ext uri="{BB962C8B-B14F-4D97-AF65-F5344CB8AC3E}">
        <p14:creationId xmlns:p14="http://schemas.microsoft.com/office/powerpoint/2010/main" val="823085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8E7899-D058-49B3-9C70-B67D834A4BDC}" type="datetime1">
              <a:rPr lang="tr-TR" smtClean="0"/>
              <a:t>10.10.2017</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4268EA-289D-4A86-8EBD-1A9227FC89B6}" type="slidenum">
              <a:rPr lang="tr-TR" smtClean="0"/>
              <a:t>‹#›</a:t>
            </a:fld>
            <a:endParaRPr lang="tr-TR"/>
          </a:p>
        </p:txBody>
      </p:sp>
    </p:spTree>
    <p:extLst>
      <p:ext uri="{BB962C8B-B14F-4D97-AF65-F5344CB8AC3E}">
        <p14:creationId xmlns:p14="http://schemas.microsoft.com/office/powerpoint/2010/main" val="25448324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p:txBody>
          <a:bodyPr/>
          <a:lstStyle/>
          <a:p>
            <a:r>
              <a:rPr lang="tr-TR" dirty="0" smtClean="0"/>
              <a:t>Beden Dili</a:t>
            </a:r>
            <a:endParaRPr lang="tr-TR" dirty="0"/>
          </a:p>
        </p:txBody>
      </p:sp>
      <p:sp>
        <p:nvSpPr>
          <p:cNvPr id="3" name="Alt Başlık 2"/>
          <p:cNvSpPr>
            <a:spLocks noGrp="1"/>
          </p:cNvSpPr>
          <p:nvPr>
            <p:ph type="subTitle" idx="1"/>
          </p:nvPr>
        </p:nvSpPr>
        <p:spPr/>
        <p:txBody>
          <a:bodyPr/>
          <a:lstStyle/>
          <a:p>
            <a:r>
              <a:rPr lang="tr-TR" dirty="0" smtClean="0"/>
              <a:t>Doç. Dr. Aslı Yağmurlu</a:t>
            </a:r>
            <a:endParaRPr lang="tr-TR" dirty="0"/>
          </a:p>
        </p:txBody>
      </p:sp>
    </p:spTree>
    <p:extLst>
      <p:ext uri="{BB962C8B-B14F-4D97-AF65-F5344CB8AC3E}">
        <p14:creationId xmlns:p14="http://schemas.microsoft.com/office/powerpoint/2010/main" val="1845590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Beden dili nedir?</a:t>
            </a:r>
            <a:endParaRPr lang="tr-TR" dirty="0"/>
          </a:p>
        </p:txBody>
      </p:sp>
      <p:sp>
        <p:nvSpPr>
          <p:cNvPr id="3" name="İçerik Yer Tutucusu 2"/>
          <p:cNvSpPr>
            <a:spLocks noGrp="1"/>
          </p:cNvSpPr>
          <p:nvPr>
            <p:ph idx="1"/>
          </p:nvPr>
        </p:nvSpPr>
        <p:spPr/>
        <p:txBody>
          <a:bodyPr/>
          <a:lstStyle/>
          <a:p>
            <a:r>
              <a:rPr lang="tr-TR" dirty="0" smtClean="0"/>
              <a:t>Kişinin söze dayanmayan kendi bedeninin fiziksel hareketleriyle gerçekleştirdiği iletişime beden dili denir.</a:t>
            </a:r>
          </a:p>
          <a:p>
            <a:r>
              <a:rPr lang="tr-TR" dirty="0" smtClean="0"/>
              <a:t>Bunların bazıları içgüdüsel olarak biliniyor, bazıları ise kültürel olarak bize öğretiliyor.</a:t>
            </a:r>
          </a:p>
          <a:p>
            <a:r>
              <a:rPr lang="tr-TR" dirty="0" smtClean="0"/>
              <a:t>Sözel iletişim ile beden dili çeliştiği zaman insanlar beden diline daha çok güveniyor.</a:t>
            </a:r>
          </a:p>
          <a:p>
            <a:endParaRPr lang="tr-TR" dirty="0"/>
          </a:p>
        </p:txBody>
      </p:sp>
      <p:sp>
        <p:nvSpPr>
          <p:cNvPr id="4" name="Slayt Numarası Yer Tutucusu 3"/>
          <p:cNvSpPr>
            <a:spLocks noGrp="1"/>
          </p:cNvSpPr>
          <p:nvPr>
            <p:ph type="sldNum" sz="quarter" idx="12"/>
          </p:nvPr>
        </p:nvSpPr>
        <p:spPr/>
        <p:txBody>
          <a:bodyPr/>
          <a:lstStyle/>
          <a:p>
            <a:fld id="{D14268EA-289D-4A86-8EBD-1A9227FC89B6}" type="slidenum">
              <a:rPr lang="tr-TR" smtClean="0"/>
              <a:t>2</a:t>
            </a:fld>
            <a:endParaRPr lang="tr-TR"/>
          </a:p>
        </p:txBody>
      </p:sp>
    </p:spTree>
    <p:extLst>
      <p:ext uri="{BB962C8B-B14F-4D97-AF65-F5344CB8AC3E}">
        <p14:creationId xmlns:p14="http://schemas.microsoft.com/office/powerpoint/2010/main" val="3409070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Beden dili </a:t>
            </a:r>
            <a:endParaRPr lang="tr-TR" dirty="0"/>
          </a:p>
        </p:txBody>
      </p:sp>
      <p:sp>
        <p:nvSpPr>
          <p:cNvPr id="3" name="İçerik Yer Tutucusu 2"/>
          <p:cNvSpPr>
            <a:spLocks noGrp="1"/>
          </p:cNvSpPr>
          <p:nvPr>
            <p:ph idx="1"/>
          </p:nvPr>
        </p:nvSpPr>
        <p:spPr/>
        <p:txBody>
          <a:bodyPr/>
          <a:lstStyle/>
          <a:p>
            <a:r>
              <a:rPr lang="tr-TR" dirty="0" smtClean="0"/>
              <a:t>Bakışlar</a:t>
            </a:r>
          </a:p>
          <a:p>
            <a:r>
              <a:rPr lang="tr-TR" dirty="0" smtClean="0"/>
              <a:t>Yüz ifadesi</a:t>
            </a:r>
          </a:p>
          <a:p>
            <a:r>
              <a:rPr lang="tr-TR" dirty="0" smtClean="0"/>
              <a:t>Jestler</a:t>
            </a:r>
            <a:endParaRPr lang="tr-TR" dirty="0" smtClean="0"/>
          </a:p>
          <a:p>
            <a:r>
              <a:rPr lang="tr-TR" dirty="0" smtClean="0"/>
              <a:t>Bedenin duruşu</a:t>
            </a:r>
          </a:p>
          <a:p>
            <a:r>
              <a:rPr lang="tr-TR" dirty="0" smtClean="0"/>
              <a:t>Mesafe</a:t>
            </a:r>
            <a:endParaRPr lang="tr-TR" dirty="0"/>
          </a:p>
        </p:txBody>
      </p:sp>
      <p:sp>
        <p:nvSpPr>
          <p:cNvPr id="4" name="Slayt Numarası Yer Tutucusu 3"/>
          <p:cNvSpPr>
            <a:spLocks noGrp="1"/>
          </p:cNvSpPr>
          <p:nvPr>
            <p:ph type="sldNum" sz="quarter" idx="12"/>
          </p:nvPr>
        </p:nvSpPr>
        <p:spPr/>
        <p:txBody>
          <a:bodyPr/>
          <a:lstStyle/>
          <a:p>
            <a:fld id="{D14268EA-289D-4A86-8EBD-1A9227FC89B6}" type="slidenum">
              <a:rPr lang="tr-TR" smtClean="0"/>
              <a:t>3</a:t>
            </a:fld>
            <a:endParaRPr lang="tr-TR"/>
          </a:p>
        </p:txBody>
      </p:sp>
    </p:spTree>
    <p:extLst>
      <p:ext uri="{BB962C8B-B14F-4D97-AF65-F5344CB8AC3E}">
        <p14:creationId xmlns:p14="http://schemas.microsoft.com/office/powerpoint/2010/main" val="21134467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Mimik</a:t>
            </a:r>
            <a:endParaRPr lang="tr-TR" dirty="0"/>
          </a:p>
        </p:txBody>
      </p:sp>
      <p:sp>
        <p:nvSpPr>
          <p:cNvPr id="3" name="İçerik Yer Tutucusu 2"/>
          <p:cNvSpPr>
            <a:spLocks noGrp="1"/>
          </p:cNvSpPr>
          <p:nvPr>
            <p:ph idx="1"/>
          </p:nvPr>
        </p:nvSpPr>
        <p:spPr/>
        <p:txBody>
          <a:bodyPr/>
          <a:lstStyle/>
          <a:p>
            <a:pPr marL="0" indent="0">
              <a:buNone/>
            </a:pPr>
            <a:r>
              <a:rPr lang="tr-TR" dirty="0" smtClean="0"/>
              <a:t>İletişimde </a:t>
            </a:r>
            <a:r>
              <a:rPr lang="tr-TR" dirty="0"/>
              <a:t>duygu ve düşünceleri aktarırken yüz kaslarının duruma göre şekil değiştirmesidir. Mimikler karşımızdakine daha konuşmaya başlamadan önce mesajımız iletmeye başlar</a:t>
            </a:r>
            <a:r>
              <a:rPr lang="tr-TR" dirty="0" smtClean="0"/>
              <a:t>.</a:t>
            </a:r>
          </a:p>
          <a:p>
            <a:pPr marL="0" indent="0">
              <a:buNone/>
            </a:pPr>
            <a:r>
              <a:rPr lang="tr-TR" dirty="0" smtClean="0"/>
              <a:t>Gözler, kaşlar, gülüş, yüz ifadeleri mimikleri oluşturur. </a:t>
            </a:r>
            <a:endParaRPr lang="tr-TR" dirty="0"/>
          </a:p>
        </p:txBody>
      </p:sp>
      <p:sp>
        <p:nvSpPr>
          <p:cNvPr id="4" name="Slayt Numarası Yer Tutucusu 3"/>
          <p:cNvSpPr>
            <a:spLocks noGrp="1"/>
          </p:cNvSpPr>
          <p:nvPr>
            <p:ph type="sldNum" sz="quarter" idx="12"/>
          </p:nvPr>
        </p:nvSpPr>
        <p:spPr/>
        <p:txBody>
          <a:bodyPr/>
          <a:lstStyle/>
          <a:p>
            <a:fld id="{D14268EA-289D-4A86-8EBD-1A9227FC89B6}" type="slidenum">
              <a:rPr lang="tr-TR" smtClean="0"/>
              <a:t>4</a:t>
            </a:fld>
            <a:endParaRPr lang="tr-TR"/>
          </a:p>
        </p:txBody>
      </p:sp>
    </p:spTree>
    <p:extLst>
      <p:ext uri="{BB962C8B-B14F-4D97-AF65-F5344CB8AC3E}">
        <p14:creationId xmlns:p14="http://schemas.microsoft.com/office/powerpoint/2010/main" val="1575985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Gözler</a:t>
            </a:r>
            <a:endParaRPr lang="tr-TR" dirty="0"/>
          </a:p>
        </p:txBody>
      </p:sp>
      <p:sp>
        <p:nvSpPr>
          <p:cNvPr id="3" name="İçerik Yer Tutucusu 2"/>
          <p:cNvSpPr>
            <a:spLocks noGrp="1"/>
          </p:cNvSpPr>
          <p:nvPr>
            <p:ph idx="1"/>
          </p:nvPr>
        </p:nvSpPr>
        <p:spPr/>
        <p:txBody>
          <a:bodyPr>
            <a:noAutofit/>
          </a:bodyPr>
          <a:lstStyle/>
          <a:p>
            <a:r>
              <a:rPr lang="tr-TR" sz="4400" dirty="0" smtClean="0">
                <a:latin typeface="Blackadder ITC" panose="04020505051007020D02" pitchFamily="82" charset="0"/>
              </a:rPr>
              <a:t>Gözler kalbin aynasıdır, yalan nedir bilmez </a:t>
            </a:r>
            <a:r>
              <a:rPr lang="tr-TR" sz="4400" dirty="0" smtClean="0">
                <a:latin typeface="Blackadder ITC" panose="04020505051007020D02" pitchFamily="82" charset="0"/>
              </a:rPr>
              <a:t>onlar.</a:t>
            </a:r>
          </a:p>
          <a:p>
            <a:pPr marL="3657600" lvl="8" indent="0">
              <a:buNone/>
            </a:pPr>
            <a:r>
              <a:rPr lang="tr-TR" sz="4400" dirty="0" smtClean="0"/>
              <a:t>			</a:t>
            </a:r>
            <a:r>
              <a:rPr lang="tr-TR" sz="2000" dirty="0" smtClean="0"/>
              <a:t>Ahmet Selçuk </a:t>
            </a:r>
            <a:r>
              <a:rPr lang="tr-TR" sz="2000" dirty="0" err="1" smtClean="0"/>
              <a:t>İlkan</a:t>
            </a:r>
            <a:endParaRPr lang="tr-TR" sz="2000" dirty="0" smtClean="0"/>
          </a:p>
          <a:p>
            <a:pPr marL="3657600" lvl="8" indent="0">
              <a:buNone/>
            </a:pPr>
            <a:endParaRPr lang="tr-TR" sz="4400" dirty="0" smtClean="0"/>
          </a:p>
          <a:p>
            <a:r>
              <a:rPr lang="tr-TR" sz="4400" dirty="0" smtClean="0">
                <a:latin typeface="Blackadder ITC" panose="04020505051007020D02" pitchFamily="82" charset="0"/>
              </a:rPr>
              <a:t>Gözler ruhun penceresidir.</a:t>
            </a:r>
          </a:p>
          <a:p>
            <a:pPr marL="0" indent="0">
              <a:buNone/>
            </a:pPr>
            <a:r>
              <a:rPr lang="tr-TR" sz="4400" dirty="0" smtClean="0"/>
              <a:t>					</a:t>
            </a:r>
            <a:r>
              <a:rPr lang="tr-TR" sz="2000" dirty="0" smtClean="0"/>
              <a:t>William Shakespeare</a:t>
            </a:r>
            <a:endParaRPr lang="tr-TR" sz="2000" dirty="0"/>
          </a:p>
        </p:txBody>
      </p:sp>
      <p:sp>
        <p:nvSpPr>
          <p:cNvPr id="4" name="Slayt Numarası Yer Tutucusu 3"/>
          <p:cNvSpPr>
            <a:spLocks noGrp="1"/>
          </p:cNvSpPr>
          <p:nvPr>
            <p:ph type="sldNum" sz="quarter" idx="12"/>
          </p:nvPr>
        </p:nvSpPr>
        <p:spPr/>
        <p:txBody>
          <a:bodyPr/>
          <a:lstStyle/>
          <a:p>
            <a:fld id="{D14268EA-289D-4A86-8EBD-1A9227FC89B6}" type="slidenum">
              <a:rPr lang="tr-TR" smtClean="0"/>
              <a:t>5</a:t>
            </a:fld>
            <a:endParaRPr lang="tr-TR"/>
          </a:p>
        </p:txBody>
      </p:sp>
    </p:spTree>
    <p:extLst>
      <p:ext uri="{BB962C8B-B14F-4D97-AF65-F5344CB8AC3E}">
        <p14:creationId xmlns:p14="http://schemas.microsoft.com/office/powerpoint/2010/main" val="2054969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Göz kontağının amacı</a:t>
            </a:r>
            <a:endParaRPr lang="tr-TR" dirty="0"/>
          </a:p>
        </p:txBody>
      </p:sp>
      <p:sp>
        <p:nvSpPr>
          <p:cNvPr id="3" name="İçerik Yer Tutucusu 2"/>
          <p:cNvSpPr>
            <a:spLocks noGrp="1"/>
          </p:cNvSpPr>
          <p:nvPr>
            <p:ph idx="1"/>
          </p:nvPr>
        </p:nvSpPr>
        <p:spPr/>
        <p:txBody>
          <a:bodyPr/>
          <a:lstStyle/>
          <a:p>
            <a:r>
              <a:rPr lang="tr-TR" dirty="0" smtClean="0"/>
              <a:t>Dikkat ve ilgi göstermek</a:t>
            </a:r>
          </a:p>
          <a:p>
            <a:r>
              <a:rPr lang="tr-TR" dirty="0" smtClean="0"/>
              <a:t>Geribildirim almak, tepkileri ölçmek</a:t>
            </a:r>
          </a:p>
          <a:p>
            <a:r>
              <a:rPr lang="tr-TR" dirty="0" smtClean="0"/>
              <a:t>Baskı kurmak, tehdit etmek</a:t>
            </a:r>
          </a:p>
          <a:p>
            <a:r>
              <a:rPr lang="tr-TR" dirty="0" smtClean="0"/>
              <a:t>Etkileşime davet etmek</a:t>
            </a:r>
          </a:p>
          <a:p>
            <a:endParaRPr lang="tr-TR" dirty="0"/>
          </a:p>
          <a:p>
            <a:r>
              <a:rPr lang="tr-TR" dirty="0" smtClean="0"/>
              <a:t>Göz kontağını uzatmak: Saldırı, baskınlık</a:t>
            </a:r>
          </a:p>
          <a:p>
            <a:r>
              <a:rPr lang="tr-TR" dirty="0" smtClean="0"/>
              <a:t>Bakışları yere indirmek: İtaat, kabul etme</a:t>
            </a:r>
          </a:p>
          <a:p>
            <a:r>
              <a:rPr lang="tr-TR" dirty="0" smtClean="0"/>
              <a:t>Az göz kontağı kurmak: Samimiyetsizlik, utanma, ilgisizlik</a:t>
            </a:r>
            <a:endParaRPr lang="tr-TR" dirty="0"/>
          </a:p>
        </p:txBody>
      </p:sp>
      <p:sp>
        <p:nvSpPr>
          <p:cNvPr id="4" name="Slayt Numarası Yer Tutucusu 3"/>
          <p:cNvSpPr>
            <a:spLocks noGrp="1"/>
          </p:cNvSpPr>
          <p:nvPr>
            <p:ph type="sldNum" sz="quarter" idx="12"/>
          </p:nvPr>
        </p:nvSpPr>
        <p:spPr/>
        <p:txBody>
          <a:bodyPr/>
          <a:lstStyle/>
          <a:p>
            <a:fld id="{D14268EA-289D-4A86-8EBD-1A9227FC89B6}" type="slidenum">
              <a:rPr lang="tr-TR" smtClean="0"/>
              <a:t>6</a:t>
            </a:fld>
            <a:endParaRPr lang="tr-TR"/>
          </a:p>
        </p:txBody>
      </p:sp>
    </p:spTree>
    <p:extLst>
      <p:ext uri="{BB962C8B-B14F-4D97-AF65-F5344CB8AC3E}">
        <p14:creationId xmlns:p14="http://schemas.microsoft.com/office/powerpoint/2010/main" val="1013646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Göz kırpma</a:t>
            </a:r>
            <a:endParaRPr lang="tr-TR" dirty="0"/>
          </a:p>
        </p:txBody>
      </p:sp>
      <p:sp>
        <p:nvSpPr>
          <p:cNvPr id="3" name="İçerik Yer Tutucusu 2"/>
          <p:cNvSpPr>
            <a:spLocks noGrp="1"/>
          </p:cNvSpPr>
          <p:nvPr>
            <p:ph idx="1"/>
          </p:nvPr>
        </p:nvSpPr>
        <p:spPr/>
        <p:txBody>
          <a:bodyPr/>
          <a:lstStyle/>
          <a:p>
            <a:r>
              <a:rPr lang="tr-TR" dirty="0" smtClean="0"/>
              <a:t>Korneanın temizlenmesi için yapılan bir hareket</a:t>
            </a:r>
          </a:p>
          <a:p>
            <a:r>
              <a:rPr lang="tr-TR" dirty="0" smtClean="0"/>
              <a:t>İlgimizi çeken bir şey okurken veya dinlerken dakikada 3-8 kez göz kırparken, ilgimizi çekmeyen bir aktivite sırasında dakikada 15 gibi oluyor.</a:t>
            </a:r>
          </a:p>
          <a:p>
            <a:r>
              <a:rPr lang="tr-TR" dirty="0" smtClean="0"/>
              <a:t>Beyin algılamayı bırakıp düşünceyi işlerken göz kırpma artıyor. </a:t>
            </a:r>
          </a:p>
          <a:p>
            <a:r>
              <a:rPr lang="tr-TR" dirty="0" smtClean="0"/>
              <a:t>Sık göz kırpan birinin kafasında bir şey kurduğu varsayılabilir.</a:t>
            </a:r>
            <a:endParaRPr lang="tr-TR" dirty="0"/>
          </a:p>
        </p:txBody>
      </p:sp>
      <p:sp>
        <p:nvSpPr>
          <p:cNvPr id="4" name="Slayt Numarası Yer Tutucusu 3"/>
          <p:cNvSpPr>
            <a:spLocks noGrp="1"/>
          </p:cNvSpPr>
          <p:nvPr>
            <p:ph type="sldNum" sz="quarter" idx="12"/>
          </p:nvPr>
        </p:nvSpPr>
        <p:spPr/>
        <p:txBody>
          <a:bodyPr/>
          <a:lstStyle/>
          <a:p>
            <a:fld id="{D14268EA-289D-4A86-8EBD-1A9227FC89B6}" type="slidenum">
              <a:rPr lang="tr-TR" smtClean="0"/>
              <a:t>7</a:t>
            </a:fld>
            <a:endParaRPr lang="tr-TR"/>
          </a:p>
        </p:txBody>
      </p:sp>
    </p:spTree>
    <p:extLst>
      <p:ext uri="{BB962C8B-B14F-4D97-AF65-F5344CB8AC3E}">
        <p14:creationId xmlns:p14="http://schemas.microsoft.com/office/powerpoint/2010/main" val="3249543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Kaşlar</a:t>
            </a:r>
            <a:endParaRPr lang="tr-TR" dirty="0"/>
          </a:p>
        </p:txBody>
      </p:sp>
      <p:pic>
        <p:nvPicPr>
          <p:cNvPr id="6" name="İçerik Yer Tutucusu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47457" y="-499827"/>
            <a:ext cx="4865915" cy="9062632"/>
          </a:xfrm>
        </p:spPr>
      </p:pic>
      <p:sp>
        <p:nvSpPr>
          <p:cNvPr id="7" name="Slayt Numarası Yer Tutucusu 6"/>
          <p:cNvSpPr>
            <a:spLocks noGrp="1"/>
          </p:cNvSpPr>
          <p:nvPr>
            <p:ph type="sldNum" sz="quarter" idx="12"/>
          </p:nvPr>
        </p:nvSpPr>
        <p:spPr/>
        <p:txBody>
          <a:bodyPr/>
          <a:lstStyle/>
          <a:p>
            <a:fld id="{D14268EA-289D-4A86-8EBD-1A9227FC89B6}" type="slidenum">
              <a:rPr lang="tr-TR" smtClean="0"/>
              <a:t>8</a:t>
            </a:fld>
            <a:endParaRPr lang="tr-TR"/>
          </a:p>
        </p:txBody>
      </p:sp>
    </p:spTree>
    <p:extLst>
      <p:ext uri="{BB962C8B-B14F-4D97-AF65-F5344CB8AC3E}">
        <p14:creationId xmlns:p14="http://schemas.microsoft.com/office/powerpoint/2010/main" val="3523981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Yüz ifadeleri</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424362" y="385531"/>
            <a:ext cx="6303509" cy="4920688"/>
          </a:xfrm>
        </p:spPr>
      </p:pic>
      <p:sp>
        <p:nvSpPr>
          <p:cNvPr id="5" name="Slayt Numarası Yer Tutucusu 4"/>
          <p:cNvSpPr>
            <a:spLocks noGrp="1"/>
          </p:cNvSpPr>
          <p:nvPr>
            <p:ph type="sldNum" sz="quarter" idx="12"/>
          </p:nvPr>
        </p:nvSpPr>
        <p:spPr/>
        <p:txBody>
          <a:bodyPr/>
          <a:lstStyle/>
          <a:p>
            <a:fld id="{D14268EA-289D-4A86-8EBD-1A9227FC89B6}" type="slidenum">
              <a:rPr lang="tr-TR" smtClean="0"/>
              <a:t>9</a:t>
            </a:fld>
            <a:endParaRPr lang="tr-TR"/>
          </a:p>
        </p:txBody>
      </p:sp>
    </p:spTree>
    <p:extLst>
      <p:ext uri="{BB962C8B-B14F-4D97-AF65-F5344CB8AC3E}">
        <p14:creationId xmlns:p14="http://schemas.microsoft.com/office/powerpoint/2010/main" val="3433784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Gülümseme</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62512" y="2105819"/>
            <a:ext cx="2466975" cy="3790950"/>
          </a:xfrm>
        </p:spPr>
      </p:pic>
      <p:sp>
        <p:nvSpPr>
          <p:cNvPr id="7" name="Slayt Numarası Yer Tutucusu 6"/>
          <p:cNvSpPr>
            <a:spLocks noGrp="1"/>
          </p:cNvSpPr>
          <p:nvPr>
            <p:ph type="sldNum" sz="quarter" idx="12"/>
          </p:nvPr>
        </p:nvSpPr>
        <p:spPr/>
        <p:txBody>
          <a:bodyPr/>
          <a:lstStyle/>
          <a:p>
            <a:fld id="{D14268EA-289D-4A86-8EBD-1A9227FC89B6}" type="slidenum">
              <a:rPr lang="tr-TR" smtClean="0"/>
              <a:t>10</a:t>
            </a:fld>
            <a:endParaRPr lang="tr-TR"/>
          </a:p>
        </p:txBody>
      </p:sp>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4414" y="2766930"/>
            <a:ext cx="4168843" cy="3129839"/>
          </a:xfrm>
          <a:prstGeom prst="rect">
            <a:avLst/>
          </a:prstGeom>
        </p:spPr>
      </p:pic>
      <p:pic>
        <p:nvPicPr>
          <p:cNvPr id="6" name="Resi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38743" y="3300526"/>
            <a:ext cx="4397444" cy="2596243"/>
          </a:xfrm>
          <a:prstGeom prst="rect">
            <a:avLst/>
          </a:prstGeom>
        </p:spPr>
      </p:pic>
    </p:spTree>
    <p:extLst>
      <p:ext uri="{BB962C8B-B14F-4D97-AF65-F5344CB8AC3E}">
        <p14:creationId xmlns:p14="http://schemas.microsoft.com/office/powerpoint/2010/main" val="1833022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3613" y="1061357"/>
            <a:ext cx="9444815" cy="5306786"/>
          </a:xfrm>
        </p:spPr>
      </p:pic>
      <p:sp>
        <p:nvSpPr>
          <p:cNvPr id="5" name="Slayt Numarası Yer Tutucusu 4"/>
          <p:cNvSpPr>
            <a:spLocks noGrp="1"/>
          </p:cNvSpPr>
          <p:nvPr>
            <p:ph type="sldNum" sz="quarter" idx="12"/>
          </p:nvPr>
        </p:nvSpPr>
        <p:spPr/>
        <p:txBody>
          <a:bodyPr/>
          <a:lstStyle/>
          <a:p>
            <a:fld id="{D14268EA-289D-4A86-8EBD-1A9227FC89B6}" type="slidenum">
              <a:rPr lang="tr-TR" smtClean="0"/>
              <a:t>11</a:t>
            </a:fld>
            <a:endParaRPr lang="tr-TR"/>
          </a:p>
        </p:txBody>
      </p:sp>
    </p:spTree>
    <p:extLst>
      <p:ext uri="{BB962C8B-B14F-4D97-AF65-F5344CB8AC3E}">
        <p14:creationId xmlns:p14="http://schemas.microsoft.com/office/powerpoint/2010/main" val="1898250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Jest</a:t>
            </a:r>
            <a:endParaRPr lang="tr-TR" dirty="0"/>
          </a:p>
        </p:txBody>
      </p:sp>
      <p:sp>
        <p:nvSpPr>
          <p:cNvPr id="3" name="İçerik Yer Tutucusu 2"/>
          <p:cNvSpPr>
            <a:spLocks noGrp="1"/>
          </p:cNvSpPr>
          <p:nvPr>
            <p:ph idx="1"/>
          </p:nvPr>
        </p:nvSpPr>
        <p:spPr/>
        <p:txBody>
          <a:bodyPr/>
          <a:lstStyle/>
          <a:p>
            <a:r>
              <a:rPr lang="tr-TR" dirty="0" smtClean="0"/>
              <a:t>El, kol, baş, bacak, ayak gibi </a:t>
            </a:r>
            <a:r>
              <a:rPr lang="tr-TR" dirty="0"/>
              <a:t>uzuvların </a:t>
            </a:r>
            <a:r>
              <a:rPr lang="tr-TR" dirty="0" smtClean="0"/>
              <a:t>bazen konuşmayı desteklemek için bazen de tek başına anlam aktarımı için kullanılmasıdır.</a:t>
            </a:r>
          </a:p>
          <a:p>
            <a:r>
              <a:rPr lang="tr-TR" dirty="0" smtClean="0"/>
              <a:t>Bazı jestler kültürel bazıları ise evrensel olarak kullanılmaktadır.</a:t>
            </a:r>
          </a:p>
          <a:p>
            <a:r>
              <a:rPr lang="tr-TR" dirty="0" smtClean="0"/>
              <a:t>Kollarını açmak, el sallamak gibi.</a:t>
            </a:r>
          </a:p>
          <a:p>
            <a:r>
              <a:rPr lang="tr-TR" dirty="0" smtClean="0"/>
              <a:t>Ama çoğunlukla jestler kültüreldir. </a:t>
            </a:r>
          </a:p>
          <a:p>
            <a:r>
              <a:rPr lang="tr-TR" dirty="0" smtClean="0"/>
              <a:t>Türkiye’de başımızla evet ve hayır deyişimiz.</a:t>
            </a:r>
            <a:endParaRPr lang="tr-TR" dirty="0"/>
          </a:p>
        </p:txBody>
      </p:sp>
      <p:sp>
        <p:nvSpPr>
          <p:cNvPr id="4" name="Slayt Numarası Yer Tutucusu 3"/>
          <p:cNvSpPr>
            <a:spLocks noGrp="1"/>
          </p:cNvSpPr>
          <p:nvPr>
            <p:ph type="sldNum" sz="quarter" idx="12"/>
          </p:nvPr>
        </p:nvSpPr>
        <p:spPr/>
        <p:txBody>
          <a:bodyPr/>
          <a:lstStyle/>
          <a:p>
            <a:fld id="{D14268EA-289D-4A86-8EBD-1A9227FC89B6}" type="slidenum">
              <a:rPr lang="tr-TR" smtClean="0"/>
              <a:t>12</a:t>
            </a:fld>
            <a:endParaRPr lang="tr-TR"/>
          </a:p>
        </p:txBody>
      </p:sp>
    </p:spTree>
    <p:extLst>
      <p:ext uri="{BB962C8B-B14F-4D97-AF65-F5344CB8AC3E}">
        <p14:creationId xmlns:p14="http://schemas.microsoft.com/office/powerpoint/2010/main" val="38947476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858282"/>
            <a:ext cx="5011137" cy="4351338"/>
          </a:xfrm>
        </p:spPr>
      </p:pic>
      <p:sp>
        <p:nvSpPr>
          <p:cNvPr id="6" name="Slayt Numarası Yer Tutucusu 5"/>
          <p:cNvSpPr>
            <a:spLocks noGrp="1"/>
          </p:cNvSpPr>
          <p:nvPr>
            <p:ph type="sldNum" sz="quarter" idx="12"/>
          </p:nvPr>
        </p:nvSpPr>
        <p:spPr/>
        <p:txBody>
          <a:bodyPr/>
          <a:lstStyle/>
          <a:p>
            <a:fld id="{D14268EA-289D-4A86-8EBD-1A9227FC89B6}" type="slidenum">
              <a:rPr lang="tr-TR" smtClean="0"/>
              <a:t>13</a:t>
            </a:fld>
            <a:endParaRPr lang="tr-TR"/>
          </a:p>
        </p:txBody>
      </p:sp>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1322" y="2492365"/>
            <a:ext cx="5581333" cy="3717255"/>
          </a:xfrm>
          <a:prstGeom prst="rect">
            <a:avLst/>
          </a:prstGeom>
        </p:spPr>
      </p:pic>
    </p:spTree>
    <p:extLst>
      <p:ext uri="{BB962C8B-B14F-4D97-AF65-F5344CB8AC3E}">
        <p14:creationId xmlns:p14="http://schemas.microsoft.com/office/powerpoint/2010/main" val="1219241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Tokalaşma</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3566" y="2106386"/>
            <a:ext cx="5002398" cy="2963750"/>
          </a:xfrm>
        </p:spPr>
      </p:pic>
      <p:sp>
        <p:nvSpPr>
          <p:cNvPr id="6" name="Slayt Numarası Yer Tutucusu 5"/>
          <p:cNvSpPr>
            <a:spLocks noGrp="1"/>
          </p:cNvSpPr>
          <p:nvPr>
            <p:ph type="sldNum" sz="quarter" idx="12"/>
          </p:nvPr>
        </p:nvSpPr>
        <p:spPr/>
        <p:txBody>
          <a:bodyPr/>
          <a:lstStyle/>
          <a:p>
            <a:fld id="{D14268EA-289D-4A86-8EBD-1A9227FC89B6}" type="slidenum">
              <a:rPr lang="tr-TR" smtClean="0"/>
              <a:t>14</a:t>
            </a:fld>
            <a:endParaRPr lang="tr-TR"/>
          </a:p>
        </p:txBody>
      </p:sp>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8143" y="2778636"/>
            <a:ext cx="5311744" cy="3050664"/>
          </a:xfrm>
          <a:prstGeom prst="rect">
            <a:avLst/>
          </a:prstGeom>
        </p:spPr>
      </p:pic>
    </p:spTree>
    <p:extLst>
      <p:ext uri="{BB962C8B-B14F-4D97-AF65-F5344CB8AC3E}">
        <p14:creationId xmlns:p14="http://schemas.microsoft.com/office/powerpoint/2010/main" val="33344176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Duruş</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92086" y="1265352"/>
            <a:ext cx="7367417" cy="4911611"/>
          </a:xfrm>
        </p:spPr>
      </p:pic>
      <p:sp>
        <p:nvSpPr>
          <p:cNvPr id="5" name="Slayt Numarası Yer Tutucusu 4"/>
          <p:cNvSpPr>
            <a:spLocks noGrp="1"/>
          </p:cNvSpPr>
          <p:nvPr>
            <p:ph type="sldNum" sz="quarter" idx="12"/>
          </p:nvPr>
        </p:nvSpPr>
        <p:spPr/>
        <p:txBody>
          <a:bodyPr/>
          <a:lstStyle/>
          <a:p>
            <a:fld id="{D14268EA-289D-4A86-8EBD-1A9227FC89B6}" type="slidenum">
              <a:rPr lang="tr-TR" smtClean="0"/>
              <a:t>15</a:t>
            </a:fld>
            <a:endParaRPr lang="tr-TR"/>
          </a:p>
        </p:txBody>
      </p:sp>
    </p:spTree>
    <p:extLst>
      <p:ext uri="{BB962C8B-B14F-4D97-AF65-F5344CB8AC3E}">
        <p14:creationId xmlns:p14="http://schemas.microsoft.com/office/powerpoint/2010/main" val="4124280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Yürüyüş</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14587" y="1924844"/>
            <a:ext cx="7362825" cy="4152900"/>
          </a:xfrm>
        </p:spPr>
      </p:pic>
      <p:sp>
        <p:nvSpPr>
          <p:cNvPr id="5" name="Slayt Numarası Yer Tutucusu 4"/>
          <p:cNvSpPr>
            <a:spLocks noGrp="1"/>
          </p:cNvSpPr>
          <p:nvPr>
            <p:ph type="sldNum" sz="quarter" idx="12"/>
          </p:nvPr>
        </p:nvSpPr>
        <p:spPr/>
        <p:txBody>
          <a:bodyPr/>
          <a:lstStyle/>
          <a:p>
            <a:fld id="{D14268EA-289D-4A86-8EBD-1A9227FC89B6}" type="slidenum">
              <a:rPr lang="tr-TR" smtClean="0"/>
              <a:t>16</a:t>
            </a:fld>
            <a:endParaRPr lang="tr-TR"/>
          </a:p>
        </p:txBody>
      </p:sp>
    </p:spTree>
    <p:extLst>
      <p:ext uri="{BB962C8B-B14F-4D97-AF65-F5344CB8AC3E}">
        <p14:creationId xmlns:p14="http://schemas.microsoft.com/office/powerpoint/2010/main" val="1241752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Oturuş</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74808" y="1992086"/>
            <a:ext cx="7081463" cy="3723479"/>
          </a:xfrm>
        </p:spPr>
      </p:pic>
      <p:sp>
        <p:nvSpPr>
          <p:cNvPr id="5" name="Slayt Numarası Yer Tutucusu 4"/>
          <p:cNvSpPr>
            <a:spLocks noGrp="1"/>
          </p:cNvSpPr>
          <p:nvPr>
            <p:ph type="sldNum" sz="quarter" idx="12"/>
          </p:nvPr>
        </p:nvSpPr>
        <p:spPr/>
        <p:txBody>
          <a:bodyPr/>
          <a:lstStyle/>
          <a:p>
            <a:fld id="{D14268EA-289D-4A86-8EBD-1A9227FC89B6}" type="slidenum">
              <a:rPr lang="tr-TR" smtClean="0"/>
              <a:t>17</a:t>
            </a:fld>
            <a:endParaRPr lang="tr-TR"/>
          </a:p>
        </p:txBody>
      </p:sp>
    </p:spTree>
    <p:extLst>
      <p:ext uri="{BB962C8B-B14F-4D97-AF65-F5344CB8AC3E}">
        <p14:creationId xmlns:p14="http://schemas.microsoft.com/office/powerpoint/2010/main" val="2882066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Oturuş</a:t>
            </a:r>
            <a:endParaRPr lang="tr-TR" dirty="0"/>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9753" y="1690688"/>
            <a:ext cx="2350722" cy="4351338"/>
          </a:xfrm>
        </p:spPr>
      </p:pic>
      <p:sp>
        <p:nvSpPr>
          <p:cNvPr id="7" name="Slayt Numarası Yer Tutucusu 6"/>
          <p:cNvSpPr>
            <a:spLocks noGrp="1"/>
          </p:cNvSpPr>
          <p:nvPr>
            <p:ph type="sldNum" sz="quarter" idx="12"/>
          </p:nvPr>
        </p:nvSpPr>
        <p:spPr/>
        <p:txBody>
          <a:bodyPr/>
          <a:lstStyle/>
          <a:p>
            <a:fld id="{D14268EA-289D-4A86-8EBD-1A9227FC89B6}" type="slidenum">
              <a:rPr lang="tr-TR" smtClean="0"/>
              <a:t>18</a:t>
            </a:fld>
            <a:endParaRPr lang="tr-TR"/>
          </a:p>
        </p:txBody>
      </p:sp>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6200" y="600075"/>
            <a:ext cx="4419600" cy="5657850"/>
          </a:xfrm>
          <a:prstGeom prst="rect">
            <a:avLst/>
          </a:prstGeom>
        </p:spPr>
      </p:pic>
      <p:pic>
        <p:nvPicPr>
          <p:cNvPr id="6" name="Resim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98331" y="751115"/>
            <a:ext cx="2509192" cy="4229780"/>
          </a:xfrm>
          <a:prstGeom prst="rect">
            <a:avLst/>
          </a:prstGeom>
        </p:spPr>
      </p:pic>
    </p:spTree>
    <p:extLst>
      <p:ext uri="{BB962C8B-B14F-4D97-AF65-F5344CB8AC3E}">
        <p14:creationId xmlns:p14="http://schemas.microsoft.com/office/powerpoint/2010/main" val="2579882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Alanlar</a:t>
            </a:r>
            <a:endParaRPr lang="tr-TR" dirty="0"/>
          </a:p>
        </p:txBody>
      </p:sp>
      <p:sp>
        <p:nvSpPr>
          <p:cNvPr id="3" name="İçerik Yer Tutucusu 2"/>
          <p:cNvSpPr>
            <a:spLocks noGrp="1"/>
          </p:cNvSpPr>
          <p:nvPr>
            <p:ph idx="1"/>
          </p:nvPr>
        </p:nvSpPr>
        <p:spPr/>
        <p:txBody>
          <a:bodyPr>
            <a:normAutofit fontScale="70000" lnSpcReduction="20000"/>
          </a:bodyPr>
          <a:lstStyle/>
          <a:p>
            <a:r>
              <a:rPr lang="tr-TR" dirty="0"/>
              <a:t>Mahrem </a:t>
            </a:r>
            <a:r>
              <a:rPr lang="tr-TR" dirty="0" smtClean="0"/>
              <a:t>Alan  </a:t>
            </a:r>
            <a:r>
              <a:rPr lang="tr-TR" dirty="0"/>
              <a:t>0-25 cm olarak belirlenmiştir. Mahrem alanımızın içine sadece özel duygusal ilişkimiz olan insanları alırız. İstemediğimiz kişiler tarafından mahrem alanımız aşıldığında sıkıntı, gerginlik ve saldırganlık eğilimimizde artış yaşarız. Bu tür olaylar genelde asansörde, dar bir alandan iki kişi aynı anda geçmemiz gerektiğinde, vs. durumlarında olur. Batı kültüründe aynı cins insanlar birbirleri ile öpüşmez. Oysa Türkiye de sevdiğiniz bir arkadaşınız tarafından öpülmeniz çok uzak bir ihtimal değildir. </a:t>
            </a:r>
          </a:p>
          <a:p>
            <a:r>
              <a:rPr lang="tr-TR" dirty="0"/>
              <a:t>Kişisel </a:t>
            </a:r>
            <a:r>
              <a:rPr lang="tr-TR" dirty="0" smtClean="0"/>
              <a:t>Alan Arkadaşlarımızla </a:t>
            </a:r>
            <a:r>
              <a:rPr lang="tr-TR" dirty="0"/>
              <a:t>konuşurken koruduğumuz 25-100 cm arası mesafedir. İstemediğimiz insanların en fazla bu kadar yaklaşmasına izin veririz. Aksi taktirde kendimizi çekeriz. İlgi duyduğumuz kişinin bu alana girmesini bize yakınlaşma isteği olarak yorumlarız</a:t>
            </a:r>
            <a:r>
              <a:rPr lang="tr-TR" dirty="0" smtClean="0"/>
              <a:t>.</a:t>
            </a:r>
            <a:endParaRPr lang="tr-TR" dirty="0"/>
          </a:p>
          <a:p>
            <a:r>
              <a:rPr lang="tr-TR" dirty="0"/>
              <a:t>Sosyal </a:t>
            </a:r>
            <a:r>
              <a:rPr lang="tr-TR" dirty="0" smtClean="0"/>
              <a:t>Alan Tanıdıklarımızla</a:t>
            </a:r>
            <a:r>
              <a:rPr lang="tr-TR" dirty="0"/>
              <a:t>, iş yerindeki arkadaşlarımızla ilişki kurarken koruduğumuz 100-250 cm arası mesafedir. Bürolarda buna masalar, saksılar, koltuklar, vs. yardımcı olur. Bu alan içindekilerle selamlaşma gereği duyarız. Kontrol altına almak istediğimiz birine yaklaşırken, bizi kontrol etmek isteyen başka birinden uzaklaşırız. </a:t>
            </a:r>
          </a:p>
          <a:p>
            <a:r>
              <a:rPr lang="tr-TR" dirty="0"/>
              <a:t>Genel </a:t>
            </a:r>
            <a:r>
              <a:rPr lang="tr-TR" dirty="0" smtClean="0"/>
              <a:t>alan Otobüs </a:t>
            </a:r>
            <a:r>
              <a:rPr lang="tr-TR" dirty="0"/>
              <a:t>durağı, otellerin lobileri gibi topluma açık alanlarda korumak istediğimiz 250 cm ve ilerisindeki mesafedir. Bu alanın dışındakilerle selamlaşma ihtiyacı duymayız. Sinema salonunda oturduğumuz sıra boşsa kalan koltukların yarısının aşılacak şekilde oturulması dahi bizi rahatsız eder. Ortam el verdiği ölçüde biri bize yaklaştığında bir adım geri atarız. </a:t>
            </a:r>
          </a:p>
        </p:txBody>
      </p:sp>
      <p:sp>
        <p:nvSpPr>
          <p:cNvPr id="4" name="Slayt Numarası Yer Tutucusu 3"/>
          <p:cNvSpPr>
            <a:spLocks noGrp="1"/>
          </p:cNvSpPr>
          <p:nvPr>
            <p:ph type="sldNum" sz="quarter" idx="12"/>
          </p:nvPr>
        </p:nvSpPr>
        <p:spPr/>
        <p:txBody>
          <a:bodyPr/>
          <a:lstStyle/>
          <a:p>
            <a:fld id="{D14268EA-289D-4A86-8EBD-1A9227FC89B6}" type="slidenum">
              <a:rPr lang="tr-TR" smtClean="0"/>
              <a:t>19</a:t>
            </a:fld>
            <a:endParaRPr lang="tr-TR"/>
          </a:p>
        </p:txBody>
      </p:sp>
    </p:spTree>
    <p:extLst>
      <p:ext uri="{BB962C8B-B14F-4D97-AF65-F5344CB8AC3E}">
        <p14:creationId xmlns:p14="http://schemas.microsoft.com/office/powerpoint/2010/main" val="33484071"/>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303</TotalTime>
  <Words>499</Words>
  <Application>Microsoft Office PowerPoint</Application>
  <PresentationFormat>Geniş ekran</PresentationFormat>
  <Paragraphs>72</Paragraphs>
  <Slides>19</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19</vt:i4>
      </vt:variant>
    </vt:vector>
  </HeadingPairs>
  <TitlesOfParts>
    <vt:vector size="24" baseType="lpstr">
      <vt:lpstr>Arial</vt:lpstr>
      <vt:lpstr>Blackadder ITC</vt:lpstr>
      <vt:lpstr>Calibri</vt:lpstr>
      <vt:lpstr>Calibri Light</vt:lpstr>
      <vt:lpstr>Office Teması</vt:lpstr>
      <vt:lpstr>Beden Dili</vt:lpstr>
      <vt:lpstr>Beden dili nedir?</vt:lpstr>
      <vt:lpstr>Beden dili </vt:lpstr>
      <vt:lpstr>Mimik</vt:lpstr>
      <vt:lpstr>Gözler</vt:lpstr>
      <vt:lpstr>Göz kontağının amacı</vt:lpstr>
      <vt:lpstr>Göz kırpma</vt:lpstr>
      <vt:lpstr>Kaşlar</vt:lpstr>
      <vt:lpstr>Yüz ifadeleri</vt:lpstr>
      <vt:lpstr>Gülümseme</vt:lpstr>
      <vt:lpstr>PowerPoint Sunusu</vt:lpstr>
      <vt:lpstr>Jest</vt:lpstr>
      <vt:lpstr>PowerPoint Sunusu</vt:lpstr>
      <vt:lpstr>Tokalaşma</vt:lpstr>
      <vt:lpstr>Duruş</vt:lpstr>
      <vt:lpstr>Yürüyüş</vt:lpstr>
      <vt:lpstr>Oturuş</vt:lpstr>
      <vt:lpstr>Oturuş</vt:lpstr>
      <vt:lpstr>Alanlar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Beden Dili</dc:title>
  <dc:creator>aslı</dc:creator>
  <cp:lastModifiedBy>aslı</cp:lastModifiedBy>
  <cp:revision>23</cp:revision>
  <dcterms:created xsi:type="dcterms:W3CDTF">2017-10-10T08:26:26Z</dcterms:created>
  <dcterms:modified xsi:type="dcterms:W3CDTF">2017-10-10T14:37:15Z</dcterms:modified>
</cp:coreProperties>
</file>