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4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theme/theme9.xml" ContentType="application/vnd.openxmlformats-officedocument.theme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0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theme/theme11.xml" ContentType="application/vnd.openxmlformats-officedocument.theme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theme/theme12.xml" ContentType="application/vnd.openxmlformats-officedocument.theme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theme/theme13.xml" ContentType="application/vnd.openxmlformats-officedocument.theme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theme/theme14.xml" ContentType="application/vnd.openxmlformats-officedocument.theme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5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theme/theme16.xml" ContentType="application/vnd.openxmlformats-officedocument.theme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theme/theme17.xml" ContentType="application/vnd.openxmlformats-officedocument.theme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theme/theme18.xml" ContentType="application/vnd.openxmlformats-officedocument.theme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theme/theme19.xml" ContentType="application/vnd.openxmlformats-officedocument.theme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theme/theme20.xml" ContentType="application/vnd.openxmlformats-officedocument.theme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theme/theme21.xml" ContentType="application/vnd.openxmlformats-officedocument.theme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theme/theme22.xml" ContentType="application/vnd.openxmlformats-officedocument.theme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23.xml" ContentType="application/vnd.openxmlformats-officedocument.theme+xml"/>
  <Override PartName="/ppt/theme/theme2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  <p:sldMasterId id="2147483691" r:id="rId3"/>
    <p:sldMasterId id="2147483703" r:id="rId4"/>
    <p:sldMasterId id="2147483715" r:id="rId5"/>
    <p:sldMasterId id="2147483728" r:id="rId6"/>
    <p:sldMasterId id="2147483740" r:id="rId7"/>
    <p:sldMasterId id="2147483752" r:id="rId8"/>
    <p:sldMasterId id="2147483765" r:id="rId9"/>
    <p:sldMasterId id="2147483777" r:id="rId10"/>
    <p:sldMasterId id="2147483790" r:id="rId11"/>
    <p:sldMasterId id="2147483802" r:id="rId12"/>
    <p:sldMasterId id="2147483814" r:id="rId13"/>
    <p:sldMasterId id="2147483826" r:id="rId14"/>
    <p:sldMasterId id="2147483839" r:id="rId15"/>
    <p:sldMasterId id="2147483852" r:id="rId16"/>
    <p:sldMasterId id="2147488917" r:id="rId17"/>
    <p:sldMasterId id="2147491493" r:id="rId18"/>
    <p:sldMasterId id="2147493409" r:id="rId19"/>
    <p:sldMasterId id="2147493435" r:id="rId20"/>
    <p:sldMasterId id="2147493448" r:id="rId21"/>
    <p:sldMasterId id="2147495025" r:id="rId22"/>
    <p:sldMasterId id="2147496689" r:id="rId23"/>
  </p:sldMasterIdLst>
  <p:notesMasterIdLst>
    <p:notesMasterId r:id="rId41"/>
  </p:notesMasterIdLst>
  <p:sldIdLst>
    <p:sldId id="256" r:id="rId24"/>
    <p:sldId id="520" r:id="rId25"/>
    <p:sldId id="486" r:id="rId26"/>
    <p:sldId id="516" r:id="rId27"/>
    <p:sldId id="488" r:id="rId28"/>
    <p:sldId id="489" r:id="rId29"/>
    <p:sldId id="508" r:id="rId30"/>
    <p:sldId id="509" r:id="rId31"/>
    <p:sldId id="491" r:id="rId32"/>
    <p:sldId id="492" r:id="rId33"/>
    <p:sldId id="510" r:id="rId34"/>
    <p:sldId id="493" r:id="rId35"/>
    <p:sldId id="494" r:id="rId36"/>
    <p:sldId id="512" r:id="rId37"/>
    <p:sldId id="514" r:id="rId38"/>
    <p:sldId id="498" r:id="rId39"/>
    <p:sldId id="503" r:id="rId4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2" autoAdjust="0"/>
    <p:restoredTop sz="89343" autoAdjust="0"/>
  </p:normalViewPr>
  <p:slideViewPr>
    <p:cSldViewPr>
      <p:cViewPr varScale="1">
        <p:scale>
          <a:sx n="63" d="100"/>
          <a:sy n="63" d="100"/>
        </p:scale>
        <p:origin x="-17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3.xml"/><Relationship Id="rId39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11.xml"/><Relationship Id="rId42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2.xml"/><Relationship Id="rId33" Type="http://schemas.openxmlformats.org/officeDocument/2006/relationships/slide" Target="slides/slide10.xml"/><Relationship Id="rId38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Master" Target="slideMasters/slideMaster20.xml"/><Relationship Id="rId29" Type="http://schemas.openxmlformats.org/officeDocument/2006/relationships/slide" Target="slides/slide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slide" Target="slides/slide14.xml"/><Relationship Id="rId40" Type="http://schemas.openxmlformats.org/officeDocument/2006/relationships/slide" Target="slides/slide17.xml"/><Relationship Id="rId45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5.xml"/><Relationship Id="rId36" Type="http://schemas.openxmlformats.org/officeDocument/2006/relationships/slide" Target="slides/slide13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8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slide" Target="slides/slide1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446E11CE-48B6-40DD-807F-1B7D3F42CCB3}" type="datetimeFigureOut">
              <a:rPr lang="zh-CN" altLang="en-US"/>
              <a:pPr>
                <a:defRPr/>
              </a:pPr>
              <a:t>2015/6/3</a:t>
            </a:fld>
            <a:endParaRPr lang="zh-CN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noProof="0" smtClean="0"/>
              <a:t>Click to edit Master text styles</a:t>
            </a:r>
          </a:p>
          <a:p>
            <a:pPr lvl="1"/>
            <a:r>
              <a:rPr lang="en-US" altLang="zh-CN" noProof="0" smtClean="0"/>
              <a:t>Second level</a:t>
            </a:r>
          </a:p>
          <a:p>
            <a:pPr lvl="2"/>
            <a:r>
              <a:rPr lang="en-US" altLang="zh-CN" noProof="0" smtClean="0"/>
              <a:t>Third level</a:t>
            </a:r>
          </a:p>
          <a:p>
            <a:pPr lvl="3"/>
            <a:r>
              <a:rPr lang="en-US" altLang="zh-CN" noProof="0" smtClean="0"/>
              <a:t>Fourth level</a:t>
            </a:r>
          </a:p>
          <a:p>
            <a:pPr lvl="4"/>
            <a:r>
              <a:rPr lang="en-US" altLang="zh-CN" noProof="0" smtClean="0"/>
              <a:t>Fifth level</a:t>
            </a:r>
            <a:endParaRPr lang="zh-CN" alt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宋体" pitchFamily="2" charset="-122"/>
              </a:defRPr>
            </a:lvl1pPr>
          </a:lstStyle>
          <a:p>
            <a:pPr>
              <a:defRPr/>
            </a:pPr>
            <a:fld id="{F9295620-9F09-4C59-A6DC-11242EB1CA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5195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1776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fld id="{B93DBC04-931B-4532-B3C3-60F7D21F0093}" type="slidenum">
              <a:rPr lang="zh-CN" altLang="en-US" smtClean="0">
                <a:ea typeface="楷体_GB2312" pitchFamily="49" charset="-122"/>
              </a:rPr>
              <a:pPr eaLnBrk="1" hangingPunct="1"/>
              <a:t>3</a:t>
            </a:fld>
            <a:endParaRPr lang="en-US" altLang="zh-CN" smtClean="0"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18788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4B34E1A1-FDF6-441C-8C6A-ECE3415F8596}" type="slidenum">
              <a:rPr kumimoji="1" lang="zh-CN" altLang="en-US" sz="1200"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6</a:t>
            </a:fld>
            <a:endParaRPr kumimoji="1" lang="en-US" altLang="zh-CN" sz="1200"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120836" name="灯片编号占位符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83C90580-88C9-44C4-8610-FF563B744D53}" type="slidenum">
              <a:rPr kumimoji="1" lang="zh-CN" altLang="en-US" sz="1200">
                <a:ea typeface="楷体_GB2312" pitchFamily="49" charset="-122"/>
              </a:rPr>
              <a:pPr algn="r" eaLnBrk="1" hangingPunct="1">
                <a:spcBef>
                  <a:spcPct val="50000"/>
                </a:spcBef>
              </a:pPr>
              <a:t>10</a:t>
            </a:fld>
            <a:endParaRPr kumimoji="1" lang="en-US" altLang="zh-CN" sz="1200">
              <a:ea typeface="楷体_GB2312" pitchFamily="49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295620-9F09-4C59-A6DC-11242EB1CADC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590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/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A4DD4C9-2CA6-4A7D-9061-961B0628AC6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89904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723765-3C00-466C-B41A-6E141E57E79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543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6DBD0-37CB-4C66-A5AA-A1AFBC774EE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14273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9B977-64AD-4EA7-BE4F-146335B2D63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0782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1409E-77B3-49E8-B8EC-D8D938703F7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99590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7DA69-70B1-4B1A-A786-2DCC0CC24C0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3777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04D463-B165-4F2A-8F18-83CB2288D94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1678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44C3A5-D4A7-4A68-8020-DBF549BEED0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1469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34735-E2F7-4980-989C-EE005A2A168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19805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3C036-A991-4C14-BFBE-8AB6958D1F0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85330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C8CE8C-789D-41FB-AD53-AF585A4A63B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509277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485A2-4E78-4338-B278-7FBF27EBED8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955759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300"/>
              <a:chOff x="720" y="336"/>
              <a:chExt cx="624" cy="433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1"/>
              <a:ext cx="466" cy="300"/>
              <a:chOff x="912" y="2639"/>
              <a:chExt cx="672" cy="433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39"/>
                <a:ext cx="336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61181728-DA73-4991-87D0-06F295BAA55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77310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9CB01-BA97-48AA-A3AD-C986F238FD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5064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F23B4C-F08A-497D-A61F-7155035A284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415299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BF6B2-00C6-4289-A47E-E7F9C79FF42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87940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25D8ED-CC3A-457B-9AB8-9F02E3D043D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12648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DB639-7F3F-4FF0-B161-96F8709C040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739674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91DB0-886D-4801-B21E-529BBA60D8E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252497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2F283-6AA1-4E93-86CF-8AD9A1AD6A6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051467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36924D-31EF-4F3B-9AF4-AA3360AEF91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763285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11FCD-2838-4965-AAF4-A98F68D083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502301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F95B1-6AE3-4B89-B888-044A4D9B90C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62308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9FDC1-98A8-4DFE-8DFF-3015D2A1F99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12631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82688" y="2017713"/>
            <a:ext cx="7772400" cy="4114800"/>
          </a:xfrm>
        </p:spPr>
        <p:txBody>
          <a:bodyPr/>
          <a:lstStyle/>
          <a:p>
            <a:pPr lvl="0"/>
            <a:r>
              <a:rPr lang="en-US" altLang="zh-CN" noProof="0" dirty="0" smtClean="0"/>
              <a:t>Click icon to add table</a:t>
            </a:r>
            <a:endParaRPr lang="en-US" noProof="0" dirty="0" smtClean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2E419F-C987-4709-9652-23C7014C07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667062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5FAB7-7D0A-4D7A-BE12-FBC68A7761E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149320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A9EB89-6403-4C91-983E-1A672ED45B8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75558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1826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11826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2BACD-ADF1-44BA-AA46-FCD84387F74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237294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0E7B0BE-F164-4F33-8CD5-C4A775289C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506432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86D423-5C7E-4ADC-98EA-EC39A67FE25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023756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D2257-94CB-4CDD-AA9F-42F0122EDF7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8418119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A761A-02BB-47CD-B0EA-14AACCDBF8E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191902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F9B64-A934-4ADE-97F0-2B518D82A55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481635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182FCD-E08E-4F66-80C3-F03EA1C2A02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836598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3DE11D-00B3-4839-8E2E-85A4B8074B0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903120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58E61E-E7FC-4555-BDBF-A4404A53C24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5805827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519AC-9FE9-41F0-B9E1-06149F98711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143189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25CC9F-FE9C-4504-8B6C-9EBCF3959D5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353561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E969C3-4AC1-4A19-AADB-B76B866B809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8959680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22330DE-9102-4D49-B25F-498D10397EA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501808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9E88E-D69A-4B83-A96E-8923937C5BA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229509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247B6-BCAC-4324-BC0B-9DE39384CB3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280856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C0B18-06C4-475F-8E13-9C1968523B4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097035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9B679-8197-48EF-AA05-87ACD8F4C92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406087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A2C86B-DF2B-457F-811F-EAF1CB4C767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687407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61B236-EF3A-4388-9925-EA928F8ADBC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6555529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26B94-2B18-47D8-BFD7-7AA0FFE5CD5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1164201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17590-8F71-4B72-B609-4349EFBE5C9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1719031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19606-0E8B-4E10-9CCD-68A81D467BC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620375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CB0CB-AD05-4A44-BFFC-8D00EBE78ED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753091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C6623C53-B4DF-4102-AA48-2F0C71CEF32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44766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CB9F10-CE87-4F11-BAA5-29025025D1D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123434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741103-7DAF-4F11-B727-A7D624EB85C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94803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0ECCA-426D-464E-B445-83460D31BBE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9755900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255614-5EE1-4DD2-A227-7AE2D2ACC0B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3298023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7452B-5A8A-4830-B4F4-E38C824A5DA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8893981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731A91-CF9F-4EBA-868B-B1944498F3D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959615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2A091-7FD1-4316-9F68-B4E71643381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602180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731998-C7C4-4580-A01A-2D898CE3FF1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5149141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218BB5-D3C1-4B0B-96F5-2D8E51EE305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3167612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A9C862-0F8A-419A-84E8-36FBA5C29C3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3644605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C2BCF-93CC-4AFD-8BC7-014539CB093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4126618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F3B7F25C-1844-4A72-BF42-08D39A83C4A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3065404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4FC8F-5FA4-4FB6-8E2A-60C3812F17C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8173583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CE8F7-E24D-49A8-A618-672B00D6CE9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464831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044658-59B9-415F-8360-92FF76B047B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2029069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8B988-AB5A-42C3-8185-064946112D2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6523490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CD6F9-475B-47F5-A692-E9FDAD50274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677094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3B585-8BEA-4B50-B3D4-240CB8ACD1F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5067119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8EB5C-5974-47C9-87A2-8844E867A36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4598593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B432A-FF12-4873-AD22-690301E94F6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5159915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BB9BC-D65F-4917-9758-78D95B42060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5972557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C4643-929B-4B18-B4EA-A87D4C10319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4338848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A16B070B-37BB-44DE-A1B3-99408C6F5E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0813189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0B90D9-1149-4C06-99BE-ED8C799B7B7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2790643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29ED38-5981-4F2C-838E-37B805ACDD5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6923312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10FE01-C601-4FDF-8D34-6AF47CA529D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2745571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41DD8B-55E8-4C1E-92A5-C705D68248D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2938253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0BD63-BBD3-4A8C-A3FF-70A88059C1A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2258272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89535-D3D4-4EC3-9894-306596527BC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57206910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AE171-629A-49E2-AC6F-A112B7F9FB4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1174282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2D56F9-281B-44B8-87BE-CD29437A3ED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9111143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D1DB27-F45E-4F05-BF1D-01654B1EB60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88980638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9419C-FDCA-4D5A-BBD7-F23F9891D75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358201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u="sng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u="sng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7C486BA-CC48-4C5B-94D7-4E9E3BEC6DD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60109908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2F34B-2718-4110-AE21-43BC3C06ED1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0714921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FE4DC-96E8-403E-87F4-9FF8CB6E5F4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472557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68B15-22A9-4ECD-874D-4DFD456B0078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4827292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5E0CB4-E208-4683-B07C-135811A8A2E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5446105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212F35-1A88-4158-A2D8-E89154B9C94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09909467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266DD4-C00F-464F-9AE2-C6515894FED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6645787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7CA76-3DBD-424D-9698-703C490B350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341076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20597-3754-498F-9EB8-28A47B40C70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5755411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57699-C1F5-4170-9EC8-99C35751695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86735030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1844D-D3FD-4E1A-9C98-5C77BA57E72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9498528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145088" y="20177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145088" y="4151313"/>
            <a:ext cx="3810000" cy="19812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30DC7-B22E-47E9-B980-7971AC58827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28192693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E36AE7FE-5AAE-486C-828C-223C2C2BB0C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7596584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2C51F-48B3-4C79-B51E-30299B0A227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625314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D225CB-0274-40B7-8A26-44051B75216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2548195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0EF0A-E134-417A-A1E6-714797BC4C6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5032271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341C36-8C66-4141-8359-741228B7F2C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457733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67167-CA34-453E-A61A-671938B559A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8694339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1D27D-103F-4815-BDDA-2EEA38D4689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5064012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23D36-B01E-445C-905E-03331510527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17745373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CA3A5-63A7-4CB4-A224-465D1D560D9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1773821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CFF1A-0405-4B8E-8955-4842B056790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5710369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83DD7-506F-4611-8C44-1406A8636F4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7539864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B865CCF-8501-4A67-9C89-C0A9768A9B7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4277361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1096EF-7FEB-4365-8347-7D508A698B3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5544715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8092B-033B-472F-919F-49F060BAF4B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8015370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79C5F-6CB4-41D6-81AB-BADB289A2E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55103901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3E594-0EBE-40A0-AE5B-ABAD5920480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1474910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23EA43-DAB0-4D04-91B4-D16F6AAFEE1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4246875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52E20-A2B7-4DBB-8F95-CDCDCA5B0D4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636470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2E7871-6FC3-4B42-90FF-A8B625FC526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1108810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1B778A-FE00-4F57-9322-6EDBB1FD2FC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7557698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F85DCB-C5AC-4B2F-B8F6-0C29F666E38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67091841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3C9FFE-2DDA-4E0A-ADB6-BA88E1370FE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96138487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F1F43-A938-45E3-A4B1-ECA92FA483C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430549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5EB50D8E-744A-4CFC-933B-134EC7117E7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2042309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8F75C14-11A1-4DF8-99DE-47D7939F7BD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9881764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5D03E42-B4C0-4E53-B01B-0A69B9B7D40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0154708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9917631-781C-499A-A498-89EF66CC8DE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96853377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50E19F9-148E-4849-A797-58A8B77B90D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27609825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055623B-F45E-4314-BA66-BBA34B74218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2529920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4A64642-1BB2-4787-8EF9-77744A4EFB0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28457678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26F945E-C892-4A6C-AA38-96FB308DC2D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143621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ACD7EA1-E1EB-4F3E-A589-54AC371F676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1434368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C0777B8-1C05-4191-A7CA-2F15E908B45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2464460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88D13B9D-5A9E-453B-B897-8A4F4405717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80840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6093016B-D656-4597-9BDE-C3130A09AD2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89536469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1C26C90-53B5-4564-9E83-BF2A0C2E824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9023850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6E94CB4-F2A4-44F0-93E7-DD0D925D85E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4079324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EF05385-D263-4799-AD58-BE8746C61DF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54270555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0B1D5A-D794-4870-8EE0-4FFC4CBFDDA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64253850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44A7A95-0554-4C87-8CD6-BCE96B67F35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79681400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D2496FAD-A4C8-4AFC-9565-4B9B41E731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20275149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4AB519F-03F5-47C7-B7EC-9F1C7FCA187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31225944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4463F68-3220-4D20-88E2-C91A25B6BC3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24728639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4C413CAD-810F-4549-A58B-914152A969A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09357987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99AFB56-ED82-4631-B469-CC242370709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92213302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kumimoji="0" lang="zh-CN" altLang="en-US" sz="1800" smtClean="0">
                  <a:solidFill>
                    <a:srgbClr val="000000"/>
                  </a:solidFill>
                  <a:ea typeface="宋体" pitchFamily="2" charset="-122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kumimoji="0" lang="zh-CN" altLang="en-US" sz="1800" smtClean="0">
                <a:solidFill>
                  <a:srgbClr val="000000"/>
                </a:solidFill>
                <a:ea typeface="宋体" pitchFamily="2" charset="-122"/>
              </a:endParaRPr>
            </a:p>
          </p:txBody>
        </p:sp>
      </p:grpSp>
      <p:sp>
        <p:nvSpPr>
          <p:cNvPr id="3790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3790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spcBef>
                <a:spcPct val="50000"/>
              </a:spcBef>
              <a:defRPr kumimoji="1">
                <a:solidFill>
                  <a:srgbClr val="1C1C1C"/>
                </a:solidFill>
                <a:ea typeface="楷体_GB2312" pitchFamily="49" charset="-122"/>
              </a:defRPr>
            </a:lvl1pPr>
          </a:lstStyle>
          <a:p>
            <a:pPr>
              <a:defRPr/>
            </a:pPr>
            <a:fld id="{64D3AEBC-3DD7-47D2-9BAB-8C160B2E9FB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3288030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56310AE3-D0D5-4525-8F53-6C71BE212C9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01063160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AFCDE3C-2DB2-43AD-8BF5-C90BD4E2947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4074910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FA8AC579-D703-459C-A1CC-3F44DFC250B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90025821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23D71F40-6D1D-4C4D-8450-F7CD5D4A031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13383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375B1E1C-8C6F-4689-9955-8F7108AD035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0845462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73583576-0F9F-40FF-951F-AF03F8FCDA0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3757492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9FD086C0-CE42-4C6B-958E-7840AD0C486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50594248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E7B72F2A-2354-4F50-9542-FCA987E1BD8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04677655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A437A7A1-88AD-4366-9DD7-EEDB572DE45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0991728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spcBef>
                <a:spcPct val="50000"/>
              </a:spcBef>
              <a:defRPr kumimoji="1">
                <a:ea typeface="楷体_GB2312" pitchFamily="49" charset="-122"/>
              </a:defRPr>
            </a:lvl1pPr>
          </a:lstStyle>
          <a:p>
            <a:pPr>
              <a:defRPr/>
            </a:pPr>
            <a:fld id="{14FF9707-E689-4425-8993-7CC0DD95A16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63046857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D13DDA9F-1AD3-4189-80D0-3A2E2847B99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92407868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A5119-07BC-4083-BB9F-05E00BE1F2AC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67721225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7E57D-D4BF-48AE-AACD-CCC453EF5F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3528433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9E725-080B-40CD-BCD2-69E4A00B9C6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62508535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F3CB33-F530-4ADA-9ACF-35A4995015F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93774769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14C2F-621F-4C91-882F-9BE60576E5A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66270858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87947-8581-4C3F-9190-45BED58BB64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30734764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39DD9-0E22-435F-AEA9-1FC46E7D4A6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3493090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E8F3E-C351-43D4-9551-2131E3F11F7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9281182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96D79-5EFD-4A85-B070-169B25CD39B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29118460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EF02E-458E-4B38-BD05-1F9272E6F43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91429358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38033-0A9E-4E26-84D1-D5D65FDC247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47063716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2B3D3CB8-9DB4-48CB-A88F-7F863F7B2D2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02778505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81C95-781B-4BB7-A293-1EDD4886D4F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62443695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57F9CF-815C-40FA-BBDE-FA6B29DCF49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89188677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B052B-2203-458E-B506-B698A713F02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32246330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77C3E3-A32E-4107-8D51-3E01C817F5D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46299796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345C2B-86AB-4C65-9887-37DBE8982F9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76985019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E5229-0C5C-4916-B95B-A10677B2F35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47286912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722E0B-6775-4403-B236-B43410945AE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86984488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22332-1C21-4777-A28D-20792FDD93EE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39152998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42D3ED-DF6A-4CA2-B688-CE1001EAD20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81307823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27F31-A04C-434D-BBC1-A42259A1DBD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7646504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001F8B-A30C-48E7-8E05-BDDCB88A875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5968460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2178FFCF-F17F-4349-9388-B840BE689ED5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46603238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82F61-AEAB-429B-A6D8-CB5BBB9777B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79789230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EC41A-B4B5-4A65-AB11-16A640BFFCE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83576541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545CE3-229C-497A-9FFD-4A925BBAF8D3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20361107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A75BF-744D-4F77-8E23-BD69AF49F520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00693650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FD7930-B11D-4E1C-B5E2-572A4995962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19913646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19CBE-91A2-444B-9114-0525905CDD0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37211482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058269-4F8A-4390-B2FF-39C7AE13DA7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52550924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194EC5-180C-4BC2-A91F-94AF4FB6968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18945653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7F214A-9E99-45EF-8379-3AA826CD3442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45624321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1B6524-D5F4-470E-A0CF-6D0F646131F6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125500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048C9-CAD0-48D2-8EC1-44FD7544EBB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4448156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15D1A832-7C71-45FA-8F62-547800A22A1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08475585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AFD465-E220-442E-905E-D70CB160BF9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82462799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1D647-3E93-41D0-8B63-F4C5678144D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0056986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CB2A5-4F62-45E7-B754-2270CD42263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057928356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8D9C20-D556-48D1-9885-65C9B4EE6EF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54299662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3188EF-6EC8-440C-84D6-07FDF8D9FDD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83599231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899EF6-5424-4356-90CE-0C03910D32E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89386751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F96D9-5D29-47A5-9D36-2016E4DF6EA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91255355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57BE1F-D897-4138-917B-234D99788AF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1393208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BFB86E-202A-4DAD-93E2-83CAA418924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62812011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743246-9F64-4702-A013-B3EF417A0A0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23937845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4A9452-C031-4531-8694-157701BF28F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67413213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BB2E9CAE-9508-4B3E-A076-F55E5BC4427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22189783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D24456-B574-47BF-8EB7-1225748F36B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78348745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4677D-CA5F-475C-A099-6103F55C0F5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0778224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1D96A-5EDC-4A18-B308-FE4B473B38E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143005997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7EF2CA-6C3D-43D6-B98E-09D4B1396AB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24174464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28441-17C9-4440-923B-4175F63E997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835851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DF01BA-7C8A-452D-9EB2-D5AF5651C06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22319757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BD7491-8C6A-4E12-B42D-4AE410E48BC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33804269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826BF-8CAC-4E00-AA2F-6E81E73A400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46177621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B1A79-E2D1-4A4C-B841-1A45DD9133D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5522026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09627-976E-4A75-A428-F42403BB87D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88952351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E31052-3E2D-427F-ABAA-62362D23948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22763706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0FC9DD6A-B6FB-46EB-91A4-BA805667370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22801355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3FCBD0-439D-49A5-A4C6-52439F24DF8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76929199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9D252-BC36-48DD-85AE-85F52C6A6E0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52866412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7DFFE-1AAF-4E69-B7E5-BAC75405578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87283596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BA16C-784D-4AE7-A76B-F77E452DC79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67699942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14793-68A5-4EC0-B18E-E3ECFA84912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01771037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2424E-251E-41CA-8BDF-5DF3E98CA42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18321260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569393-6EBA-4CB0-BB3B-1FACE653EBD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36730948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1900FD-1888-4EED-91F0-504B9DA0B73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175125823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622730-28C2-4CF4-B67D-25845B7EC5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77351891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A055FF-745F-4F8A-8C66-407C2A36E063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58867903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982E4-DB79-4C32-B297-0B80606B56C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89453266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A4042EC1-E479-4F19-BB61-07B667D47BC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66642912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873A2-F237-4E53-ACF5-3F0F647C6AD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924632741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C8386D-942F-4B1A-9D1F-9835C56CF60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05210891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B4884-DE2A-493C-94C2-B325C5C38AF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744411020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A8486-4659-4EAD-B086-5479F7779D2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50061817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733D42-6093-4DD2-A5CE-59358D1A18D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4394529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9FF21-2F23-4CF2-87F5-4E49D5F5B3B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27374904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C1A348-F9BE-42E3-BD19-FCA6D6663E7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55280775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4393A7-2347-4F92-B153-F2462F24717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06314741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618E9-4839-42FA-9DBC-B647AD37951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14068577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AA085B-3A44-41EB-8B6C-B13B26BA6E6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47938993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01214-A1F8-4A48-A77B-ABB6324B07B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530404272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654B3473-AAF3-4411-8A11-1F483FFF058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57568918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D93B9-3376-4A76-A565-FA3D1497B7F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33918481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B27B07-7607-4016-9327-2DC57648269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12636642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A747-3716-4D22-842F-558298A9FB8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334862575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DE9B73-D139-4D63-B6F3-E2F912764B8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533514836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67D008-5D25-41CA-A54A-B938A4612EC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38726426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DB075-B240-4BAB-99AC-4C0A7F8A376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96367639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987481-402F-4C43-980A-BA58F3DE135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04488656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BB04E-33AF-47B4-B699-14831BD0F02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22268253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F61D98-1C16-4523-952B-C1A83C47FE7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67272526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F3851-780F-4044-96B1-BBD2E35F905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327722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BE69D-854A-4B70-BC9E-E1B80F81E14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866231992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AADB80AA-6DFB-44B9-8437-8419D89CD84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9170708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24563-2B09-4CA4-B292-AA26D125B2E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84373712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AC4EF8-7887-4A56-A4A2-03A9F19B9B6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64075323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0E84DD-CDF1-4456-9681-EB5FBE06B1E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99788261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4BE7F-EA70-45C6-BEE3-5AC2F21067A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515346727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78CEAB-DEAE-47F9-A88A-2A2B4AF43E2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8421075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5E35A-F20B-48FD-AD4E-CC4AD7F0FBF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97095449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DFBA1-5598-4D87-A1FC-0562FC8528D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66570704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FDC75-773A-405A-AA56-880C91AA7F9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4522441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90576-9102-4CDC-848E-9BA0A2C0FF7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13174030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6D24EB-9D88-4996-A375-52185A1CF53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56986974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3507D-3C9B-42A3-A548-2F0F2802F3D5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209368573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00013" y="908050"/>
            <a:ext cx="9009062" cy="744538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3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3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39"/>
                <a:ext cx="384" cy="43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39"/>
                <a:ext cx="335" cy="433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/>
            </p:spPr>
            <p:txBody>
              <a:bodyPr wrap="none" anchor="ctr"/>
              <a:lstStyle>
                <a:lvl1pPr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1pPr>
                <a:lvl2pPr marL="742950" indent="-28575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2pPr>
                <a:lvl3pPr marL="11430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3pPr>
                <a:lvl4pPr marL="16002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4pPr>
                <a:lvl5pPr marL="2057400" indent="-228600" eaLnBrk="0" hangingPunct="0"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5pPr>
                <a:lvl6pPr marL="25146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6pPr>
                <a:lvl7pPr marL="29718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7pPr>
                <a:lvl8pPr marL="34290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8pPr>
                <a:lvl9pPr marL="3886200" indent="-228600" eaLnBrk="0" fontAlgn="base" hangingPunct="0">
                  <a:spcBef>
                    <a:spcPct val="50000"/>
                  </a:spcBef>
                  <a:spcAft>
                    <a:spcPct val="0"/>
                  </a:spcAft>
                  <a:defRPr kumimoji="1" sz="3200">
                    <a:solidFill>
                      <a:schemeClr val="tx1"/>
                    </a:solidFill>
                    <a:latin typeface="Tahoma" pitchFamily="34" charset="0"/>
                    <a:ea typeface="楷体_GB2312" pitchFamily="49" charset="-122"/>
                  </a:defRPr>
                </a:lvl9pPr>
              </a:lstStyle>
              <a:p>
                <a:pPr eaLnBrk="1" hangingPunct="1">
                  <a:defRPr/>
                </a:pPr>
                <a:endParaRPr lang="zh-CN" altLang="en-US" smtClean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3"/>
              <a:ext cx="5476" cy="34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/>
          </p:spPr>
          <p:txBody>
            <a:bodyPr wrap="none" anchor="ctr"/>
            <a:lstStyle>
              <a:lvl1pPr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1pPr>
              <a:lvl2pPr marL="742950" indent="-28575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2pPr>
              <a:lvl3pPr marL="11430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3pPr>
              <a:lvl4pPr marL="16002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4pPr>
              <a:lvl5pPr marL="2057400" indent="-228600" eaLnBrk="0" hangingPunct="0"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kumimoji="1" sz="3200">
                  <a:solidFill>
                    <a:schemeClr val="tx1"/>
                  </a:solidFill>
                  <a:latin typeface="Tahoma" pitchFamily="34" charset="0"/>
                  <a:ea typeface="楷体_GB2312" pitchFamily="49" charset="-122"/>
                </a:defRPr>
              </a:lvl9pPr>
            </a:lstStyle>
            <a:p>
              <a:pPr eaLnBrk="1" hangingPunct="1">
                <a:defRPr/>
              </a:pPr>
              <a:endParaRPr lang="zh-CN" altLang="en-US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429068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090613" y="266700"/>
            <a:ext cx="7772400" cy="103346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zh-CN" altLang="en-US" noProof="0" smtClean="0"/>
          </a:p>
        </p:txBody>
      </p:sp>
      <p:sp>
        <p:nvSpPr>
          <p:cNvPr id="429069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zh-CN" altLang="en-US" noProof="0" smtClean="0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15D6898B-699C-4489-A1ED-C7BD754F87AC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90130232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70B41-4C40-4FD5-B498-B3930520684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136282136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89590E-F4E0-4403-B751-8455898511F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309332870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38C857-3295-47EF-B1F6-55CE9C4F859F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634764835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9CBA1-8FC0-4357-B235-3FF5A6F0B31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88043514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1A734-BCA5-4B1B-B710-AC50366FE212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210876221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4A97D-9666-4684-BD36-D5299E5B18E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928392026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1E8F8-0C85-46D6-9DAB-AE59FE425888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03525888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dirty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37DA3-3CD9-4A52-95A5-064DFB60AEE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24332627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8A301-0119-4839-8774-A1814234B26E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449803180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91350" y="33338"/>
            <a:ext cx="1963738" cy="609917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0138" y="33338"/>
            <a:ext cx="5738812" cy="609917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9EEBC7-A7B2-42CC-8A5C-DA06B5E2CA3A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74300299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0138" y="33338"/>
            <a:ext cx="7793037" cy="1163637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D1369-17F5-485E-9918-5A90377C298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871982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5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114.xml"/><Relationship Id="rId12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8.xml"/><Relationship Id="rId6" Type="http://schemas.openxmlformats.org/officeDocument/2006/relationships/slideLayout" Target="../slideLayouts/slideLayout113.xml"/><Relationship Id="rId11" Type="http://schemas.openxmlformats.org/officeDocument/2006/relationships/slideLayout" Target="../slideLayouts/slideLayout118.xml"/><Relationship Id="rId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17.xml"/><Relationship Id="rId4" Type="http://schemas.openxmlformats.org/officeDocument/2006/relationships/slideLayout" Target="../slideLayouts/slideLayout111.xml"/><Relationship Id="rId9" Type="http://schemas.openxmlformats.org/officeDocument/2006/relationships/slideLayout" Target="../slideLayouts/slideLayout116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8.xml"/><Relationship Id="rId3" Type="http://schemas.openxmlformats.org/officeDocument/2006/relationships/slideLayout" Target="../slideLayouts/slideLayout133.xml"/><Relationship Id="rId7" Type="http://schemas.openxmlformats.org/officeDocument/2006/relationships/slideLayout" Target="../slideLayouts/slideLayout137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31.xml"/><Relationship Id="rId6" Type="http://schemas.openxmlformats.org/officeDocument/2006/relationships/slideLayout" Target="../slideLayouts/slideLayout136.xml"/><Relationship Id="rId11" Type="http://schemas.openxmlformats.org/officeDocument/2006/relationships/slideLayout" Target="../slideLayouts/slideLayout141.xml"/><Relationship Id="rId5" Type="http://schemas.openxmlformats.org/officeDocument/2006/relationships/slideLayout" Target="../slideLayouts/slideLayout135.xml"/><Relationship Id="rId10" Type="http://schemas.openxmlformats.org/officeDocument/2006/relationships/slideLayout" Target="../slideLayouts/slideLayout140.xml"/><Relationship Id="rId4" Type="http://schemas.openxmlformats.org/officeDocument/2006/relationships/slideLayout" Target="../slideLayouts/slideLayout134.xml"/><Relationship Id="rId9" Type="http://schemas.openxmlformats.org/officeDocument/2006/relationships/slideLayout" Target="../slideLayouts/slideLayout139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9.xml"/><Relationship Id="rId3" Type="http://schemas.openxmlformats.org/officeDocument/2006/relationships/slideLayout" Target="../slideLayouts/slideLayout144.xml"/><Relationship Id="rId7" Type="http://schemas.openxmlformats.org/officeDocument/2006/relationships/slideLayout" Target="../slideLayouts/slideLayout148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142.xml"/><Relationship Id="rId6" Type="http://schemas.openxmlformats.org/officeDocument/2006/relationships/slideLayout" Target="../slideLayouts/slideLayout147.xml"/><Relationship Id="rId11" Type="http://schemas.openxmlformats.org/officeDocument/2006/relationships/slideLayout" Target="../slideLayouts/slideLayout152.xml"/><Relationship Id="rId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51.xml"/><Relationship Id="rId4" Type="http://schemas.openxmlformats.org/officeDocument/2006/relationships/slideLayout" Target="../slideLayouts/slideLayout145.xml"/><Relationship Id="rId9" Type="http://schemas.openxmlformats.org/officeDocument/2006/relationships/slideLayout" Target="../slideLayouts/slideLayout150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0.xml"/><Relationship Id="rId13" Type="http://schemas.openxmlformats.org/officeDocument/2006/relationships/theme" Target="../theme/theme14.xml"/><Relationship Id="rId3" Type="http://schemas.openxmlformats.org/officeDocument/2006/relationships/slideLayout" Target="../slideLayouts/slideLayout155.xml"/><Relationship Id="rId7" Type="http://schemas.openxmlformats.org/officeDocument/2006/relationships/slideLayout" Target="../slideLayouts/slideLayout159.xml"/><Relationship Id="rId12" Type="http://schemas.openxmlformats.org/officeDocument/2006/relationships/slideLayout" Target="../slideLayouts/slideLayout164.xml"/><Relationship Id="rId2" Type="http://schemas.openxmlformats.org/officeDocument/2006/relationships/slideLayout" Target="../slideLayouts/slideLayout154.xml"/><Relationship Id="rId1" Type="http://schemas.openxmlformats.org/officeDocument/2006/relationships/slideLayout" Target="../slideLayouts/slideLayout153.xml"/><Relationship Id="rId6" Type="http://schemas.openxmlformats.org/officeDocument/2006/relationships/slideLayout" Target="../slideLayouts/slideLayout158.xml"/><Relationship Id="rId11" Type="http://schemas.openxmlformats.org/officeDocument/2006/relationships/slideLayout" Target="../slideLayouts/slideLayout163.xml"/><Relationship Id="rId5" Type="http://schemas.openxmlformats.org/officeDocument/2006/relationships/slideLayout" Target="../slideLayouts/slideLayout157.xml"/><Relationship Id="rId10" Type="http://schemas.openxmlformats.org/officeDocument/2006/relationships/slideLayout" Target="../slideLayouts/slideLayout162.xml"/><Relationship Id="rId4" Type="http://schemas.openxmlformats.org/officeDocument/2006/relationships/slideLayout" Target="../slideLayouts/slideLayout156.xml"/><Relationship Id="rId9" Type="http://schemas.openxmlformats.org/officeDocument/2006/relationships/slideLayout" Target="../slideLayouts/slideLayout161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2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7.xml"/><Relationship Id="rId7" Type="http://schemas.openxmlformats.org/officeDocument/2006/relationships/slideLayout" Target="../slideLayouts/slideLayout171.xml"/><Relationship Id="rId12" Type="http://schemas.openxmlformats.org/officeDocument/2006/relationships/slideLayout" Target="../slideLayouts/slideLayout176.xml"/><Relationship Id="rId2" Type="http://schemas.openxmlformats.org/officeDocument/2006/relationships/slideLayout" Target="../slideLayouts/slideLayout166.xml"/><Relationship Id="rId1" Type="http://schemas.openxmlformats.org/officeDocument/2006/relationships/slideLayout" Target="../slideLayouts/slideLayout165.xml"/><Relationship Id="rId6" Type="http://schemas.openxmlformats.org/officeDocument/2006/relationships/slideLayout" Target="../slideLayouts/slideLayout170.xml"/><Relationship Id="rId11" Type="http://schemas.openxmlformats.org/officeDocument/2006/relationships/slideLayout" Target="../slideLayouts/slideLayout175.xml"/><Relationship Id="rId5" Type="http://schemas.openxmlformats.org/officeDocument/2006/relationships/slideLayout" Target="../slideLayouts/slideLayout169.xml"/><Relationship Id="rId10" Type="http://schemas.openxmlformats.org/officeDocument/2006/relationships/slideLayout" Target="../slideLayouts/slideLayout174.xml"/><Relationship Id="rId4" Type="http://schemas.openxmlformats.org/officeDocument/2006/relationships/slideLayout" Target="../slideLayouts/slideLayout168.xml"/><Relationship Id="rId9" Type="http://schemas.openxmlformats.org/officeDocument/2006/relationships/slideLayout" Target="../slideLayouts/slideLayout17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theme" Target="../theme/theme16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slideLayout" Target="../slideLayouts/slideLayout188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6.xml"/><Relationship Id="rId13" Type="http://schemas.openxmlformats.org/officeDocument/2006/relationships/theme" Target="../theme/theme17.xml"/><Relationship Id="rId3" Type="http://schemas.openxmlformats.org/officeDocument/2006/relationships/slideLayout" Target="../slideLayouts/slideLayout191.xml"/><Relationship Id="rId7" Type="http://schemas.openxmlformats.org/officeDocument/2006/relationships/slideLayout" Target="../slideLayouts/slideLayout195.xml"/><Relationship Id="rId12" Type="http://schemas.openxmlformats.org/officeDocument/2006/relationships/slideLayout" Target="../slideLayouts/slideLayout200.xml"/><Relationship Id="rId2" Type="http://schemas.openxmlformats.org/officeDocument/2006/relationships/slideLayout" Target="../slideLayouts/slideLayout190.xml"/><Relationship Id="rId1" Type="http://schemas.openxmlformats.org/officeDocument/2006/relationships/slideLayout" Target="../slideLayouts/slideLayout189.xml"/><Relationship Id="rId6" Type="http://schemas.openxmlformats.org/officeDocument/2006/relationships/slideLayout" Target="../slideLayouts/slideLayout194.xml"/><Relationship Id="rId11" Type="http://schemas.openxmlformats.org/officeDocument/2006/relationships/slideLayout" Target="../slideLayouts/slideLayout199.xml"/><Relationship Id="rId5" Type="http://schemas.openxmlformats.org/officeDocument/2006/relationships/slideLayout" Target="../slideLayouts/slideLayout193.xml"/><Relationship Id="rId10" Type="http://schemas.openxmlformats.org/officeDocument/2006/relationships/slideLayout" Target="../slideLayouts/slideLayout198.xml"/><Relationship Id="rId4" Type="http://schemas.openxmlformats.org/officeDocument/2006/relationships/slideLayout" Target="../slideLayouts/slideLayout192.xml"/><Relationship Id="rId9" Type="http://schemas.openxmlformats.org/officeDocument/2006/relationships/slideLayout" Target="../slideLayouts/slideLayout19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8.xml"/><Relationship Id="rId13" Type="http://schemas.openxmlformats.org/officeDocument/2006/relationships/theme" Target="../theme/theme18.xml"/><Relationship Id="rId3" Type="http://schemas.openxmlformats.org/officeDocument/2006/relationships/slideLayout" Target="../slideLayouts/slideLayout203.xml"/><Relationship Id="rId7" Type="http://schemas.openxmlformats.org/officeDocument/2006/relationships/slideLayout" Target="../slideLayouts/slideLayout207.xml"/><Relationship Id="rId12" Type="http://schemas.openxmlformats.org/officeDocument/2006/relationships/slideLayout" Target="../slideLayouts/slideLayout212.xml"/><Relationship Id="rId2" Type="http://schemas.openxmlformats.org/officeDocument/2006/relationships/slideLayout" Target="../slideLayouts/slideLayout202.xml"/><Relationship Id="rId1" Type="http://schemas.openxmlformats.org/officeDocument/2006/relationships/slideLayout" Target="../slideLayouts/slideLayout201.xml"/><Relationship Id="rId6" Type="http://schemas.openxmlformats.org/officeDocument/2006/relationships/slideLayout" Target="../slideLayouts/slideLayout206.xml"/><Relationship Id="rId11" Type="http://schemas.openxmlformats.org/officeDocument/2006/relationships/slideLayout" Target="../slideLayouts/slideLayout211.xml"/><Relationship Id="rId5" Type="http://schemas.openxmlformats.org/officeDocument/2006/relationships/slideLayout" Target="../slideLayouts/slideLayout205.xml"/><Relationship Id="rId10" Type="http://schemas.openxmlformats.org/officeDocument/2006/relationships/slideLayout" Target="../slideLayouts/slideLayout210.xml"/><Relationship Id="rId4" Type="http://schemas.openxmlformats.org/officeDocument/2006/relationships/slideLayout" Target="../slideLayouts/slideLayout204.xml"/><Relationship Id="rId9" Type="http://schemas.openxmlformats.org/officeDocument/2006/relationships/slideLayout" Target="../slideLayouts/slideLayout209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0.xml"/><Relationship Id="rId13" Type="http://schemas.openxmlformats.org/officeDocument/2006/relationships/theme" Target="../theme/theme19.xml"/><Relationship Id="rId3" Type="http://schemas.openxmlformats.org/officeDocument/2006/relationships/slideLayout" Target="../slideLayouts/slideLayout215.xml"/><Relationship Id="rId7" Type="http://schemas.openxmlformats.org/officeDocument/2006/relationships/slideLayout" Target="../slideLayouts/slideLayout219.xml"/><Relationship Id="rId12" Type="http://schemas.openxmlformats.org/officeDocument/2006/relationships/slideLayout" Target="../slideLayouts/slideLayout224.xml"/><Relationship Id="rId2" Type="http://schemas.openxmlformats.org/officeDocument/2006/relationships/slideLayout" Target="../slideLayouts/slideLayout214.xml"/><Relationship Id="rId1" Type="http://schemas.openxmlformats.org/officeDocument/2006/relationships/slideLayout" Target="../slideLayouts/slideLayout213.xml"/><Relationship Id="rId6" Type="http://schemas.openxmlformats.org/officeDocument/2006/relationships/slideLayout" Target="../slideLayouts/slideLayout218.xml"/><Relationship Id="rId11" Type="http://schemas.openxmlformats.org/officeDocument/2006/relationships/slideLayout" Target="../slideLayouts/slideLayout223.xml"/><Relationship Id="rId5" Type="http://schemas.openxmlformats.org/officeDocument/2006/relationships/slideLayout" Target="../slideLayouts/slideLayout217.xml"/><Relationship Id="rId10" Type="http://schemas.openxmlformats.org/officeDocument/2006/relationships/slideLayout" Target="../slideLayouts/slideLayout222.xml"/><Relationship Id="rId4" Type="http://schemas.openxmlformats.org/officeDocument/2006/relationships/slideLayout" Target="../slideLayouts/slideLayout216.xml"/><Relationship Id="rId9" Type="http://schemas.openxmlformats.org/officeDocument/2006/relationships/slideLayout" Target="../slideLayouts/slideLayout221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2.xml"/><Relationship Id="rId13" Type="http://schemas.openxmlformats.org/officeDocument/2006/relationships/theme" Target="../theme/theme20.xml"/><Relationship Id="rId3" Type="http://schemas.openxmlformats.org/officeDocument/2006/relationships/slideLayout" Target="../slideLayouts/slideLayout227.xml"/><Relationship Id="rId7" Type="http://schemas.openxmlformats.org/officeDocument/2006/relationships/slideLayout" Target="../slideLayouts/slideLayout231.xml"/><Relationship Id="rId12" Type="http://schemas.openxmlformats.org/officeDocument/2006/relationships/slideLayout" Target="../slideLayouts/slideLayout236.xml"/><Relationship Id="rId2" Type="http://schemas.openxmlformats.org/officeDocument/2006/relationships/slideLayout" Target="../slideLayouts/slideLayout226.xml"/><Relationship Id="rId1" Type="http://schemas.openxmlformats.org/officeDocument/2006/relationships/slideLayout" Target="../slideLayouts/slideLayout225.xml"/><Relationship Id="rId6" Type="http://schemas.openxmlformats.org/officeDocument/2006/relationships/slideLayout" Target="../slideLayouts/slideLayout230.xml"/><Relationship Id="rId11" Type="http://schemas.openxmlformats.org/officeDocument/2006/relationships/slideLayout" Target="../slideLayouts/slideLayout235.xml"/><Relationship Id="rId5" Type="http://schemas.openxmlformats.org/officeDocument/2006/relationships/slideLayout" Target="../slideLayouts/slideLayout229.xml"/><Relationship Id="rId10" Type="http://schemas.openxmlformats.org/officeDocument/2006/relationships/slideLayout" Target="../slideLayouts/slideLayout234.xml"/><Relationship Id="rId4" Type="http://schemas.openxmlformats.org/officeDocument/2006/relationships/slideLayout" Target="../slideLayouts/slideLayout228.xml"/><Relationship Id="rId9" Type="http://schemas.openxmlformats.org/officeDocument/2006/relationships/slideLayout" Target="../slideLayouts/slideLayout233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4.xml"/><Relationship Id="rId13" Type="http://schemas.openxmlformats.org/officeDocument/2006/relationships/theme" Target="../theme/theme21.xml"/><Relationship Id="rId3" Type="http://schemas.openxmlformats.org/officeDocument/2006/relationships/slideLayout" Target="../slideLayouts/slideLayout239.xml"/><Relationship Id="rId7" Type="http://schemas.openxmlformats.org/officeDocument/2006/relationships/slideLayout" Target="../slideLayouts/slideLayout243.xml"/><Relationship Id="rId12" Type="http://schemas.openxmlformats.org/officeDocument/2006/relationships/slideLayout" Target="../slideLayouts/slideLayout248.xml"/><Relationship Id="rId2" Type="http://schemas.openxmlformats.org/officeDocument/2006/relationships/slideLayout" Target="../slideLayouts/slideLayout238.xml"/><Relationship Id="rId1" Type="http://schemas.openxmlformats.org/officeDocument/2006/relationships/slideLayout" Target="../slideLayouts/slideLayout237.xml"/><Relationship Id="rId6" Type="http://schemas.openxmlformats.org/officeDocument/2006/relationships/slideLayout" Target="../slideLayouts/slideLayout242.xml"/><Relationship Id="rId11" Type="http://schemas.openxmlformats.org/officeDocument/2006/relationships/slideLayout" Target="../slideLayouts/slideLayout247.xml"/><Relationship Id="rId5" Type="http://schemas.openxmlformats.org/officeDocument/2006/relationships/slideLayout" Target="../slideLayouts/slideLayout241.xml"/><Relationship Id="rId10" Type="http://schemas.openxmlformats.org/officeDocument/2006/relationships/slideLayout" Target="../slideLayouts/slideLayout246.xml"/><Relationship Id="rId4" Type="http://schemas.openxmlformats.org/officeDocument/2006/relationships/slideLayout" Target="../slideLayouts/slideLayout240.xml"/><Relationship Id="rId9" Type="http://schemas.openxmlformats.org/officeDocument/2006/relationships/slideLayout" Target="../slideLayouts/slideLayout245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6.xml"/><Relationship Id="rId13" Type="http://schemas.openxmlformats.org/officeDocument/2006/relationships/theme" Target="../theme/theme22.xml"/><Relationship Id="rId3" Type="http://schemas.openxmlformats.org/officeDocument/2006/relationships/slideLayout" Target="../slideLayouts/slideLayout251.xml"/><Relationship Id="rId7" Type="http://schemas.openxmlformats.org/officeDocument/2006/relationships/slideLayout" Target="../slideLayouts/slideLayout255.xml"/><Relationship Id="rId12" Type="http://schemas.openxmlformats.org/officeDocument/2006/relationships/slideLayout" Target="../slideLayouts/slideLayout260.xml"/><Relationship Id="rId2" Type="http://schemas.openxmlformats.org/officeDocument/2006/relationships/slideLayout" Target="../slideLayouts/slideLayout250.xml"/><Relationship Id="rId1" Type="http://schemas.openxmlformats.org/officeDocument/2006/relationships/slideLayout" Target="../slideLayouts/slideLayout249.xml"/><Relationship Id="rId6" Type="http://schemas.openxmlformats.org/officeDocument/2006/relationships/slideLayout" Target="../slideLayouts/slideLayout254.xml"/><Relationship Id="rId11" Type="http://schemas.openxmlformats.org/officeDocument/2006/relationships/slideLayout" Target="../slideLayouts/slideLayout259.xml"/><Relationship Id="rId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58.xml"/><Relationship Id="rId4" Type="http://schemas.openxmlformats.org/officeDocument/2006/relationships/slideLayout" Target="../slideLayouts/slideLayout252.xml"/><Relationship Id="rId9" Type="http://schemas.openxmlformats.org/officeDocument/2006/relationships/slideLayout" Target="../slideLayouts/slideLayout257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8.xml"/><Relationship Id="rId13" Type="http://schemas.openxmlformats.org/officeDocument/2006/relationships/theme" Target="../theme/theme23.xml"/><Relationship Id="rId3" Type="http://schemas.openxmlformats.org/officeDocument/2006/relationships/slideLayout" Target="../slideLayouts/slideLayout263.xml"/><Relationship Id="rId7" Type="http://schemas.openxmlformats.org/officeDocument/2006/relationships/slideLayout" Target="../slideLayouts/slideLayout267.xml"/><Relationship Id="rId12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62.xml"/><Relationship Id="rId1" Type="http://schemas.openxmlformats.org/officeDocument/2006/relationships/slideLayout" Target="../slideLayouts/slideLayout261.xml"/><Relationship Id="rId6" Type="http://schemas.openxmlformats.org/officeDocument/2006/relationships/slideLayout" Target="../slideLayouts/slideLayout266.xml"/><Relationship Id="rId11" Type="http://schemas.openxmlformats.org/officeDocument/2006/relationships/slideLayout" Target="../slideLayouts/slideLayout271.xml"/><Relationship Id="rId5" Type="http://schemas.openxmlformats.org/officeDocument/2006/relationships/slideLayout" Target="../slideLayouts/slideLayout265.xml"/><Relationship Id="rId10" Type="http://schemas.openxmlformats.org/officeDocument/2006/relationships/slideLayout" Target="../slideLayouts/slideLayout270.xml"/><Relationship Id="rId4" Type="http://schemas.openxmlformats.org/officeDocument/2006/relationships/slideLayout" Target="../slideLayouts/slideLayout264.xml"/><Relationship Id="rId9" Type="http://schemas.openxmlformats.org/officeDocument/2006/relationships/slideLayout" Target="../slideLayouts/slideLayout2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ea typeface="宋体" pitchFamily="2" charset="-122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ea typeface="+mn-ea"/>
              </a:defRPr>
            </a:lvl1pPr>
          </a:lstStyle>
          <a:p>
            <a:pPr>
              <a:defRPr/>
            </a:pPr>
            <a:fld id="{8C0A59BF-4B5C-47B1-89AD-888B4ED97CE9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76" r:id="rId1"/>
    <p:sldLayoutId id="2147497445" r:id="rId2"/>
    <p:sldLayoutId id="2147497446" r:id="rId3"/>
    <p:sldLayoutId id="2147497447" r:id="rId4"/>
    <p:sldLayoutId id="2147497448" r:id="rId5"/>
    <p:sldLayoutId id="2147497449" r:id="rId6"/>
    <p:sldLayoutId id="2147497450" r:id="rId7"/>
    <p:sldLayoutId id="2147497451" r:id="rId8"/>
    <p:sldLayoutId id="2147497452" r:id="rId9"/>
    <p:sldLayoutId id="2147497453" r:id="rId10"/>
    <p:sldLayoutId id="2147497454" r:id="rId11"/>
    <p:sldLayoutId id="214749745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CE26774B-4EDB-43E1-AA53-10D5545D2EA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77" r:id="rId1"/>
    <p:sldLayoutId id="2147497456" r:id="rId2"/>
    <p:sldLayoutId id="2147497457" r:id="rId3"/>
    <p:sldLayoutId id="2147497458" r:id="rId4"/>
    <p:sldLayoutId id="2147497459" r:id="rId5"/>
    <p:sldLayoutId id="2147497460" r:id="rId6"/>
    <p:sldLayoutId id="2147497461" r:id="rId7"/>
    <p:sldLayoutId id="2147497462" r:id="rId8"/>
    <p:sldLayoutId id="2147497463" r:id="rId9"/>
    <p:sldLayoutId id="2147497464" r:id="rId10"/>
    <p:sldLayoutId id="2147497465" r:id="rId11"/>
    <p:sldLayoutId id="2147497466" r:id="rId12"/>
    <p:sldLayoutId id="2147497467" r:id="rId13"/>
    <p:sldLayoutId id="2147497468" r:id="rId14"/>
    <p:sldLayoutId id="2147497469" r:id="rId15"/>
    <p:sldLayoutId id="2147497470" r:id="rId1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364F7CA2-AA34-4C55-8821-BC760405A13B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78" r:id="rId1"/>
    <p:sldLayoutId id="2147497471" r:id="rId2"/>
    <p:sldLayoutId id="2147497472" r:id="rId3"/>
    <p:sldLayoutId id="2147497473" r:id="rId4"/>
    <p:sldLayoutId id="2147497474" r:id="rId5"/>
    <p:sldLayoutId id="2147497475" r:id="rId6"/>
    <p:sldLayoutId id="2147497476" r:id="rId7"/>
    <p:sldLayoutId id="2147497477" r:id="rId8"/>
    <p:sldLayoutId id="2147497478" r:id="rId9"/>
    <p:sldLayoutId id="2147497479" r:id="rId10"/>
    <p:sldLayoutId id="214749748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10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9C25B3BC-C534-4B75-B5D1-0419299B997D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79" r:id="rId1"/>
    <p:sldLayoutId id="2147497481" r:id="rId2"/>
    <p:sldLayoutId id="2147497482" r:id="rId3"/>
    <p:sldLayoutId id="2147497483" r:id="rId4"/>
    <p:sldLayoutId id="2147497484" r:id="rId5"/>
    <p:sldLayoutId id="2147497485" r:id="rId6"/>
    <p:sldLayoutId id="2147497486" r:id="rId7"/>
    <p:sldLayoutId id="2147497487" r:id="rId8"/>
    <p:sldLayoutId id="2147497488" r:id="rId9"/>
    <p:sldLayoutId id="2147497489" r:id="rId10"/>
    <p:sldLayoutId id="2147497490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513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75700613-C1CF-4030-88BF-6F8FC0BA2E7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0" r:id="rId1"/>
    <p:sldLayoutId id="2147497491" r:id="rId2"/>
    <p:sldLayoutId id="2147497492" r:id="rId3"/>
    <p:sldLayoutId id="2147497493" r:id="rId4"/>
    <p:sldLayoutId id="2147497494" r:id="rId5"/>
    <p:sldLayoutId id="2147497495" r:id="rId6"/>
    <p:sldLayoutId id="2147497496" r:id="rId7"/>
    <p:sldLayoutId id="2147497497" r:id="rId8"/>
    <p:sldLayoutId id="2147497498" r:id="rId9"/>
    <p:sldLayoutId id="2147497499" r:id="rId10"/>
    <p:sldLayoutId id="2147497500" r:id="rId11"/>
    <p:sldLayoutId id="214749750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615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5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48548731-7C5B-450F-9358-CE5C3F78E2F7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1" r:id="rId1"/>
    <p:sldLayoutId id="2147497502" r:id="rId2"/>
    <p:sldLayoutId id="2147497503" r:id="rId3"/>
    <p:sldLayoutId id="2147497504" r:id="rId4"/>
    <p:sldLayoutId id="2147497505" r:id="rId5"/>
    <p:sldLayoutId id="2147497506" r:id="rId6"/>
    <p:sldLayoutId id="2147497507" r:id="rId7"/>
    <p:sldLayoutId id="2147497508" r:id="rId8"/>
    <p:sldLayoutId id="2147497509" r:id="rId9"/>
    <p:sldLayoutId id="2147497510" r:id="rId10"/>
    <p:sldLayoutId id="214749751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71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71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08DAB14-F24D-4C23-B623-87DAAA591A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2" r:id="rId1"/>
    <p:sldLayoutId id="2147497512" r:id="rId2"/>
    <p:sldLayoutId id="2147497513" r:id="rId3"/>
    <p:sldLayoutId id="2147497514" r:id="rId4"/>
    <p:sldLayoutId id="2147497515" r:id="rId5"/>
    <p:sldLayoutId id="2147497516" r:id="rId6"/>
    <p:sldLayoutId id="2147497517" r:id="rId7"/>
    <p:sldLayoutId id="2147497518" r:id="rId8"/>
    <p:sldLayoutId id="2147497519" r:id="rId9"/>
    <p:sldLayoutId id="2147497520" r:id="rId10"/>
    <p:sldLayoutId id="214749752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820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 u="none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8714EA17-FC65-42C1-B3E5-96EBEC4C4661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3" r:id="rId1"/>
    <p:sldLayoutId id="2147497522" r:id="rId2"/>
    <p:sldLayoutId id="2147497523" r:id="rId3"/>
    <p:sldLayoutId id="2147497524" r:id="rId4"/>
    <p:sldLayoutId id="2147497525" r:id="rId5"/>
    <p:sldLayoutId id="2147497526" r:id="rId6"/>
    <p:sldLayoutId id="2147497527" r:id="rId7"/>
    <p:sldLayoutId id="2147497528" r:id="rId8"/>
    <p:sldLayoutId id="2147497529" r:id="rId9"/>
    <p:sldLayoutId id="2147497530" r:id="rId10"/>
    <p:sldLayoutId id="2147497531" r:id="rId11"/>
    <p:sldLayoutId id="214749753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922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1C5E2ECC-5A86-4F8B-8504-67AF36DB987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4" r:id="rId1"/>
    <p:sldLayoutId id="2147497533" r:id="rId2"/>
    <p:sldLayoutId id="2147497534" r:id="rId3"/>
    <p:sldLayoutId id="2147497535" r:id="rId4"/>
    <p:sldLayoutId id="2147497536" r:id="rId5"/>
    <p:sldLayoutId id="2147497537" r:id="rId6"/>
    <p:sldLayoutId id="2147497538" r:id="rId7"/>
    <p:sldLayoutId id="2147497539" r:id="rId8"/>
    <p:sldLayoutId id="2147497540" r:id="rId9"/>
    <p:sldLayoutId id="2147497541" r:id="rId10"/>
    <p:sldLayoutId id="2147497542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4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5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1BBE928F-C779-438B-949A-CA908E2F3D4F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5" r:id="rId1"/>
    <p:sldLayoutId id="2147497543" r:id="rId2"/>
    <p:sldLayoutId id="2147497544" r:id="rId3"/>
    <p:sldLayoutId id="2147497545" r:id="rId4"/>
    <p:sldLayoutId id="2147497546" r:id="rId5"/>
    <p:sldLayoutId id="2147497547" r:id="rId6"/>
    <p:sldLayoutId id="2147497548" r:id="rId7"/>
    <p:sldLayoutId id="2147497549" r:id="rId8"/>
    <p:sldLayoutId id="2147497550" r:id="rId9"/>
    <p:sldLayoutId id="2147497551" r:id="rId10"/>
    <p:sldLayoutId id="2147497552" r:id="rId11"/>
    <p:sldLayoutId id="2147497553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127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127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F7A0C2BE-C5CC-4A1F-9120-92D8C0003A96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86" r:id="rId1"/>
    <p:sldLayoutId id="2147497687" r:id="rId2"/>
    <p:sldLayoutId id="2147497688" r:id="rId3"/>
    <p:sldLayoutId id="2147497689" r:id="rId4"/>
    <p:sldLayoutId id="2147497690" r:id="rId5"/>
    <p:sldLayoutId id="2147497691" r:id="rId6"/>
    <p:sldLayoutId id="2147497692" r:id="rId7"/>
    <p:sldLayoutId id="2147497693" r:id="rId8"/>
    <p:sldLayoutId id="2147497694" r:id="rId9"/>
    <p:sldLayoutId id="2147497695" r:id="rId10"/>
    <p:sldLayoutId id="21474976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22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5C62BD51-626A-4646-8C74-13979735C66D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697" r:id="rId1"/>
    <p:sldLayoutId id="2147497698" r:id="rId2"/>
    <p:sldLayoutId id="2147497699" r:id="rId3"/>
    <p:sldLayoutId id="2147497700" r:id="rId4"/>
    <p:sldLayoutId id="2147497701" r:id="rId5"/>
    <p:sldLayoutId id="2147497702" r:id="rId6"/>
    <p:sldLayoutId id="2147497703" r:id="rId7"/>
    <p:sldLayoutId id="2147497704" r:id="rId8"/>
    <p:sldLayoutId id="2147497705" r:id="rId9"/>
    <p:sldLayoutId id="2147497706" r:id="rId10"/>
    <p:sldLayoutId id="214749770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zh-CN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332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2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687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687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宋体" pitchFamily="2" charset="-122"/>
              </a:defRPr>
            </a:lvl1pPr>
          </a:lstStyle>
          <a:p>
            <a:pPr>
              <a:defRPr/>
            </a:pPr>
            <a:fld id="{7C71D541-D666-447A-9A63-102FE37C04A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08" r:id="rId1"/>
    <p:sldLayoutId id="2147497709" r:id="rId2"/>
    <p:sldLayoutId id="2147497710" r:id="rId3"/>
    <p:sldLayoutId id="2147497711" r:id="rId4"/>
    <p:sldLayoutId id="2147497712" r:id="rId5"/>
    <p:sldLayoutId id="2147497713" r:id="rId6"/>
    <p:sldLayoutId id="2147497714" r:id="rId7"/>
    <p:sldLayoutId id="2147497715" r:id="rId8"/>
    <p:sldLayoutId id="2147497716" r:id="rId9"/>
    <p:sldLayoutId id="2147497717" r:id="rId10"/>
    <p:sldLayoutId id="214749771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434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434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4213239B-2756-4499-B881-61C80CB777FA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19" r:id="rId1"/>
    <p:sldLayoutId id="2147497554" r:id="rId2"/>
    <p:sldLayoutId id="2147497555" r:id="rId3"/>
    <p:sldLayoutId id="2147497556" r:id="rId4"/>
    <p:sldLayoutId id="2147497557" r:id="rId5"/>
    <p:sldLayoutId id="2147497558" r:id="rId6"/>
    <p:sldLayoutId id="2147497559" r:id="rId7"/>
    <p:sldLayoutId id="2147497560" r:id="rId8"/>
    <p:sldLayoutId id="2147497561" r:id="rId9"/>
    <p:sldLayoutId id="2147497562" r:id="rId10"/>
    <p:sldLayoutId id="2147497563" r:id="rId11"/>
    <p:sldLayoutId id="214749756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536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537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E73EBE74-9135-423C-B9DC-E899BBCD0339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0" r:id="rId1"/>
    <p:sldLayoutId id="2147497565" r:id="rId2"/>
    <p:sldLayoutId id="2147497566" r:id="rId3"/>
    <p:sldLayoutId id="2147497567" r:id="rId4"/>
    <p:sldLayoutId id="2147497568" r:id="rId5"/>
    <p:sldLayoutId id="2147497569" r:id="rId6"/>
    <p:sldLayoutId id="2147497570" r:id="rId7"/>
    <p:sldLayoutId id="2147497571" r:id="rId8"/>
    <p:sldLayoutId id="2147497572" r:id="rId9"/>
    <p:sldLayoutId id="2147497573" r:id="rId10"/>
    <p:sldLayoutId id="2147497574" r:id="rId11"/>
    <p:sldLayoutId id="214749757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639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639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34A47089-15F6-4995-B8B0-AEF2CF492154}" type="slidenum">
              <a:rPr lang="zh-CN" altLang="en-US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1" r:id="rId1"/>
    <p:sldLayoutId id="2147497576" r:id="rId2"/>
    <p:sldLayoutId id="2147497577" r:id="rId3"/>
    <p:sldLayoutId id="2147497578" r:id="rId4"/>
    <p:sldLayoutId id="2147497579" r:id="rId5"/>
    <p:sldLayoutId id="2147497580" r:id="rId6"/>
    <p:sldLayoutId id="2147497581" r:id="rId7"/>
    <p:sldLayoutId id="2147497582" r:id="rId8"/>
    <p:sldLayoutId id="2147497583" r:id="rId9"/>
    <p:sldLayoutId id="2147497584" r:id="rId10"/>
    <p:sldLayoutId id="2147497585" r:id="rId11"/>
    <p:sldLayoutId id="2147497586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741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14A9FCD8-21DF-4BFF-BB55-F1FB8E88CB1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2" r:id="rId1"/>
    <p:sldLayoutId id="2147497587" r:id="rId2"/>
    <p:sldLayoutId id="2147497588" r:id="rId3"/>
    <p:sldLayoutId id="2147497589" r:id="rId4"/>
    <p:sldLayoutId id="2147497590" r:id="rId5"/>
    <p:sldLayoutId id="2147497591" r:id="rId6"/>
    <p:sldLayoutId id="2147497592" r:id="rId7"/>
    <p:sldLayoutId id="2147497593" r:id="rId8"/>
    <p:sldLayoutId id="2147497594" r:id="rId9"/>
    <p:sldLayoutId id="2147497595" r:id="rId10"/>
    <p:sldLayoutId id="2147497596" r:id="rId11"/>
    <p:sldLayoutId id="2147497597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844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844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08BD6563-9867-4187-81AE-4F35AB380E0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3" r:id="rId1"/>
    <p:sldLayoutId id="2147497598" r:id="rId2"/>
    <p:sldLayoutId id="2147497599" r:id="rId3"/>
    <p:sldLayoutId id="2147497600" r:id="rId4"/>
    <p:sldLayoutId id="2147497601" r:id="rId5"/>
    <p:sldLayoutId id="2147497602" r:id="rId6"/>
    <p:sldLayoutId id="2147497603" r:id="rId7"/>
    <p:sldLayoutId id="2147497604" r:id="rId8"/>
    <p:sldLayoutId id="2147497605" r:id="rId9"/>
    <p:sldLayoutId id="2147497606" r:id="rId10"/>
    <p:sldLayoutId id="2147497607" r:id="rId11"/>
    <p:sldLayoutId id="214749760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946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946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439E63A8-C862-491E-8BB3-8F46FD84B284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4" r:id="rId1"/>
    <p:sldLayoutId id="2147497609" r:id="rId2"/>
    <p:sldLayoutId id="2147497610" r:id="rId3"/>
    <p:sldLayoutId id="2147497611" r:id="rId4"/>
    <p:sldLayoutId id="2147497612" r:id="rId5"/>
    <p:sldLayoutId id="2147497613" r:id="rId6"/>
    <p:sldLayoutId id="2147497614" r:id="rId7"/>
    <p:sldLayoutId id="2147497615" r:id="rId8"/>
    <p:sldLayoutId id="2147497616" r:id="rId9"/>
    <p:sldLayoutId id="2147497617" r:id="rId10"/>
    <p:sldLayoutId id="2147497618" r:id="rId11"/>
    <p:sldLayoutId id="2147497619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0489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490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939A9F82-F1E2-4DBE-B814-F0C37994ECC1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5" r:id="rId1"/>
    <p:sldLayoutId id="2147497620" r:id="rId2"/>
    <p:sldLayoutId id="2147497621" r:id="rId3"/>
    <p:sldLayoutId id="2147497622" r:id="rId4"/>
    <p:sldLayoutId id="2147497623" r:id="rId5"/>
    <p:sldLayoutId id="2147497624" r:id="rId6"/>
    <p:sldLayoutId id="2147497625" r:id="rId7"/>
    <p:sldLayoutId id="2147497626" r:id="rId8"/>
    <p:sldLayoutId id="2147497627" r:id="rId9"/>
    <p:sldLayoutId id="2147497628" r:id="rId10"/>
    <p:sldLayoutId id="2147497629" r:id="rId11"/>
    <p:sldLayoutId id="2147497630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151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151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79713CEB-A5E9-47B3-96C8-C7D275683910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6" r:id="rId1"/>
    <p:sldLayoutId id="2147497631" r:id="rId2"/>
    <p:sldLayoutId id="2147497632" r:id="rId3"/>
    <p:sldLayoutId id="2147497633" r:id="rId4"/>
    <p:sldLayoutId id="2147497634" r:id="rId5"/>
    <p:sldLayoutId id="2147497635" r:id="rId6"/>
    <p:sldLayoutId id="2147497636" r:id="rId7"/>
    <p:sldLayoutId id="2147497637" r:id="rId8"/>
    <p:sldLayoutId id="2147497638" r:id="rId9"/>
    <p:sldLayoutId id="2147497639" r:id="rId10"/>
    <p:sldLayoutId id="2147497640" r:id="rId11"/>
    <p:sldLayoutId id="2147497641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356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3562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5B409E48-7767-429F-9A3D-35479BB1F5AB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28" r:id="rId1"/>
    <p:sldLayoutId id="2147497654" r:id="rId2"/>
    <p:sldLayoutId id="2147497655" r:id="rId3"/>
    <p:sldLayoutId id="2147497656" r:id="rId4"/>
    <p:sldLayoutId id="2147497657" r:id="rId5"/>
    <p:sldLayoutId id="2147497658" r:id="rId6"/>
    <p:sldLayoutId id="2147497659" r:id="rId7"/>
    <p:sldLayoutId id="2147497660" r:id="rId8"/>
    <p:sldLayoutId id="2147497661" r:id="rId9"/>
    <p:sldLayoutId id="2147497662" r:id="rId10"/>
    <p:sldLayoutId id="2147497663" r:id="rId11"/>
    <p:sldLayoutId id="2147497664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347663" y="481013"/>
            <a:ext cx="438150" cy="474662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730250" y="481013"/>
            <a:ext cx="328613" cy="474662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471488" y="903288"/>
            <a:ext cx="422275" cy="474662"/>
          </a:xfrm>
          <a:prstGeom prst="rect">
            <a:avLst/>
          </a:prstGeom>
          <a:solidFill>
            <a:schemeClr val="folHlink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841375" y="903288"/>
            <a:ext cx="368300" cy="474662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57150" y="830263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692150" y="373063"/>
            <a:ext cx="31750" cy="10525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373063" y="1163638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/>
        </p:spPr>
        <p:txBody>
          <a:bodyPr wrap="none" anchor="ctr"/>
          <a:lstStyle>
            <a:lvl1pPr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ahoma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defRPr/>
            </a:pPr>
            <a:endParaRPr lang="zh-CN" altLang="en-US" sz="2400" smtClean="0">
              <a:solidFill>
                <a:srgbClr val="000000"/>
              </a:solidFill>
              <a:ea typeface="宋体" pitchFamily="2" charset="-122"/>
            </a:endParaRPr>
          </a:p>
        </p:txBody>
      </p:sp>
      <p:sp>
        <p:nvSpPr>
          <p:cNvPr id="24585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00138" y="33338"/>
            <a:ext cx="7793037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4586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2804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2804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kumimoji="0"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82BCC12B-0149-4CEA-ACDA-3ABEB36695C7}" type="slidenum">
              <a:rPr lang="en-US" altLang="zh-CN"/>
              <a:pPr>
                <a:defRPr/>
              </a:pPr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7730" r:id="rId1"/>
    <p:sldLayoutId id="2147497665" r:id="rId2"/>
    <p:sldLayoutId id="2147497666" r:id="rId3"/>
    <p:sldLayoutId id="2147497667" r:id="rId4"/>
    <p:sldLayoutId id="2147497668" r:id="rId5"/>
    <p:sldLayoutId id="2147497669" r:id="rId6"/>
    <p:sldLayoutId id="2147497670" r:id="rId7"/>
    <p:sldLayoutId id="2147497671" r:id="rId8"/>
    <p:sldLayoutId id="2147497672" r:id="rId9"/>
    <p:sldLayoutId id="2147497673" r:id="rId10"/>
    <p:sldLayoutId id="2147497674" r:id="rId11"/>
    <p:sldLayoutId id="2147497675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6"/>
          <p:cNvSpPr txBox="1">
            <a:spLocks noChangeArrowheads="1"/>
          </p:cNvSpPr>
          <p:nvPr/>
        </p:nvSpPr>
        <p:spPr bwMode="auto">
          <a:xfrm>
            <a:off x="434975" y="598488"/>
            <a:ext cx="87090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第十九课 </a:t>
            </a:r>
            <a:endParaRPr lang="en-US" altLang="zh-CN" sz="6000" b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pPr algn="ctr" eaLnBrk="1" hangingPunct="1">
              <a:spcBef>
                <a:spcPct val="20000"/>
              </a:spcBef>
              <a:buClr>
                <a:srgbClr val="3333CC"/>
              </a:buClr>
              <a:buSzPct val="60000"/>
              <a:buFont typeface="Wingdings" pitchFamily="2" charset="2"/>
              <a:buNone/>
            </a:pP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甜甜的三次租房故事（</a:t>
            </a:r>
            <a:r>
              <a:rPr lang="en-US" altLang="zh-CN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6000" b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）</a:t>
            </a:r>
          </a:p>
        </p:txBody>
      </p:sp>
      <p:sp>
        <p:nvSpPr>
          <p:cNvPr id="83972" name="Rectangle 1"/>
          <p:cNvSpPr>
            <a:spLocks noChangeArrowheads="1"/>
          </p:cNvSpPr>
          <p:nvPr/>
        </p:nvSpPr>
        <p:spPr bwMode="auto">
          <a:xfrm>
            <a:off x="4211638" y="4941888"/>
            <a:ext cx="506412" cy="3556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en-US" sz="3200"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/>
              <a:t>语法复习：</a:t>
            </a:r>
          </a:p>
        </p:txBody>
      </p:sp>
      <p:sp>
        <p:nvSpPr>
          <p:cNvPr id="84995" name="TextBox 2"/>
          <p:cNvSpPr txBox="1">
            <a:spLocks noChangeArrowheads="1"/>
          </p:cNvSpPr>
          <p:nvPr/>
        </p:nvSpPr>
        <p:spPr bwMode="auto">
          <a:xfrm>
            <a:off x="144463" y="1484313"/>
            <a:ext cx="8999537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514350" indent="-514350"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明明</a:t>
            </a:r>
            <a:endParaRPr lang="en-US" altLang="zh-CN" sz="3200" b="1" dirty="0">
              <a:solidFill>
                <a:srgbClr val="0000FF"/>
              </a:solidFill>
            </a:endParaRPr>
          </a:p>
          <a:p>
            <a:pPr marL="514350" indent="-514350">
              <a:lnSpc>
                <a:spcPct val="150000"/>
              </a:lnSpc>
              <a:defRPr/>
            </a:pPr>
            <a:r>
              <a:rPr lang="en-US" altLang="zh-CN" sz="3200" b="1" dirty="0"/>
              <a:t>1. ____________</a:t>
            </a:r>
            <a:r>
              <a:rPr lang="zh-CN" altLang="en-US" sz="3200" b="1" dirty="0"/>
              <a:t>，为什么不早点儿起床？</a:t>
            </a:r>
            <a:endParaRPr lang="en-US" altLang="zh-CN" sz="3200" b="1" dirty="0"/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en-US" altLang="zh-CN" sz="3200" b="1" dirty="0"/>
              <a:t>2. </a:t>
            </a:r>
            <a:r>
              <a:rPr lang="zh-CN" altLang="en-US" sz="3200" b="1" dirty="0"/>
              <a:t>今天明明是星期三</a:t>
            </a:r>
            <a:r>
              <a:rPr kumimoji="1" lang="zh-CN" altLang="en-US" sz="3200" b="1" dirty="0"/>
              <a:t>，</a:t>
            </a:r>
            <a:r>
              <a:rPr kumimoji="1" lang="en-US" altLang="zh-CN" sz="3200" b="1" dirty="0"/>
              <a:t>_____________</a:t>
            </a:r>
            <a:r>
              <a:rPr kumimoji="1" lang="zh-CN" altLang="en-US" sz="3200" b="1" dirty="0"/>
              <a:t>？</a:t>
            </a:r>
            <a:endParaRPr kumimoji="1" lang="en-US" altLang="zh-CN" sz="3200" b="1" dirty="0"/>
          </a:p>
          <a:p>
            <a:pPr>
              <a:lnSpc>
                <a:spcPct val="150000"/>
              </a:lnSpc>
              <a:buFont typeface="Wingdings" pitchFamily="2" charset="2"/>
              <a:buChar char="n"/>
              <a:defRPr/>
            </a:pPr>
            <a:r>
              <a:rPr kumimoji="1" lang="zh-CN" altLang="en-US" sz="3200" b="1" dirty="0">
                <a:solidFill>
                  <a:srgbClr val="0000FF"/>
                </a:solidFill>
              </a:rPr>
              <a:t> 万一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en-US" altLang="zh-CN" sz="3200" b="1" dirty="0"/>
              <a:t>3. </a:t>
            </a:r>
            <a:r>
              <a:rPr lang="zh-CN" altLang="en-US" sz="3200" b="1" dirty="0"/>
              <a:t>你最好早一点订飞机票，</a:t>
            </a:r>
            <a:r>
              <a:rPr lang="en-US" altLang="zh-CN" sz="3200" b="1" dirty="0"/>
              <a:t>_____________</a:t>
            </a:r>
            <a:r>
              <a:rPr lang="zh-CN" altLang="en-US" sz="3200" b="1" dirty="0"/>
              <a:t>？</a:t>
            </a:r>
            <a:endParaRPr lang="en-US" altLang="zh-CN" sz="3200" b="1" dirty="0"/>
          </a:p>
          <a:p>
            <a:pPr>
              <a:lnSpc>
                <a:spcPct val="150000"/>
              </a:lnSpc>
              <a:buFont typeface="Wingdings" pitchFamily="2" charset="2"/>
              <a:buNone/>
              <a:defRPr/>
            </a:pPr>
            <a:r>
              <a:rPr lang="en-US" altLang="zh-CN" sz="3200" b="1" dirty="0"/>
              <a:t>4. </a:t>
            </a:r>
            <a:r>
              <a:rPr lang="zh-CN" altLang="en-US" sz="3200" b="1" dirty="0"/>
              <a:t>我不敢向她表白，</a:t>
            </a:r>
            <a:r>
              <a:rPr lang="en-US" altLang="zh-CN" sz="3200" b="1" dirty="0"/>
              <a:t>________________</a:t>
            </a:r>
            <a:r>
              <a:rPr lang="zh-CN" altLang="en-US" sz="3200" b="1" dirty="0"/>
              <a:t>。</a:t>
            </a:r>
            <a:endParaRPr lang="en-US" altLang="zh-CN" sz="3200" b="1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4356100" y="2978150"/>
            <a:ext cx="367188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FF"/>
                </a:solidFill>
              </a:rPr>
              <a:t>你怎么说是星期五呢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84213" y="2257425"/>
            <a:ext cx="34559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FF"/>
                </a:solidFill>
              </a:rPr>
              <a:t>你</a:t>
            </a:r>
            <a:r>
              <a:rPr lang="zh-CN" altLang="en-US" sz="2800" b="1">
                <a:solidFill>
                  <a:srgbClr val="FF0000"/>
                </a:solidFill>
              </a:rPr>
              <a:t>明</a:t>
            </a:r>
            <a:r>
              <a:rPr lang="zh-CN" altLang="en-US" sz="2800" b="1">
                <a:solidFill>
                  <a:srgbClr val="0000FF"/>
                </a:solidFill>
              </a:rPr>
              <a:t>知道今天考试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219700" y="4508500"/>
            <a:ext cx="306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万一</a:t>
            </a:r>
            <a:r>
              <a:rPr lang="zh-CN" altLang="en-US" sz="2800" b="1">
                <a:solidFill>
                  <a:srgbClr val="0000FF"/>
                </a:solidFill>
              </a:rPr>
              <a:t>买不到</a:t>
            </a:r>
            <a:r>
              <a:rPr lang="zh-CN" altLang="en-US" sz="2800" b="1">
                <a:solidFill>
                  <a:srgbClr val="FF0000"/>
                </a:solidFill>
              </a:rPr>
              <a:t>呢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067175" y="5300663"/>
            <a:ext cx="306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</a:rPr>
              <a:t>万一</a:t>
            </a:r>
            <a:r>
              <a:rPr lang="zh-CN" altLang="en-US" sz="2800" b="1">
                <a:solidFill>
                  <a:srgbClr val="0000FF"/>
                </a:solidFill>
              </a:rPr>
              <a:t>她拒绝</a:t>
            </a:r>
            <a:r>
              <a:rPr lang="zh-CN" altLang="en-US" sz="2800" b="1">
                <a:solidFill>
                  <a:srgbClr val="FF0000"/>
                </a:solidFill>
              </a:rPr>
              <a:t>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182688" y="0"/>
            <a:ext cx="7961312" cy="1173163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凑</a:t>
            </a:r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250825" y="1785938"/>
            <a:ext cx="907415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Arial" charset="0"/>
              </a:rPr>
              <a:t>凑钱     凑四个人     凑学费</a:t>
            </a:r>
          </a:p>
          <a:p>
            <a:pPr eaLnBrk="1" hangingPunct="1"/>
            <a:r>
              <a:rPr lang="zh-CN" altLang="en-US" sz="3200" b="1">
                <a:latin typeface="Arial" charset="0"/>
              </a:rPr>
              <a:t>凑起来    凑齐    凑够    凑在一起</a:t>
            </a:r>
          </a:p>
          <a:p>
            <a:pPr eaLnBrk="1" hangingPunct="1"/>
            <a:endParaRPr lang="zh-CN" altLang="en-US" sz="3200" b="1">
              <a:latin typeface="Arial" charset="0"/>
            </a:endParaRPr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250825" y="3608388"/>
            <a:ext cx="8893175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33400" indent="-5334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大家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凑</a:t>
            </a:r>
            <a:r>
              <a:rPr lang="zh-CN" altLang="en-US" sz="2800" b="1">
                <a:latin typeface="Arial" charset="0"/>
              </a:rPr>
              <a:t>了</a:t>
            </a:r>
            <a:r>
              <a:rPr lang="en-US" altLang="zh-CN" sz="2800" b="1">
                <a:latin typeface="Arial" charset="0"/>
              </a:rPr>
              <a:t>1000</a:t>
            </a:r>
            <a:r>
              <a:rPr lang="zh-CN" altLang="en-US" sz="2800" b="1">
                <a:latin typeface="Arial" charset="0"/>
              </a:rPr>
              <a:t>块钱，一起给他买了件礼物。</a:t>
            </a:r>
            <a:endParaRPr lang="en-US" altLang="zh-CN" sz="2800" b="1"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他们的足球队是临时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凑</a:t>
            </a:r>
            <a:r>
              <a:rPr lang="zh-CN" altLang="en-US" sz="2800" b="1">
                <a:latin typeface="Arial" charset="0"/>
              </a:rPr>
              <a:t>起来的，所以踢得不太好。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一下课，同学们就</a:t>
            </a:r>
            <a:r>
              <a:rPr lang="zh-CN" altLang="en-US" sz="2800" b="1">
                <a:solidFill>
                  <a:srgbClr val="FF0000"/>
                </a:solidFill>
                <a:latin typeface="Arial" charset="0"/>
              </a:rPr>
              <a:t>凑</a:t>
            </a:r>
            <a:r>
              <a:rPr lang="zh-CN" altLang="en-US" sz="2800" b="1">
                <a:latin typeface="Arial" charset="0"/>
              </a:rPr>
              <a:t>在一起聊天儿。 </a:t>
            </a:r>
            <a:endParaRPr lang="en-US" altLang="zh-CN" sz="2800" b="1">
              <a:latin typeface="Arial" charset="0"/>
            </a:endParaRP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他着急用钱，我们</a:t>
            </a:r>
            <a:r>
              <a:rPr lang="en-US" altLang="zh-CN" sz="2800" b="1">
                <a:latin typeface="Arial" charset="0"/>
              </a:rPr>
              <a:t>_____________</a:t>
            </a:r>
            <a:r>
              <a:rPr lang="zh-CN" altLang="en-US" sz="2800" b="1">
                <a:latin typeface="Arial" charset="0"/>
              </a:rPr>
              <a:t>，借给了他。</a:t>
            </a:r>
          </a:p>
          <a:p>
            <a:pPr eaLnBrk="1" hangingPunct="1">
              <a:buFontTx/>
              <a:buAutoNum type="arabicPeriod"/>
            </a:pPr>
            <a:r>
              <a:rPr lang="zh-CN" altLang="en-US" sz="2800" b="1">
                <a:latin typeface="Arial" charset="0"/>
              </a:rPr>
              <a:t>花了一个星期时间，两万元学费</a:t>
            </a:r>
            <a:r>
              <a:rPr lang="en-US" altLang="zh-CN" sz="2800" b="1">
                <a:latin typeface="Arial" charset="0"/>
              </a:rPr>
              <a:t>_____________</a:t>
            </a:r>
            <a:r>
              <a:rPr lang="zh-CN" altLang="en-US" sz="2800" b="1">
                <a:latin typeface="Arial" charset="0"/>
              </a:rPr>
              <a:t>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851275" y="4868863"/>
            <a:ext cx="2449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凑</a:t>
            </a:r>
            <a:r>
              <a:rPr lang="zh-CN" altLang="en-US" sz="2400" b="1"/>
              <a:t>了一笔钱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011863" y="5300663"/>
            <a:ext cx="2447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/>
              <a:t>总算</a:t>
            </a:r>
            <a:r>
              <a:rPr lang="zh-CN" altLang="en-US" sz="2400" b="1">
                <a:solidFill>
                  <a:srgbClr val="FF0000"/>
                </a:solidFill>
              </a:rPr>
              <a:t>凑</a:t>
            </a:r>
            <a:r>
              <a:rPr lang="zh-CN" altLang="en-US" sz="2400" b="1"/>
              <a:t>够了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238250" y="333375"/>
            <a:ext cx="3621088" cy="828675"/>
          </a:xfrm>
        </p:spPr>
        <p:txBody>
          <a:bodyPr/>
          <a:lstStyle/>
          <a:p>
            <a:r>
              <a:rPr lang="zh-CN" altLang="en-US" b="1" smtClean="0"/>
              <a:t>生词</a:t>
            </a: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 bwMode="auto">
          <a:xfrm>
            <a:off x="827088" y="1628775"/>
            <a:ext cx="2881312" cy="48736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>
                <a:solidFill>
                  <a:srgbClr val="FF0000"/>
                </a:solidFill>
              </a:rPr>
              <a:t>凑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>
                <a:solidFill>
                  <a:srgbClr val="FF0000"/>
                </a:solidFill>
              </a:rPr>
              <a:t>遥远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潮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透气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小心翼翼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趁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混</a:t>
            </a:r>
          </a:p>
          <a:p>
            <a:pPr marL="533400" indent="-533400">
              <a:buFont typeface="Arial" charset="0"/>
              <a:buAutoNum type="arabicPeriod" startAt="52"/>
              <a:defRPr/>
            </a:pPr>
            <a:r>
              <a:rPr lang="zh-CN" altLang="en-US" b="1" kern="0" dirty="0" smtClean="0"/>
              <a:t>光芒</a:t>
            </a:r>
            <a:endParaRPr lang="zh-CN" altLang="zh-CN" b="1" kern="0" dirty="0" smtClean="0"/>
          </a:p>
          <a:p>
            <a:pPr marL="533400" indent="-533400">
              <a:defRPr/>
            </a:pPr>
            <a:endParaRPr lang="zh-CN" altLang="en-US" b="1" kern="0" dirty="0" smtClean="0"/>
          </a:p>
        </p:txBody>
      </p:sp>
      <p:sp>
        <p:nvSpPr>
          <p:cNvPr id="5" name="Rectangle 5"/>
          <p:cNvSpPr txBox="1">
            <a:spLocks noChangeArrowheads="1"/>
          </p:cNvSpPr>
          <p:nvPr/>
        </p:nvSpPr>
        <p:spPr bwMode="auto">
          <a:xfrm>
            <a:off x="5938838" y="1557338"/>
            <a:ext cx="2881312" cy="487362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533400" indent="-533400">
              <a:buFont typeface="Arial" charset="0"/>
              <a:buAutoNum type="arabicPeriod" startAt="36"/>
              <a:defRPr/>
            </a:pPr>
            <a:r>
              <a:rPr lang="zh-CN" altLang="en-US" b="1" kern="0" dirty="0" smtClean="0"/>
              <a:t>吸取</a:t>
            </a:r>
          </a:p>
          <a:p>
            <a:pPr marL="533400" indent="-533400">
              <a:buFont typeface="Arial" charset="0"/>
              <a:buAutoNum type="arabicPeriod" startAt="36"/>
              <a:defRPr/>
            </a:pPr>
            <a:r>
              <a:rPr lang="zh-CN" altLang="en-US" b="1" kern="0" dirty="0" smtClean="0">
                <a:solidFill>
                  <a:srgbClr val="FF0000"/>
                </a:solidFill>
              </a:rPr>
              <a:t>教训</a:t>
            </a:r>
          </a:p>
          <a:p>
            <a:pPr marL="533400" indent="-533400">
              <a:buFont typeface="Arial" charset="0"/>
              <a:buAutoNum type="arabicPeriod" startAt="36"/>
              <a:defRPr/>
            </a:pPr>
            <a:r>
              <a:rPr lang="zh-CN" altLang="en-US" b="1" kern="0" dirty="0" smtClean="0"/>
              <a:t>做伴</a:t>
            </a:r>
          </a:p>
          <a:p>
            <a:pPr marL="533400" indent="-533400">
              <a:buFont typeface="Arial" charset="0"/>
              <a:buAutoNum type="arabicPeriod" startAt="36"/>
              <a:defRPr/>
            </a:pPr>
            <a:endParaRPr lang="zh-CN" altLang="en-US" b="1" kern="0" dirty="0" smtClean="0"/>
          </a:p>
        </p:txBody>
      </p:sp>
      <p:sp>
        <p:nvSpPr>
          <p:cNvPr id="7" name="Rectangle 6"/>
          <p:cNvSpPr txBox="1">
            <a:spLocks noChangeArrowheads="1"/>
          </p:cNvSpPr>
          <p:nvPr/>
        </p:nvSpPr>
        <p:spPr bwMode="auto">
          <a:xfrm>
            <a:off x="3708400" y="1581150"/>
            <a:ext cx="2376488" cy="49434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5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5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5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533400" indent="-533400">
              <a:buFont typeface="Tahoma" pitchFamily="34" charset="0"/>
              <a:buAutoNum type="arabicPeriod" startAt="44"/>
              <a:defRPr/>
            </a:pPr>
            <a:r>
              <a:rPr lang="zh-CN" altLang="en-US" b="1" kern="0" dirty="0" smtClean="0"/>
              <a:t>分摊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zh-CN" b="1" kern="0" dirty="0" smtClean="0"/>
              <a:t>轨道</a:t>
            </a:r>
            <a:endParaRPr lang="zh-CN" altLang="en-US" b="1" kern="0" dirty="0" smtClean="0"/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/>
              <a:t>摆设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/>
              <a:t>稿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/>
              <a:t>钻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/>
              <a:t>被窝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>
                <a:solidFill>
                  <a:srgbClr val="FF0000"/>
                </a:solidFill>
              </a:rPr>
              <a:t>乐意</a:t>
            </a:r>
          </a:p>
          <a:p>
            <a:pPr marL="533400" indent="-533400">
              <a:buFont typeface="Arial" charset="0"/>
              <a:buAutoNum type="arabicPeriod" startAt="44"/>
              <a:defRPr/>
            </a:pPr>
            <a:r>
              <a:rPr lang="zh-CN" altLang="en-US" b="1" kern="0" dirty="0" smtClean="0"/>
              <a:t>万一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6</a:t>
            </a:r>
            <a:r>
              <a:rPr lang="zh-CN" altLang="en-US" b="1" smtClean="0"/>
              <a:t>：不是</a:t>
            </a:r>
            <a:r>
              <a:rPr lang="en-US" altLang="zh-CN" b="1" smtClean="0"/>
              <a:t>……</a:t>
            </a:r>
            <a:r>
              <a:rPr lang="zh-CN" altLang="en-US" b="1" smtClean="0"/>
              <a:t>就是</a:t>
            </a:r>
            <a:r>
              <a:rPr lang="en-US" altLang="zh-CN" b="1" smtClean="0"/>
              <a:t>……</a:t>
            </a:r>
            <a:endParaRPr lang="zh-CN" altLang="en-US" b="1" smtClean="0"/>
          </a:p>
        </p:txBody>
      </p:sp>
      <p:sp>
        <p:nvSpPr>
          <p:cNvPr id="81923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34925" y="1571625"/>
            <a:ext cx="9109075" cy="3370263"/>
          </a:xfrm>
        </p:spPr>
        <p:txBody>
          <a:bodyPr/>
          <a:lstStyle/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zh-CN" sz="2800" b="1" dirty="0" smtClean="0"/>
              <a:t>1. A: </a:t>
            </a:r>
            <a:r>
              <a:rPr lang="zh-CN" altLang="en-US" sz="2800" b="1" dirty="0" smtClean="0"/>
              <a:t>你知道李老师在哪儿吗？</a:t>
            </a:r>
            <a:endParaRPr lang="en-US" altLang="zh-CN" sz="2800" b="1" dirty="0" smtClean="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zh-CN" altLang="en-US" sz="2800" b="1" dirty="0" smtClean="0"/>
              <a:t>    </a:t>
            </a:r>
            <a:r>
              <a:rPr lang="en-US" altLang="zh-CN" sz="2800" b="1" dirty="0" smtClean="0"/>
              <a:t>B: </a:t>
            </a:r>
            <a:r>
              <a:rPr lang="zh-CN" altLang="en-US" sz="2800" b="1" dirty="0" smtClean="0"/>
              <a:t>这个时间，我估计他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不是</a:t>
            </a:r>
            <a:r>
              <a:rPr lang="zh-CN" altLang="en-US" sz="2800" b="1" dirty="0" smtClean="0"/>
              <a:t>在办公室，</a:t>
            </a:r>
            <a:r>
              <a:rPr lang="zh-CN" altLang="en-US" sz="2800" b="1" dirty="0" smtClean="0">
                <a:solidFill>
                  <a:srgbClr val="FF3300"/>
                </a:solidFill>
              </a:rPr>
              <a:t>就是</a:t>
            </a:r>
            <a:r>
              <a:rPr lang="zh-CN" altLang="en-US" sz="2800" b="1" dirty="0" smtClean="0"/>
              <a:t>在教室。</a:t>
            </a:r>
            <a:endParaRPr lang="en-US" altLang="zh-CN" sz="2800" b="1" dirty="0" smtClean="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zh-CN" sz="2800" b="1" dirty="0" smtClean="0"/>
              <a:t>2. </a:t>
            </a:r>
            <a:r>
              <a:rPr lang="zh-CN" altLang="en-US" sz="2800" b="1" dirty="0" smtClean="0"/>
              <a:t>他住在学校里，所以每天上课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不是</a:t>
            </a:r>
            <a:r>
              <a:rPr lang="zh-CN" altLang="en-US" sz="2800" b="1" dirty="0" smtClean="0"/>
              <a:t>走着来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就是</a:t>
            </a:r>
            <a:r>
              <a:rPr lang="zh-CN" altLang="en-US" sz="2800" b="1" dirty="0" smtClean="0"/>
              <a:t>骑自行车来。</a:t>
            </a:r>
          </a:p>
          <a:p>
            <a:pPr marL="514350" indent="-514350">
              <a:lnSpc>
                <a:spcPct val="80000"/>
              </a:lnSpc>
              <a:buFont typeface="Tahoma" pitchFamily="34" charset="0"/>
              <a:buAutoNum type="arabicPeriod"/>
              <a:defRPr/>
            </a:pPr>
            <a:endParaRPr lang="zh-CN" altLang="en-US" sz="2800" b="1" dirty="0" smtClean="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altLang="zh-CN" sz="2800" b="1" dirty="0" smtClean="0"/>
              <a:t>3.</a:t>
            </a:r>
            <a:r>
              <a:rPr lang="zh-CN" altLang="en-US" sz="2800" b="1" dirty="0" smtClean="0"/>
              <a:t>小王最近身体总是不舒服，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不是</a:t>
            </a:r>
            <a:r>
              <a:rPr lang="zh-CN" altLang="en-US" sz="2800" b="1" dirty="0" smtClean="0"/>
              <a:t>头疼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就是</a:t>
            </a:r>
            <a:r>
              <a:rPr lang="zh-CN" altLang="en-US" sz="2800" b="1" dirty="0" smtClean="0"/>
              <a:t>肚子疼。</a:t>
            </a:r>
          </a:p>
        </p:txBody>
      </p:sp>
      <p:sp>
        <p:nvSpPr>
          <p:cNvPr id="4" name="Text Box 16"/>
          <p:cNvSpPr txBox="1">
            <a:spLocks noChangeArrowheads="1"/>
          </p:cNvSpPr>
          <p:nvPr/>
        </p:nvSpPr>
        <p:spPr bwMode="auto">
          <a:xfrm>
            <a:off x="3132138" y="5373688"/>
            <a:ext cx="2160587" cy="528637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ea typeface="楷体_GB2312" pitchFamily="49" charset="-122"/>
              </a:rPr>
              <a:t>不是</a:t>
            </a:r>
            <a:r>
              <a:rPr kumimoji="1" lang="en-US" altLang="zh-CN" sz="2800">
                <a:ea typeface="楷体_GB2312" pitchFamily="49" charset="-122"/>
              </a:rPr>
              <a:t>A</a:t>
            </a:r>
            <a:r>
              <a:rPr kumimoji="1" lang="zh-CN" altLang="en-US" sz="2800">
                <a:ea typeface="楷体_GB2312" pitchFamily="49" charset="-122"/>
              </a:rPr>
              <a:t>就是</a:t>
            </a:r>
            <a:r>
              <a:rPr kumimoji="1" lang="en-US" altLang="zh-CN" sz="2800">
                <a:ea typeface="楷体_GB2312" pitchFamily="49" charset="-122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41388" y="188913"/>
            <a:ext cx="8886825" cy="871537"/>
          </a:xfrm>
        </p:spPr>
        <p:txBody>
          <a:bodyPr/>
          <a:lstStyle/>
          <a:p>
            <a:r>
              <a:rPr lang="zh-CN" altLang="en-US" b="1" smtClean="0"/>
              <a:t>用“不是</a:t>
            </a:r>
            <a:r>
              <a:rPr lang="en-US" altLang="zh-CN" b="1" smtClean="0"/>
              <a:t>……</a:t>
            </a:r>
            <a:r>
              <a:rPr lang="zh-CN" altLang="en-US" b="1" smtClean="0"/>
              <a:t>就是</a:t>
            </a:r>
            <a:r>
              <a:rPr lang="en-US" altLang="zh-CN" b="1" smtClean="0"/>
              <a:t>……”</a:t>
            </a:r>
            <a:r>
              <a:rPr lang="zh-CN" altLang="en-US" b="1" smtClean="0"/>
              <a:t>完成句子：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4925" y="1557338"/>
            <a:ext cx="9109075" cy="4535487"/>
          </a:xfrm>
        </p:spPr>
        <p:txBody>
          <a:bodyPr/>
          <a:lstStyle/>
          <a:p>
            <a:pPr marL="571500" indent="-514350">
              <a:buFont typeface="Tahoma" pitchFamily="34" charset="0"/>
              <a:buAutoNum type="arabicPeriod"/>
            </a:pPr>
            <a:r>
              <a:rPr lang="zh-CN" altLang="en-US" b="1" smtClean="0"/>
              <a:t>吃完晚饭，我们俩</a:t>
            </a:r>
            <a:r>
              <a:rPr lang="en-US" altLang="zh-CN" b="1" smtClean="0"/>
              <a:t>______________</a:t>
            </a:r>
            <a:r>
              <a:rPr lang="zh-CN" altLang="en-US" b="1" smtClean="0"/>
              <a:t>，有时候也看看电视。</a:t>
            </a:r>
          </a:p>
          <a:p>
            <a:pPr marL="571500" indent="-514350">
              <a:buFont typeface="Tahoma" pitchFamily="34" charset="0"/>
              <a:buAutoNum type="arabicPeriod"/>
            </a:pPr>
            <a:r>
              <a:rPr lang="zh-CN" altLang="en-US" b="1" smtClean="0"/>
              <a:t>春节前大家都特别忙，</a:t>
            </a:r>
            <a:r>
              <a:rPr lang="en-US" altLang="zh-CN" b="1" smtClean="0"/>
              <a:t>________________________</a:t>
            </a:r>
            <a:r>
              <a:rPr lang="zh-CN" altLang="en-US" b="1" smtClean="0"/>
              <a:t>。</a:t>
            </a:r>
          </a:p>
          <a:p>
            <a:pPr marL="571500" indent="-514350">
              <a:buFont typeface="Tahoma" pitchFamily="34" charset="0"/>
              <a:buAutoNum type="arabicPeriod"/>
            </a:pPr>
            <a:r>
              <a:rPr lang="zh-CN" altLang="en-US" b="1" smtClean="0"/>
              <a:t>后天就要开学了，我觉得甜甜</a:t>
            </a:r>
            <a:r>
              <a:rPr lang="en-US" altLang="zh-CN" b="1" smtClean="0"/>
              <a:t>_________________________</a:t>
            </a:r>
            <a:r>
              <a:rPr lang="zh-CN" altLang="en-US" b="1" smtClean="0"/>
              <a:t>。</a:t>
            </a:r>
          </a:p>
          <a:p>
            <a:pPr marL="571500" indent="-514350">
              <a:buFont typeface="Tahoma" pitchFamily="34" charset="0"/>
              <a:buAutoNum type="arabicPeriod"/>
            </a:pPr>
            <a:r>
              <a:rPr lang="zh-CN" altLang="en-US" b="1" smtClean="0"/>
              <a:t>他</a:t>
            </a:r>
            <a:r>
              <a:rPr lang="en-US" altLang="zh-CN" b="1" smtClean="0"/>
              <a:t>______________________</a:t>
            </a:r>
            <a:r>
              <a:rPr lang="zh-CN" altLang="en-US" b="1" smtClean="0"/>
              <a:t>，因为他根本不会开车。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4211638" y="1557338"/>
            <a:ext cx="4537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不是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看书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就是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散步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684213" y="3141663"/>
            <a:ext cx="68405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不是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买年货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就是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布置房间</a:t>
            </a:r>
            <a:endParaRPr lang="en-US" altLang="zh-CN" sz="2400" b="1">
              <a:solidFill>
                <a:srgbClr val="0000FF"/>
              </a:solidFill>
              <a:latin typeface="Arial" charset="0"/>
              <a:ea typeface="楷体_GB2312" pitchFamily="49" charset="-122"/>
            </a:endParaRP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755650" y="4221163"/>
            <a:ext cx="50403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不是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今天来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就是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明天来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260475" y="4773613"/>
            <a:ext cx="43211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不是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打车来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就是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坐公交来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00138" y="33338"/>
            <a:ext cx="8043862" cy="1163637"/>
          </a:xfrm>
        </p:spPr>
        <p:txBody>
          <a:bodyPr/>
          <a:lstStyle/>
          <a:p>
            <a:r>
              <a:rPr lang="zh-CN" altLang="en-US" sz="3200" b="1" smtClean="0">
                <a:solidFill>
                  <a:schemeClr val="tx1"/>
                </a:solidFill>
              </a:rPr>
              <a:t>不是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zh-CN" altLang="en-US" sz="3200" b="1" smtClean="0">
                <a:solidFill>
                  <a:schemeClr val="tx1"/>
                </a:solidFill>
              </a:rPr>
              <a:t>就是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en-US" altLang="zh-CN" sz="3200" b="1" smtClean="0">
                <a:solidFill>
                  <a:schemeClr val="tx1"/>
                </a:solidFill>
              </a:rPr>
              <a:t>/</a:t>
            </a:r>
            <a:r>
              <a:rPr lang="zh-CN" altLang="en-US" sz="3200" b="1" smtClean="0">
                <a:solidFill>
                  <a:schemeClr val="tx1"/>
                </a:solidFill>
              </a:rPr>
              <a:t>不是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zh-CN" altLang="en-US" sz="3200" b="1" smtClean="0">
                <a:solidFill>
                  <a:schemeClr val="tx1"/>
                </a:solidFill>
              </a:rPr>
              <a:t>而是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endParaRPr lang="zh-CN" altLang="en-US" sz="3200" b="1" smtClean="0">
              <a:solidFill>
                <a:schemeClr val="tx1"/>
              </a:solidFill>
            </a:endParaRPr>
          </a:p>
        </p:txBody>
      </p:sp>
      <p:sp>
        <p:nvSpPr>
          <p:cNvPr id="978947" name="Text Box 3"/>
          <p:cNvSpPr txBox="1">
            <a:spLocks noChangeArrowheads="1"/>
          </p:cNvSpPr>
          <p:nvPr/>
        </p:nvSpPr>
        <p:spPr bwMode="auto">
          <a:xfrm>
            <a:off x="755650" y="2205038"/>
            <a:ext cx="475297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ea typeface="楷体_GB2312" pitchFamily="49" charset="-122"/>
              </a:rPr>
              <a:t>她不是学生</a:t>
            </a:r>
            <a:r>
              <a:rPr kumimoji="1"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而是</a:t>
            </a:r>
            <a:r>
              <a:rPr kumimoji="1" lang="zh-CN" altLang="en-US" sz="3200" b="1" dirty="0">
                <a:ea typeface="楷体_GB2312" pitchFamily="49" charset="-122"/>
              </a:rPr>
              <a:t>老师。</a:t>
            </a:r>
          </a:p>
          <a:p>
            <a:pPr eaLnBrk="1" hangingPunct="1">
              <a:spcBef>
                <a:spcPct val="50000"/>
              </a:spcBef>
            </a:pPr>
            <a:r>
              <a:rPr kumimoji="1" lang="zh-CN" altLang="en-US" sz="3200" b="1" dirty="0">
                <a:ea typeface="楷体_GB2312" pitchFamily="49" charset="-122"/>
              </a:rPr>
              <a:t>她不是学生</a:t>
            </a:r>
            <a:r>
              <a:rPr kumimoji="1" lang="zh-CN" altLang="en-US" sz="3200" b="1" dirty="0">
                <a:solidFill>
                  <a:srgbClr val="FF0000"/>
                </a:solidFill>
                <a:ea typeface="楷体_GB2312" pitchFamily="49" charset="-122"/>
              </a:rPr>
              <a:t>就是</a:t>
            </a:r>
            <a:r>
              <a:rPr kumimoji="1" lang="zh-CN" altLang="en-US" sz="3200" b="1" dirty="0">
                <a:ea typeface="楷体_GB2312" pitchFamily="49" charset="-122"/>
              </a:rPr>
              <a:t>老师。</a:t>
            </a:r>
            <a:endParaRPr kumimoji="1" lang="en-US" altLang="zh-CN" sz="3200" b="1" dirty="0">
              <a:ea typeface="楷体_GB2312" pitchFamily="49" charset="-122"/>
            </a:endParaRPr>
          </a:p>
        </p:txBody>
      </p:sp>
      <p:sp>
        <p:nvSpPr>
          <p:cNvPr id="978950" name="Text Box 6"/>
          <p:cNvSpPr txBox="1">
            <a:spLocks noChangeArrowheads="1"/>
          </p:cNvSpPr>
          <p:nvPr/>
        </p:nvSpPr>
        <p:spPr bwMode="auto">
          <a:xfrm>
            <a:off x="5292725" y="2133600"/>
            <a:ext cx="34925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chemeClr val="hlink"/>
                </a:solidFill>
                <a:ea typeface="华文新魏" pitchFamily="2" charset="-122"/>
              </a:rPr>
              <a:t>（是老师）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5292725" y="2781300"/>
            <a:ext cx="34925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>
                <a:solidFill>
                  <a:schemeClr val="hlink"/>
                </a:solidFill>
                <a:ea typeface="华文新魏" pitchFamily="2" charset="-122"/>
              </a:rPr>
              <a:t>（是学生或者是老师）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16013" y="0"/>
            <a:ext cx="8027987" cy="1163638"/>
          </a:xfrm>
        </p:spPr>
        <p:txBody>
          <a:bodyPr/>
          <a:lstStyle/>
          <a:p>
            <a:r>
              <a:rPr lang="zh-CN" altLang="en-US" sz="3200" b="1" smtClean="0">
                <a:solidFill>
                  <a:schemeClr val="tx1"/>
                </a:solidFill>
              </a:rPr>
              <a:t>不是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zh-CN" altLang="en-US" sz="3200" b="1" smtClean="0">
                <a:solidFill>
                  <a:schemeClr val="tx1"/>
                </a:solidFill>
              </a:rPr>
              <a:t>就是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en-US" altLang="zh-CN" sz="3200" b="1" smtClean="0">
                <a:solidFill>
                  <a:schemeClr val="tx1"/>
                </a:solidFill>
              </a:rPr>
              <a:t>/</a:t>
            </a:r>
            <a:r>
              <a:rPr lang="zh-CN" altLang="en-US" sz="3200" b="1" smtClean="0">
                <a:solidFill>
                  <a:schemeClr val="tx1"/>
                </a:solidFill>
              </a:rPr>
              <a:t>不是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r>
              <a:rPr lang="zh-CN" altLang="en-US" sz="3200" b="1" smtClean="0">
                <a:solidFill>
                  <a:schemeClr val="tx1"/>
                </a:solidFill>
              </a:rPr>
              <a:t>而是</a:t>
            </a:r>
            <a:r>
              <a:rPr lang="en-US" altLang="zh-CN" sz="3200" b="1" smtClean="0">
                <a:solidFill>
                  <a:schemeClr val="tx1"/>
                </a:solidFill>
                <a:latin typeface="Arial" charset="0"/>
              </a:rPr>
              <a:t>……</a:t>
            </a:r>
            <a:endParaRPr lang="en-US" altLang="zh-CN" sz="3200" b="1" smtClean="0">
              <a:solidFill>
                <a:schemeClr val="tx1"/>
              </a:solidFill>
            </a:endParaRPr>
          </a:p>
        </p:txBody>
      </p:sp>
      <p:sp>
        <p:nvSpPr>
          <p:cNvPr id="99331" name="Text Box 9"/>
          <p:cNvSpPr txBox="1">
            <a:spLocks noChangeArrowheads="1"/>
          </p:cNvSpPr>
          <p:nvPr/>
        </p:nvSpPr>
        <p:spPr bwMode="auto">
          <a:xfrm>
            <a:off x="250825" y="1628775"/>
            <a:ext cx="8893175" cy="440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zh-CN" altLang="en-US" sz="2800" b="1">
                <a:ea typeface="楷体_GB2312" pitchFamily="49" charset="-122"/>
              </a:rPr>
              <a:t>他总是丢三落四，（      ）忘了带书，（      ）忘了带作业。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en-US" altLang="zh-CN" sz="2800" b="1">
                <a:ea typeface="楷体_GB2312" pitchFamily="49" charset="-122"/>
              </a:rPr>
              <a:t>A:</a:t>
            </a:r>
            <a:r>
              <a:rPr kumimoji="1" lang="zh-CN" altLang="en-US" sz="2800" b="1">
                <a:ea typeface="楷体_GB2312" pitchFamily="49" charset="-122"/>
              </a:rPr>
              <a:t>小王，你知道李强现在在哪儿吗？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ea typeface="楷体_GB2312" pitchFamily="49" charset="-122"/>
              </a:rPr>
              <a:t>    B:</a:t>
            </a:r>
            <a:r>
              <a:rPr kumimoji="1" lang="zh-CN" altLang="en-US" sz="2800" b="1">
                <a:ea typeface="楷体_GB2312" pitchFamily="49" charset="-122"/>
              </a:rPr>
              <a:t>他那么爱玩，我猜他现在（     ）在游戏厅（     ）在舞厅。</a:t>
            </a:r>
          </a:p>
          <a:p>
            <a:pPr eaLnBrk="1" hangingPunct="1">
              <a:spcBef>
                <a:spcPct val="50000"/>
              </a:spcBef>
              <a:buFontTx/>
              <a:buAutoNum type="arabicPeriod" startAt="3"/>
            </a:pPr>
            <a:r>
              <a:rPr kumimoji="1" lang="en-US" altLang="zh-CN" sz="2800" b="1">
                <a:ea typeface="楷体_GB2312" pitchFamily="49" charset="-122"/>
              </a:rPr>
              <a:t>A:</a:t>
            </a:r>
            <a:r>
              <a:rPr kumimoji="1" lang="zh-CN" altLang="en-US" sz="2800" b="1">
                <a:ea typeface="楷体_GB2312" pitchFamily="49" charset="-122"/>
              </a:rPr>
              <a:t>小王，听说李强去了上海，是吗？</a:t>
            </a:r>
          </a:p>
          <a:p>
            <a:pPr eaLnBrk="1" hangingPunct="1">
              <a:spcBef>
                <a:spcPct val="50000"/>
              </a:spcBef>
            </a:pPr>
            <a:r>
              <a:rPr kumimoji="1" lang="en-US" altLang="zh-CN" sz="2800" b="1">
                <a:ea typeface="楷体_GB2312" pitchFamily="49" charset="-122"/>
              </a:rPr>
              <a:t>    B:</a:t>
            </a:r>
            <a:r>
              <a:rPr kumimoji="1" lang="zh-CN" altLang="en-US" sz="2800" b="1">
                <a:ea typeface="楷体_GB2312" pitchFamily="49" charset="-122"/>
              </a:rPr>
              <a:t>不，他（       ）去了上海（       ）去了广州，这是他亲口告诉我的。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4067175" y="1692275"/>
            <a:ext cx="4465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不是                                      就是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364163" y="3419475"/>
            <a:ext cx="3671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不是                                  就是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555875" y="5084763"/>
            <a:ext cx="4464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FF0000"/>
                </a:solidFill>
              </a:rPr>
              <a:t>不是                                      而是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7</a:t>
            </a:r>
            <a:r>
              <a:rPr lang="zh-CN" altLang="en-US" b="1" smtClean="0"/>
              <a:t>：既然</a:t>
            </a:r>
            <a:r>
              <a:rPr lang="en-US" altLang="zh-CN" b="1" smtClean="0"/>
              <a:t>……</a:t>
            </a:r>
            <a:r>
              <a:rPr lang="zh-CN" altLang="en-US" b="1" smtClean="0"/>
              <a:t>就</a:t>
            </a:r>
            <a:r>
              <a:rPr lang="en-US" altLang="zh-CN" b="1" smtClean="0"/>
              <a:t>……</a:t>
            </a:r>
            <a:endParaRPr lang="zh-CN" altLang="en-US" b="1" smtClean="0"/>
          </a:p>
        </p:txBody>
      </p:sp>
      <p:sp>
        <p:nvSpPr>
          <p:cNvPr id="84995" name="Rectangle 3"/>
          <p:cNvSpPr>
            <a:spLocks noGrp="1" noRot="1" noChangeArrowheads="1"/>
          </p:cNvSpPr>
          <p:nvPr>
            <p:ph type="body" idx="4294967295"/>
          </p:nvPr>
        </p:nvSpPr>
        <p:spPr>
          <a:xfrm>
            <a:off x="142875" y="1571625"/>
            <a:ext cx="9001125" cy="2144713"/>
          </a:xfrm>
        </p:spPr>
        <p:txBody>
          <a:bodyPr/>
          <a:lstStyle/>
          <a:p>
            <a:pPr marL="514350" indent="-514350">
              <a:buFont typeface="Tahoma" pitchFamily="34" charset="0"/>
              <a:buAutoNum type="arabicPeriod"/>
            </a:pPr>
            <a:r>
              <a:rPr lang="zh-CN" altLang="en-US" b="1" dirty="0" smtClean="0"/>
              <a:t>你</a:t>
            </a:r>
            <a:r>
              <a:rPr lang="zh-CN" altLang="en-US" b="1" dirty="0" smtClean="0">
                <a:solidFill>
                  <a:srgbClr val="FF0000"/>
                </a:solidFill>
              </a:rPr>
              <a:t>既然</a:t>
            </a:r>
            <a:r>
              <a:rPr lang="zh-CN" altLang="en-US" b="1" dirty="0" smtClean="0"/>
              <a:t>不舒服，</a:t>
            </a:r>
            <a:r>
              <a:rPr lang="zh-CN" altLang="en-US" b="1" dirty="0" smtClean="0">
                <a:solidFill>
                  <a:srgbClr val="FF0000"/>
                </a:solidFill>
              </a:rPr>
              <a:t>就</a:t>
            </a:r>
            <a:r>
              <a:rPr lang="zh-CN" altLang="en-US" b="1" dirty="0" smtClean="0"/>
              <a:t>回家休息吧。</a:t>
            </a:r>
            <a:endParaRPr lang="zh-CN" altLang="zh-CN" b="1" dirty="0" smtClean="0"/>
          </a:p>
          <a:p>
            <a:pPr marL="514350" indent="-514350">
              <a:buFont typeface="Tahoma" pitchFamily="34" charset="0"/>
              <a:buAutoNum type="arabicPeriod"/>
            </a:pPr>
            <a:r>
              <a:rPr lang="zh-CN" altLang="zh-CN" b="1" dirty="0" smtClean="0">
                <a:solidFill>
                  <a:srgbClr val="FF3300"/>
                </a:solidFill>
              </a:rPr>
              <a:t>既然</a:t>
            </a:r>
            <a:r>
              <a:rPr lang="zh-CN" altLang="zh-CN" b="1" dirty="0" smtClean="0"/>
              <a:t>他不同意，你</a:t>
            </a:r>
            <a:r>
              <a:rPr lang="zh-CN" altLang="zh-CN" b="1" dirty="0" smtClean="0">
                <a:solidFill>
                  <a:srgbClr val="FF3300"/>
                </a:solidFill>
              </a:rPr>
              <a:t>就</a:t>
            </a:r>
            <a:r>
              <a:rPr lang="zh-CN" altLang="zh-CN" b="1" dirty="0" smtClean="0"/>
              <a:t>别再勉强他了。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195513" y="5157788"/>
            <a:ext cx="3313112" cy="58896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/>
              <a:t>既然</a:t>
            </a:r>
            <a:r>
              <a:rPr lang="en-US" altLang="zh-CN" sz="3200">
                <a:latin typeface="宋体" pitchFamily="2" charset="-122"/>
              </a:rPr>
              <a:t>……</a:t>
            </a:r>
            <a:r>
              <a:rPr lang="zh-CN" altLang="en-US" sz="3200"/>
              <a:t>就</a:t>
            </a:r>
            <a:r>
              <a:rPr lang="en-US" altLang="zh-CN" sz="3200">
                <a:latin typeface="宋体" pitchFamily="2" charset="-122"/>
              </a:rPr>
              <a:t>……</a:t>
            </a:r>
            <a:endParaRPr lang="en-US" altLang="zh-CN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52525" y="-171450"/>
            <a:ext cx="8027988" cy="1371600"/>
          </a:xfrm>
        </p:spPr>
        <p:txBody>
          <a:bodyPr/>
          <a:lstStyle/>
          <a:p>
            <a:r>
              <a:rPr lang="zh-CN" altLang="en-US" sz="3600" b="1" smtClean="0"/>
              <a:t>把句子补充完整：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701800"/>
            <a:ext cx="8893175" cy="4535488"/>
          </a:xfrm>
        </p:spPr>
        <p:txBody>
          <a:bodyPr/>
          <a:lstStyle/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既然他已经向你道歉了，</a:t>
            </a:r>
            <a:r>
              <a:rPr lang="en-US" altLang="zh-CN" b="1" smtClean="0"/>
              <a:t>________________________</a:t>
            </a:r>
            <a:r>
              <a:rPr lang="zh-CN" altLang="en-US" b="1" smtClean="0"/>
              <a:t>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zh-CN" altLang="en-US" b="1" smtClean="0"/>
              <a:t>既然觉得这份工作不适合自己，</a:t>
            </a:r>
            <a:r>
              <a:rPr lang="en-US" altLang="zh-CN" b="1" smtClean="0"/>
              <a:t>________________________</a:t>
            </a:r>
            <a:r>
              <a:rPr lang="zh-CN" altLang="en-US" b="1" smtClean="0"/>
              <a:t>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________________________</a:t>
            </a:r>
            <a:r>
              <a:rPr lang="zh-CN" altLang="en-US" b="1" smtClean="0"/>
              <a:t>，就得拼命努力才行。</a:t>
            </a:r>
          </a:p>
          <a:p>
            <a:pPr marL="609600" indent="-609600">
              <a:buFont typeface="Wingdings" pitchFamily="2" charset="2"/>
              <a:buAutoNum type="arabicPeriod"/>
            </a:pPr>
            <a:r>
              <a:rPr lang="en-US" altLang="zh-CN" b="1" smtClean="0"/>
              <a:t>________________________</a:t>
            </a:r>
            <a:r>
              <a:rPr lang="zh-CN" altLang="en-US" b="1" smtClean="0"/>
              <a:t>，就干脆不要再吸了。</a:t>
            </a:r>
          </a:p>
        </p:txBody>
      </p:sp>
      <p:sp>
        <p:nvSpPr>
          <p:cNvPr id="337926" name="Text Box 6"/>
          <p:cNvSpPr txBox="1">
            <a:spLocks noChangeArrowheads="1"/>
          </p:cNvSpPr>
          <p:nvPr/>
        </p:nvSpPr>
        <p:spPr bwMode="auto">
          <a:xfrm>
            <a:off x="900113" y="2278063"/>
            <a:ext cx="65516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你</a:t>
            </a:r>
            <a:r>
              <a:rPr kumimoji="1" lang="zh-CN" altLang="en-US" sz="24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就</a:t>
            </a:r>
            <a:r>
              <a:rPr kumimoji="1"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原谅他吧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900113" y="3286125"/>
            <a:ext cx="68405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那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就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辞掉吧。</a:t>
            </a:r>
          </a:p>
        </p:txBody>
      </p:sp>
      <p:sp>
        <p:nvSpPr>
          <p:cNvPr id="3" name="Text Box 6"/>
          <p:cNvSpPr txBox="1">
            <a:spLocks noChangeArrowheads="1"/>
          </p:cNvSpPr>
          <p:nvPr/>
        </p:nvSpPr>
        <p:spPr bwMode="auto">
          <a:xfrm>
            <a:off x="900113" y="3862388"/>
            <a:ext cx="4895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你想取得好成绩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900113" y="4941888"/>
            <a:ext cx="51117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你</a:t>
            </a:r>
            <a:r>
              <a:rPr lang="zh-CN" altLang="en-US" sz="2400" b="1">
                <a:solidFill>
                  <a:srgbClr val="FF0000"/>
                </a:solidFill>
                <a:latin typeface="Arial" charset="0"/>
                <a:ea typeface="楷体_GB2312" pitchFamily="49" charset="-122"/>
              </a:rPr>
              <a:t>既然</a:t>
            </a:r>
            <a:r>
              <a:rPr lang="zh-CN" altLang="en-US" sz="2400" b="1">
                <a:solidFill>
                  <a:srgbClr val="0000FF"/>
                </a:solidFill>
                <a:latin typeface="Arial" charset="0"/>
                <a:ea typeface="楷体_GB2312" pitchFamily="49" charset="-122"/>
              </a:rPr>
              <a:t>知道吸烟不好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26" grpId="0"/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/>
              <a:t>既然</a:t>
            </a:r>
            <a:r>
              <a:rPr lang="en-US" altLang="zh-CN" b="1" smtClean="0"/>
              <a:t>/</a:t>
            </a:r>
            <a:r>
              <a:rPr lang="zh-CN" altLang="en-US" b="1" smtClean="0"/>
              <a:t>因为</a:t>
            </a:r>
          </a:p>
        </p:txBody>
      </p:sp>
      <p:sp>
        <p:nvSpPr>
          <p:cNvPr id="102403" name="Text Box 4"/>
          <p:cNvSpPr txBox="1">
            <a:spLocks noChangeArrowheads="1"/>
          </p:cNvSpPr>
          <p:nvPr/>
        </p:nvSpPr>
        <p:spPr bwMode="auto">
          <a:xfrm>
            <a:off x="468313" y="2060575"/>
            <a:ext cx="7777162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zh-CN" altLang="en-US" sz="2800" b="1">
                <a:latin typeface="宋体" pitchFamily="2" charset="-122"/>
              </a:rPr>
              <a:t>（      ）天气太冷，他感冒了。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zh-CN" altLang="en-US" sz="2800" b="1">
                <a:latin typeface="宋体" pitchFamily="2" charset="-122"/>
              </a:rPr>
              <a:t>（      ）他总是迟到，所以老师批评了他。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zh-CN" altLang="en-US" sz="2800" b="1">
                <a:latin typeface="宋体" pitchFamily="2" charset="-122"/>
              </a:rPr>
              <a:t>你（      ）来了，就住在这儿吧。 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kumimoji="1" lang="zh-CN" altLang="en-US" sz="2800" b="1">
                <a:latin typeface="宋体" pitchFamily="2" charset="-122"/>
              </a:rPr>
              <a:t>他（      ）不好意思说，我们就别问了。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03350" y="2035175"/>
            <a:ext cx="10810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因为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476375" y="2751138"/>
            <a:ext cx="1079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因为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835150" y="3357563"/>
            <a:ext cx="10810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既然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835150" y="4005263"/>
            <a:ext cx="10810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</a:rPr>
              <a:t>既然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1258888" y="0"/>
            <a:ext cx="5899150" cy="1157288"/>
          </a:xfrm>
        </p:spPr>
        <p:txBody>
          <a:bodyPr/>
          <a:lstStyle/>
          <a:p>
            <a:pPr eaLnBrk="1" hangingPunct="1"/>
            <a:r>
              <a:rPr lang="zh-CN" altLang="en-US" b="1" smtClean="0"/>
              <a:t>语言点</a:t>
            </a:r>
            <a:r>
              <a:rPr lang="en-US" altLang="zh-CN" b="1" smtClean="0"/>
              <a:t>8</a:t>
            </a:r>
            <a:r>
              <a:rPr lang="zh-CN" altLang="en-US" b="1" smtClean="0"/>
              <a:t>：趁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388" y="1628775"/>
            <a:ext cx="8964612" cy="2663825"/>
          </a:xfrm>
        </p:spPr>
        <p:txBody>
          <a:bodyPr/>
          <a:lstStyle/>
          <a:p>
            <a:pPr marL="457200" indent="-457200">
              <a:buFont typeface="Tahoma" pitchFamily="34" charset="0"/>
              <a:buAutoNum type="arabicPeriod"/>
            </a:pPr>
            <a:r>
              <a:rPr lang="zh-CN" altLang="en-US" b="1" dirty="0" smtClean="0"/>
              <a:t>我想</a:t>
            </a:r>
            <a:r>
              <a:rPr lang="zh-CN" altLang="en-US" b="1" dirty="0" smtClean="0">
                <a:solidFill>
                  <a:srgbClr val="FF3300"/>
                </a:solidFill>
              </a:rPr>
              <a:t>趁（着）</a:t>
            </a:r>
            <a:r>
              <a:rPr lang="zh-CN" altLang="en-US" b="1" dirty="0" smtClean="0"/>
              <a:t>放假的机会，去旅行一趟。</a:t>
            </a:r>
          </a:p>
          <a:p>
            <a:pPr marL="457200" indent="-457200">
              <a:buFont typeface="Tahoma" pitchFamily="34" charset="0"/>
              <a:buAutoNum type="arabicPeriod"/>
            </a:pPr>
            <a:r>
              <a:rPr lang="zh-CN" altLang="en-US" b="1" dirty="0" smtClean="0"/>
              <a:t>孩子</a:t>
            </a:r>
            <a:r>
              <a:rPr lang="zh-CN" altLang="en-US" b="1" dirty="0" smtClean="0">
                <a:solidFill>
                  <a:srgbClr val="FF3300"/>
                </a:solidFill>
              </a:rPr>
              <a:t>趁（着）</a:t>
            </a:r>
            <a:r>
              <a:rPr lang="zh-CN" altLang="en-US" b="1" dirty="0" smtClean="0"/>
              <a:t>父母不在家，又上了一天网。</a:t>
            </a:r>
          </a:p>
          <a:p>
            <a:pPr marL="457200" indent="-457200">
              <a:buFont typeface="Tahoma" pitchFamily="34" charset="0"/>
              <a:buAutoNum type="arabicPeriod"/>
            </a:pPr>
            <a:r>
              <a:rPr lang="zh-CN" altLang="en-US" b="1" dirty="0" smtClean="0"/>
              <a:t>如果打算回国的话，一定要</a:t>
            </a:r>
            <a:r>
              <a:rPr lang="zh-CN" altLang="en-US" b="1" dirty="0" smtClean="0">
                <a:solidFill>
                  <a:srgbClr val="FF3300"/>
                </a:solidFill>
              </a:rPr>
              <a:t>趁</a:t>
            </a:r>
            <a:r>
              <a:rPr lang="zh-CN" altLang="en-US" b="1" dirty="0" smtClean="0"/>
              <a:t>早订票。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836738" y="4711700"/>
            <a:ext cx="4679950" cy="588963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zh-CN" altLang="en-US" sz="3200" b="1">
                <a:ea typeface="楷体_GB2312" pitchFamily="49" charset="-122"/>
              </a:rPr>
              <a:t>趁（着）</a:t>
            </a:r>
            <a:r>
              <a:rPr kumimoji="1" lang="en-US" altLang="zh-CN" sz="3200" b="1">
                <a:ea typeface="楷体_GB2312" pitchFamily="49" charset="-122"/>
              </a:rPr>
              <a:t>+</a:t>
            </a:r>
            <a:r>
              <a:rPr kumimoji="1" lang="zh-CN" altLang="en-US" sz="3200" b="1">
                <a:ea typeface="楷体_GB2312" pitchFamily="49" charset="-122"/>
              </a:rPr>
              <a:t>有利的条件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23950" y="188913"/>
            <a:ext cx="8229600" cy="955675"/>
          </a:xfrm>
        </p:spPr>
        <p:txBody>
          <a:bodyPr/>
          <a:lstStyle/>
          <a:p>
            <a:r>
              <a:rPr lang="zh-CN" altLang="en-US" b="1" smtClean="0"/>
              <a:t>选择适当的词语完成下列句子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84313"/>
            <a:ext cx="8964612" cy="5256212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b="1" smtClean="0"/>
              <a:t>趁老师还没走   趁放假   趁早   趁热   趁天没黑    </a:t>
            </a:r>
            <a:endParaRPr lang="en-US" altLang="zh-CN" sz="2800" b="1" smtClean="0"/>
          </a:p>
          <a:p>
            <a:pPr marL="457200" indent="-457200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800" b="1" smtClean="0"/>
              <a:t>趁老板不注意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altLang="zh-CN" sz="2800" b="1" smtClean="0"/>
              <a:t>_____________</a:t>
            </a:r>
            <a:r>
              <a:rPr lang="zh-CN" altLang="en-US" sz="2800" b="1" smtClean="0"/>
              <a:t>，大家快点儿把这些活儿做完吧。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zh-CN" altLang="en-US" sz="2800" b="1" smtClean="0"/>
              <a:t>到这家医院看病的人特别多，</a:t>
            </a:r>
            <a:r>
              <a:rPr lang="en-US" altLang="zh-CN" sz="2800" b="1" smtClean="0"/>
              <a:t>______________</a:t>
            </a:r>
            <a:r>
              <a:rPr lang="zh-CN" altLang="en-US" sz="2800" b="1" smtClean="0"/>
              <a:t>。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zh-CN" altLang="en-US" sz="2800" b="1" smtClean="0"/>
              <a:t>我想</a:t>
            </a:r>
            <a:r>
              <a:rPr lang="en-US" altLang="zh-CN" sz="2800" b="1" smtClean="0"/>
              <a:t>__________________</a:t>
            </a:r>
            <a:r>
              <a:rPr lang="zh-CN" altLang="en-US" sz="2800" b="1" smtClean="0"/>
              <a:t>赶紧再问几个问题。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altLang="zh-CN" sz="2800" b="1" smtClean="0"/>
              <a:t>_________________</a:t>
            </a:r>
            <a:r>
              <a:rPr lang="zh-CN" altLang="en-US" sz="2800" b="1" smtClean="0"/>
              <a:t>，凉了的话味道就不好了。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en-US" altLang="zh-CN" sz="2800" b="1" smtClean="0"/>
              <a:t>____________________</a:t>
            </a:r>
            <a:r>
              <a:rPr lang="zh-CN" altLang="en-US" sz="2800" b="1" smtClean="0"/>
              <a:t>，他又提前下班了。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AutoNum type="arabicPeriod"/>
            </a:pPr>
            <a:r>
              <a:rPr lang="zh-CN" altLang="en-US" sz="2800" b="1" smtClean="0"/>
              <a:t>我打算</a:t>
            </a:r>
            <a:r>
              <a:rPr lang="en-US" altLang="zh-CN" sz="2800" b="1" smtClean="0"/>
              <a:t>___________________</a:t>
            </a:r>
            <a:r>
              <a:rPr lang="zh-CN" altLang="en-US" sz="2800" b="1" smtClean="0"/>
              <a:t>回国看看父母。</a:t>
            </a:r>
          </a:p>
        </p:txBody>
      </p:sp>
      <p:sp>
        <p:nvSpPr>
          <p:cNvPr id="336903" name="Text Box 7"/>
          <p:cNvSpPr txBox="1">
            <a:spLocks noChangeArrowheads="1"/>
          </p:cNvSpPr>
          <p:nvPr/>
        </p:nvSpPr>
        <p:spPr bwMode="auto">
          <a:xfrm>
            <a:off x="969963" y="2401888"/>
            <a:ext cx="2327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天还没黑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5651500" y="3121025"/>
            <a:ext cx="28813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一定要</a:t>
            </a: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早去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1979613" y="3913188"/>
            <a:ext cx="27098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老师还没走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969963" y="4581525"/>
            <a:ext cx="3563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饺子一定要</a:t>
            </a: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热吃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1027113" y="5300663"/>
            <a:ext cx="31130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老板不注意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2362200" y="6073775"/>
            <a:ext cx="23272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趁</a:t>
            </a:r>
            <a:r>
              <a:rPr kumimoji="1" lang="zh-CN" altLang="en-US" sz="32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放假</a:t>
            </a:r>
            <a:endParaRPr kumimoji="1" lang="en-US" altLang="zh-CN" sz="32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6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6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6903" grpId="0"/>
      <p:bldP spid="2" grpId="0"/>
      <p:bldP spid="3" grpId="0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50913" y="115888"/>
            <a:ext cx="8229600" cy="1081087"/>
          </a:xfrm>
        </p:spPr>
        <p:txBody>
          <a:bodyPr/>
          <a:lstStyle/>
          <a:p>
            <a:r>
              <a:rPr lang="zh-CN" altLang="en-US" b="1" smtClean="0"/>
              <a:t>课文</a:t>
            </a:r>
            <a:r>
              <a:rPr lang="zh-CN" altLang="en-US" sz="3200" b="1" smtClean="0"/>
              <a:t>第</a:t>
            </a:r>
            <a:r>
              <a:rPr lang="en-US" altLang="zh-CN" sz="3200" b="1" smtClean="0"/>
              <a:t>8-9</a:t>
            </a:r>
            <a:r>
              <a:rPr lang="zh-CN" altLang="en-US" sz="3200" b="1" smtClean="0"/>
              <a:t>段</a:t>
            </a:r>
            <a:r>
              <a:rPr lang="zh-CN" altLang="en-US" sz="2400" b="1" smtClean="0"/>
              <a:t>（“第二次</a:t>
            </a:r>
            <a:r>
              <a:rPr lang="en-US" altLang="zh-CN" sz="2400" b="1" smtClean="0"/>
              <a:t>……</a:t>
            </a:r>
            <a:r>
              <a:rPr lang="zh-CN" altLang="en-US" sz="2400" b="1" smtClean="0"/>
              <a:t>”</a:t>
            </a:r>
            <a:r>
              <a:rPr lang="en-US" altLang="zh-CN" sz="2400" b="1" smtClean="0"/>
              <a:t>——</a:t>
            </a:r>
            <a:r>
              <a:rPr lang="zh-CN" altLang="en-US" sz="2400" b="1" smtClean="0"/>
              <a:t>“搬出来了”）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00063" y="1719263"/>
            <a:ext cx="8643937" cy="4302125"/>
          </a:xfrm>
        </p:spPr>
        <p:txBody>
          <a:bodyPr/>
          <a:lstStyle/>
          <a:p>
            <a:pPr marL="514350" indent="-514350">
              <a:buFont typeface="Wingdings" pitchFamily="2" charset="2"/>
              <a:buNone/>
              <a:defRPr/>
            </a:pPr>
            <a:r>
              <a:rPr lang="zh-CN" altLang="en-US" b="1" dirty="0" smtClean="0"/>
              <a:t>甜甜为什么从第二套房里搬了出去？</a:t>
            </a:r>
            <a:endParaRPr lang="en-US" altLang="zh-CN" b="1" dirty="0" smtClean="0"/>
          </a:p>
          <a:p>
            <a:pPr marL="514350" indent="-514350">
              <a:buFont typeface="Wingdings" pitchFamily="2" charset="2"/>
              <a:buNone/>
              <a:defRPr/>
            </a:pPr>
            <a:endParaRPr lang="zh-CN" altLang="en-US" b="1" dirty="0" smtClean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spcBef>
                <a:spcPct val="0"/>
              </a:spcBef>
              <a:buClrTx/>
              <a:buSzPct val="56000"/>
              <a:defRPr/>
            </a:pPr>
            <a:r>
              <a:rPr lang="zh-CN" altLang="en-US" b="1" dirty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一下</a:t>
            </a:r>
            <a:r>
              <a:rPr lang="zh-CN" altLang="en-US" b="1" dirty="0" smtClean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子，涨</a:t>
            </a:r>
          </a:p>
          <a:p>
            <a:pPr eaLnBrk="1" hangingPunct="1">
              <a:spcBef>
                <a:spcPct val="0"/>
              </a:spcBef>
              <a:buClrTx/>
              <a:buSzPct val="56000"/>
              <a:defRPr/>
            </a:pP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乐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意</a:t>
            </a:r>
            <a:r>
              <a:rPr lang="zh-CN" altLang="en-US" b="1" dirty="0" smtClean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，有感情，可是，</a:t>
            </a:r>
            <a:r>
              <a:rPr lang="zh-CN" altLang="en-US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万一</a:t>
            </a:r>
            <a:r>
              <a:rPr lang="zh-CN" altLang="en-US" b="1" dirty="0" smtClean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，只好 </a:t>
            </a:r>
            <a:r>
              <a:rPr lang="en-US" altLang="en-US" b="1" dirty="0" smtClean="0">
                <a:solidFill>
                  <a:srgbClr val="3333FF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endParaRPr lang="zh-CN" altLang="en-US" b="1" dirty="0" smtClean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" pitchFamily="2" charset="2"/>
              <a:buNone/>
              <a:defRPr/>
            </a:pPr>
            <a:endParaRPr lang="en-US" altLang="zh-CN" b="1" dirty="0" smtClean="0">
              <a:solidFill>
                <a:srgbClr val="3333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zh-CN" altLang="en-US" b="1" smtClean="0"/>
              <a:t>课文讨论：第</a:t>
            </a:r>
            <a:r>
              <a:rPr lang="en-US" altLang="zh-CN" b="1" smtClean="0"/>
              <a:t>10-</a:t>
            </a:r>
            <a:r>
              <a:rPr lang="zh-CN" altLang="en-US" b="1" smtClean="0"/>
              <a:t>最后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1628775"/>
            <a:ext cx="8893175" cy="4679950"/>
          </a:xfrm>
        </p:spPr>
        <p:txBody>
          <a:bodyPr/>
          <a:lstStyle/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第三套房子是跟谁合租的？</a:t>
            </a:r>
            <a:endParaRPr lang="en-US" altLang="zh-CN" b="1" smtClean="0"/>
          </a:p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他们平时和周末一般做什么？</a:t>
            </a:r>
            <a:r>
              <a:rPr lang="zh-CN" altLang="en-US" sz="2400" b="1" smtClean="0">
                <a:solidFill>
                  <a:srgbClr val="0000FF"/>
                </a:solidFill>
              </a:rPr>
              <a:t>（</a:t>
            </a:r>
            <a:r>
              <a:rPr lang="zh-CN" altLang="en-US" sz="2400" b="1" smtClean="0">
                <a:solidFill>
                  <a:srgbClr val="FF0000"/>
                </a:solidFill>
              </a:rPr>
              <a:t>不是</a:t>
            </a:r>
            <a:r>
              <a:rPr lang="en-US" altLang="zh-CN" sz="2400" b="1" smtClean="0">
                <a:solidFill>
                  <a:srgbClr val="FF0000"/>
                </a:solidFill>
              </a:rPr>
              <a:t>……</a:t>
            </a:r>
            <a:r>
              <a:rPr lang="zh-CN" altLang="en-US" sz="2400" b="1" smtClean="0">
                <a:solidFill>
                  <a:srgbClr val="FF0000"/>
                </a:solidFill>
              </a:rPr>
              <a:t>就是</a:t>
            </a:r>
            <a:r>
              <a:rPr lang="en-US" altLang="zh-CN" sz="2400" b="1" smtClean="0">
                <a:solidFill>
                  <a:srgbClr val="FF0000"/>
                </a:solidFill>
              </a:rPr>
              <a:t>……</a:t>
            </a:r>
            <a:r>
              <a:rPr lang="zh-CN" altLang="en-US" sz="2400" b="1" smtClean="0">
                <a:solidFill>
                  <a:srgbClr val="0000FF"/>
                </a:solidFill>
              </a:rPr>
              <a:t>）</a:t>
            </a:r>
            <a:endParaRPr lang="en-US" altLang="zh-CN" sz="2400" b="1" smtClean="0">
              <a:solidFill>
                <a:srgbClr val="0000FF"/>
              </a:solidFill>
            </a:endParaRPr>
          </a:p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她对现在的房子是否满意？为什么？</a:t>
            </a:r>
            <a:endParaRPr lang="en-US" altLang="zh-CN" b="1" smtClean="0"/>
          </a:p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她现在最担心的是什么？</a:t>
            </a:r>
            <a:endParaRPr lang="en-US" altLang="zh-CN" b="1" smtClean="0"/>
          </a:p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她为什么暂时不想回老家？</a:t>
            </a:r>
            <a:endParaRPr lang="en-US" altLang="zh-CN" b="1" smtClean="0"/>
          </a:p>
          <a:p>
            <a:pPr marL="514350" indent="-51435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Tahoma" pitchFamily="34" charset="0"/>
              <a:buAutoNum type="arabicPeriod"/>
            </a:pPr>
            <a:r>
              <a:rPr lang="zh-CN" altLang="en-US" b="1" smtClean="0"/>
              <a:t>甜甜对上海的生活有什么打算？</a:t>
            </a:r>
            <a:endParaRPr lang="zh-CN" altLang="en-US" b="1" smtClean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0596" name="TextBox 1"/>
          <p:cNvSpPr txBox="1">
            <a:spLocks noChangeArrowheads="1"/>
          </p:cNvSpPr>
          <p:nvPr/>
        </p:nvSpPr>
        <p:spPr bwMode="auto">
          <a:xfrm>
            <a:off x="4427538" y="3644900"/>
            <a:ext cx="4608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（潮，阳光，暗，不透气，稍微）</a:t>
            </a:r>
          </a:p>
        </p:txBody>
      </p:sp>
      <p:sp>
        <p:nvSpPr>
          <p:cNvPr id="110597" name="TextBox 4"/>
          <p:cNvSpPr txBox="1">
            <a:spLocks noChangeArrowheads="1"/>
          </p:cNvSpPr>
          <p:nvPr/>
        </p:nvSpPr>
        <p:spPr bwMode="auto">
          <a:xfrm>
            <a:off x="4427538" y="6021388"/>
            <a:ext cx="46085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00FF"/>
                </a:solidFill>
              </a:rPr>
              <a:t>（</a:t>
            </a:r>
            <a:r>
              <a:rPr lang="zh-CN" altLang="en-US" sz="2400" b="1">
                <a:solidFill>
                  <a:srgbClr val="FF0000"/>
                </a:solidFill>
              </a:rPr>
              <a:t>既然</a:t>
            </a:r>
            <a:r>
              <a:rPr lang="en-US" altLang="zh-CN" sz="2400" b="1">
                <a:solidFill>
                  <a:srgbClr val="FF0000"/>
                </a:solidFill>
              </a:rPr>
              <a:t>……</a:t>
            </a:r>
            <a:r>
              <a:rPr lang="zh-CN" altLang="en-US" sz="2400" b="1">
                <a:solidFill>
                  <a:srgbClr val="FF0000"/>
                </a:solidFill>
              </a:rPr>
              <a:t>就</a:t>
            </a:r>
            <a:r>
              <a:rPr lang="en-US" altLang="zh-CN" sz="2400" b="1">
                <a:solidFill>
                  <a:srgbClr val="FF0000"/>
                </a:solidFill>
              </a:rPr>
              <a:t>……</a:t>
            </a:r>
            <a:r>
              <a:rPr lang="zh-CN" altLang="en-US" sz="2400" b="1">
                <a:solidFill>
                  <a:srgbClr val="0000FF"/>
                </a:solidFill>
              </a:rPr>
              <a:t>，</a:t>
            </a:r>
            <a:r>
              <a:rPr lang="zh-CN" altLang="en-US" sz="2400" b="1">
                <a:solidFill>
                  <a:srgbClr val="FF0000"/>
                </a:solidFill>
              </a:rPr>
              <a:t>趁</a:t>
            </a:r>
            <a:r>
              <a:rPr lang="zh-CN" altLang="en-US" sz="2400" b="1">
                <a:solidFill>
                  <a:srgbClr val="0000FF"/>
                </a:solidFill>
              </a:rPr>
              <a:t>，一番，如果，混不出样子，再）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小结</a:t>
            </a:r>
            <a:endParaRPr lang="en-US" altLang="zh-CN" b="1" smtClean="0"/>
          </a:p>
        </p:txBody>
      </p:sp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762000" y="1981200"/>
            <a:ext cx="7696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kumimoji="1" lang="zh-CN" altLang="en-US" sz="4000">
              <a:ea typeface="楷体_GB2312" pitchFamily="49" charset="-122"/>
            </a:endParaRPr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34925" y="1484313"/>
            <a:ext cx="9109075" cy="4795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kumimoji="1" lang="zh-CN" altLang="en-US" sz="3200" b="1" dirty="0">
                <a:ea typeface="楷体_GB2312" pitchFamily="49" charset="-122"/>
              </a:rPr>
              <a:t>重点词</a:t>
            </a:r>
            <a:r>
              <a:rPr kumimoji="1" lang="zh-CN" altLang="en-US" sz="3200" b="1" dirty="0">
                <a:latin typeface="Arial" charset="0"/>
              </a:rPr>
              <a:t>：</a:t>
            </a:r>
            <a:r>
              <a:rPr kumimoji="1" lang="zh-CN" altLang="en-US" sz="3200" b="1" dirty="0">
                <a:solidFill>
                  <a:srgbClr val="3333FF"/>
                </a:solidFill>
                <a:latin typeface="Arial" charset="0"/>
              </a:rPr>
              <a:t>凑 、遥远</a:t>
            </a:r>
          </a:p>
          <a:p>
            <a:pPr marL="457200" indent="-457200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kumimoji="1" lang="zh-CN" altLang="en-US" sz="3200" b="1" dirty="0">
                <a:ea typeface="楷体_GB2312" pitchFamily="49" charset="-122"/>
              </a:rPr>
              <a:t>语言点：</a:t>
            </a:r>
            <a:r>
              <a:rPr kumimoji="1" lang="zh-CN" altLang="en-US" sz="3200" b="1" dirty="0">
                <a:solidFill>
                  <a:srgbClr val="3333FF"/>
                </a:solidFill>
                <a:latin typeface="Arial" charset="0"/>
              </a:rPr>
              <a:t>不是</a:t>
            </a:r>
            <a:r>
              <a:rPr kumimoji="1" lang="en-US" altLang="zh-CN" sz="2800" b="1" dirty="0">
                <a:solidFill>
                  <a:srgbClr val="3333FF"/>
                </a:solidFill>
                <a:latin typeface="Arial" charset="0"/>
              </a:rPr>
              <a:t>……</a:t>
            </a:r>
            <a:r>
              <a:rPr kumimoji="1" lang="zh-CN" altLang="en-US" sz="3200" b="1" dirty="0">
                <a:solidFill>
                  <a:srgbClr val="3333FF"/>
                </a:solidFill>
                <a:latin typeface="Arial" charset="0"/>
              </a:rPr>
              <a:t>就是</a:t>
            </a:r>
            <a:r>
              <a:rPr kumimoji="1" lang="en-US" altLang="zh-CN" sz="2800" b="1" dirty="0">
                <a:solidFill>
                  <a:srgbClr val="3333FF"/>
                </a:solidFill>
                <a:latin typeface="Arial" charset="0"/>
              </a:rPr>
              <a:t>……</a:t>
            </a:r>
            <a:r>
              <a:rPr kumimoji="1" lang="zh-CN" altLang="en-US" sz="2800" b="1" dirty="0">
                <a:solidFill>
                  <a:srgbClr val="3333FF"/>
                </a:solidFill>
                <a:latin typeface="Arial" charset="0"/>
              </a:rPr>
              <a:t>、既然</a:t>
            </a:r>
            <a:r>
              <a:rPr kumimoji="1" lang="en-US" altLang="zh-CN" sz="2800" b="1" dirty="0">
                <a:solidFill>
                  <a:srgbClr val="3333FF"/>
                </a:solidFill>
                <a:latin typeface="Arial" charset="0"/>
              </a:rPr>
              <a:t>……</a:t>
            </a:r>
            <a:r>
              <a:rPr kumimoji="1" lang="zh-CN" altLang="en-US" sz="2800" b="1" dirty="0">
                <a:solidFill>
                  <a:srgbClr val="3333FF"/>
                </a:solidFill>
                <a:latin typeface="Arial" charset="0"/>
              </a:rPr>
              <a:t>就</a:t>
            </a:r>
            <a:r>
              <a:rPr kumimoji="1" lang="en-US" altLang="zh-CN" sz="2800" b="1" dirty="0">
                <a:solidFill>
                  <a:srgbClr val="3333FF"/>
                </a:solidFill>
                <a:latin typeface="Arial" charset="0"/>
              </a:rPr>
              <a:t>……</a:t>
            </a:r>
            <a:r>
              <a:rPr kumimoji="1" lang="zh-CN" altLang="en-US" sz="2800" b="1" dirty="0">
                <a:solidFill>
                  <a:srgbClr val="3333FF"/>
                </a:solidFill>
                <a:latin typeface="Arial" charset="0"/>
              </a:rPr>
              <a:t>、趁</a:t>
            </a:r>
            <a:r>
              <a:rPr kumimoji="1" lang="zh-CN" altLang="en-US" sz="3200" b="1" dirty="0">
                <a:solidFill>
                  <a:srgbClr val="3333FF"/>
                </a:solidFill>
                <a:latin typeface="Arial" charset="0"/>
              </a:rPr>
              <a:t> </a:t>
            </a:r>
          </a:p>
          <a:p>
            <a:pPr marL="457200" indent="-457200">
              <a:lnSpc>
                <a:spcPct val="135000"/>
              </a:lnSpc>
              <a:spcBef>
                <a:spcPct val="50000"/>
              </a:spcBef>
              <a:buFont typeface="Wingdings" pitchFamily="2" charset="2"/>
              <a:buChar char="Ø"/>
              <a:defRPr/>
            </a:pPr>
            <a:r>
              <a:rPr kumimoji="1" lang="zh-CN" altLang="en-US" sz="3200" b="1" dirty="0">
                <a:ea typeface="楷体_GB2312" pitchFamily="49" charset="-122"/>
              </a:rPr>
              <a:t>课文</a:t>
            </a:r>
            <a:r>
              <a:rPr kumimoji="1" lang="zh-CN" altLang="en-US" sz="3200" b="1" dirty="0">
                <a:latin typeface="Arial" charset="0"/>
              </a:rPr>
              <a:t>：</a:t>
            </a:r>
          </a:p>
          <a:p>
            <a:pPr marL="457200" indent="-457200">
              <a:buFont typeface="Arial" charset="0"/>
              <a:buChar char="•"/>
              <a:defRPr/>
            </a:pPr>
            <a:r>
              <a:rPr kumimoji="1" lang="zh-CN" altLang="en-US" sz="2800" b="1" dirty="0">
                <a:latin typeface="+mn-ea"/>
                <a:ea typeface="+mn-ea"/>
              </a:rPr>
              <a:t>她为什么从第二套房子搬出来？</a:t>
            </a:r>
          </a:p>
          <a:p>
            <a:pPr marL="457200" indent="-457200">
              <a:buFont typeface="Arial" charset="0"/>
              <a:buChar char="•"/>
              <a:defRPr/>
            </a:pPr>
            <a:r>
              <a:rPr lang="zh-CN" altLang="en-US" sz="2800" b="1" dirty="0">
                <a:latin typeface="+mn-ea"/>
                <a:ea typeface="+mn-ea"/>
              </a:rPr>
              <a:t>甜甜对她的第三套房子满意吗？为什么？</a:t>
            </a:r>
          </a:p>
          <a:p>
            <a:pPr marL="457200" indent="-457200">
              <a:buFont typeface="Arial" charset="0"/>
              <a:buChar char="•"/>
              <a:defRPr/>
            </a:pPr>
            <a:r>
              <a:rPr kumimoji="1" lang="zh-CN" altLang="en-US" sz="2800" b="1" dirty="0">
                <a:latin typeface="+mn-ea"/>
                <a:ea typeface="+mn-ea"/>
              </a:rPr>
              <a:t>她对于自己在上海的生活有什么想法？她为什么暂时不愿回老家？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endParaRPr kumimoji="1" lang="zh-CN" altLang="en-US" sz="3200" b="1" dirty="0">
              <a:solidFill>
                <a:srgbClr val="3333FF"/>
              </a:solidFill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smtClean="0">
                <a:solidFill>
                  <a:schemeClr val="tx1"/>
                </a:solidFill>
              </a:rPr>
              <a:t>作业和练习：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0825" y="1844675"/>
            <a:ext cx="8785225" cy="41148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  <a:defRPr/>
            </a:pPr>
            <a:r>
              <a:rPr lang="zh-CN" altLang="en-US" b="1" u="sng" dirty="0"/>
              <a:t>作</a:t>
            </a:r>
            <a:r>
              <a:rPr lang="zh-CN" altLang="en-US" b="1" u="sng" dirty="0" smtClean="0"/>
              <a:t>业：练</a:t>
            </a:r>
            <a:r>
              <a:rPr lang="zh-CN" altLang="en-US" b="1" u="sng" dirty="0"/>
              <a:t>习活页，</a:t>
            </a:r>
            <a:r>
              <a:rPr lang="en-US" altLang="zh-CN" b="1" u="sng" dirty="0" smtClean="0"/>
              <a:t>p26-27</a:t>
            </a:r>
            <a:r>
              <a:rPr lang="zh-CN" altLang="en-US" b="1" u="sng" dirty="0" smtClean="0"/>
              <a:t>，第四题，造句：</a:t>
            </a:r>
            <a:r>
              <a:rPr lang="zh-CN" altLang="en-US" b="1" u="sng" dirty="0" smtClean="0">
                <a:solidFill>
                  <a:srgbClr val="0000FF"/>
                </a:solidFill>
              </a:rPr>
              <a:t>明明，万一，趁着，不是</a:t>
            </a:r>
            <a:r>
              <a:rPr lang="en-US" altLang="zh-CN" b="1" u="sng" dirty="0" smtClean="0">
                <a:solidFill>
                  <a:srgbClr val="0000FF"/>
                </a:solidFill>
              </a:rPr>
              <a:t>……</a:t>
            </a:r>
            <a:r>
              <a:rPr lang="zh-CN" altLang="en-US" b="1" u="sng" dirty="0" smtClean="0">
                <a:solidFill>
                  <a:srgbClr val="0000FF"/>
                </a:solidFill>
              </a:rPr>
              <a:t>就是</a:t>
            </a:r>
            <a:r>
              <a:rPr lang="en-US" altLang="zh-CN" b="1" u="sng" dirty="0" smtClean="0">
                <a:solidFill>
                  <a:srgbClr val="0000FF"/>
                </a:solidFill>
              </a:rPr>
              <a:t>……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b="1" dirty="0" smtClean="0"/>
              <a:t>完成其他练习：</a:t>
            </a:r>
            <a:r>
              <a:rPr lang="zh-CN" altLang="en-US" b="1" dirty="0"/>
              <a:t>一</a:t>
            </a:r>
            <a:r>
              <a:rPr lang="zh-CN" altLang="en-US" b="1" dirty="0" smtClean="0"/>
              <a:t>二三，六七（</a:t>
            </a:r>
            <a:r>
              <a:rPr lang="zh-CN" altLang="en-US" b="1" dirty="0" smtClean="0">
                <a:solidFill>
                  <a:srgbClr val="FF0000"/>
                </a:solidFill>
              </a:rPr>
              <a:t>第五题的</a:t>
            </a:r>
            <a:r>
              <a:rPr lang="en-US" altLang="zh-CN" b="1" dirty="0" smtClean="0">
                <a:solidFill>
                  <a:srgbClr val="FF0000"/>
                </a:solidFill>
              </a:rPr>
              <a:t>3</a:t>
            </a:r>
            <a:r>
              <a:rPr lang="zh-CN" altLang="en-US" b="1" dirty="0" smtClean="0">
                <a:solidFill>
                  <a:srgbClr val="FF0000"/>
                </a:solidFill>
              </a:rPr>
              <a:t>、</a:t>
            </a:r>
            <a:r>
              <a:rPr lang="en-US" altLang="zh-CN" b="1" dirty="0" smtClean="0">
                <a:solidFill>
                  <a:srgbClr val="FF0000"/>
                </a:solidFill>
              </a:rPr>
              <a:t>4</a:t>
            </a:r>
            <a:r>
              <a:rPr lang="zh-CN" altLang="en-US" b="1" dirty="0" smtClean="0">
                <a:solidFill>
                  <a:srgbClr val="FF0000"/>
                </a:solidFill>
              </a:rPr>
              <a:t>、</a:t>
            </a:r>
            <a:r>
              <a:rPr lang="en-US" altLang="zh-CN" b="1" dirty="0" smtClean="0">
                <a:solidFill>
                  <a:srgbClr val="FF0000"/>
                </a:solidFill>
              </a:rPr>
              <a:t>8</a:t>
            </a:r>
            <a:r>
              <a:rPr lang="zh-CN" altLang="en-US" b="1" dirty="0" smtClean="0">
                <a:solidFill>
                  <a:srgbClr val="FF0000"/>
                </a:solidFill>
              </a:rPr>
              <a:t>可以暂时不做</a:t>
            </a:r>
            <a:r>
              <a:rPr lang="zh-CN" altLang="en-US" b="1" dirty="0" smtClean="0"/>
              <a:t>）</a:t>
            </a:r>
            <a:endParaRPr lang="en-US" altLang="zh-CN" b="1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b="1" u="sng" dirty="0" smtClean="0"/>
              <a:t>朗读两遍课文</a:t>
            </a:r>
            <a:r>
              <a:rPr lang="zh-CN" altLang="en-US" b="1" dirty="0" smtClean="0"/>
              <a:t>，完成教材</a:t>
            </a:r>
            <a:r>
              <a:rPr lang="en-US" altLang="zh-CN" b="1" dirty="0" smtClean="0"/>
              <a:t>p112</a:t>
            </a:r>
            <a:r>
              <a:rPr lang="zh-CN" altLang="en-US" b="1" dirty="0" smtClean="0"/>
              <a:t>“课堂练习”（一）（二）</a:t>
            </a:r>
            <a:endParaRPr lang="en-US" altLang="zh-CN" b="1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zh-CN" altLang="en-US" b="1" u="sng" dirty="0"/>
              <a:t>复</a:t>
            </a:r>
            <a:r>
              <a:rPr lang="zh-CN" altLang="en-US" b="1" u="sng" dirty="0" smtClean="0"/>
              <a:t>习生词，准备听写</a:t>
            </a:r>
            <a:endParaRPr lang="en-US" altLang="zh-CN" b="1" u="sng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en-US" altLang="zh-CN" b="1" dirty="0" smtClean="0"/>
          </a:p>
          <a:p>
            <a:pPr marL="0" indent="0">
              <a:buFont typeface="Wingdings" pitchFamily="2" charset="2"/>
              <a:buNone/>
              <a:defRPr/>
            </a:pPr>
            <a:endParaRPr lang="en-US" altLang="zh-CN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altLang="zh-CN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13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1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4_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15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7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16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8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20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22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23_Blends">
  <a:themeElements>
    <a:clrScheme name="Blends 14">
      <a:dk1>
        <a:srgbClr val="000000"/>
      </a:dk1>
      <a:lt1>
        <a:srgbClr val="FFFFFF"/>
      </a:lt1>
      <a:dk2>
        <a:srgbClr val="000000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FF0066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00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66CC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B8E2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8">
        <a:dk1>
          <a:srgbClr val="000000"/>
        </a:dk1>
        <a:lt1>
          <a:srgbClr val="D5F1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E7F7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9">
        <a:dk1>
          <a:srgbClr val="000000"/>
        </a:dk1>
        <a:lt1>
          <a:srgbClr val="EAEAEA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3F3F3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0">
        <a:dk1>
          <a:srgbClr val="000000"/>
        </a:dk1>
        <a:lt1>
          <a:srgbClr val="F6F6F6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AFAFA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1">
        <a:dk1>
          <a:srgbClr val="000000"/>
        </a:dk1>
        <a:lt1>
          <a:srgbClr val="FBFBFB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DFDFD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2">
        <a:dk1>
          <a:srgbClr val="000000"/>
        </a:dk1>
        <a:lt1>
          <a:srgbClr val="FFE5E5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0F0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3">
        <a:dk1>
          <a:srgbClr val="000000"/>
        </a:dk1>
        <a:lt1>
          <a:srgbClr val="F8F8F8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BFBFB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14">
        <a:dk1>
          <a:srgbClr val="000000"/>
        </a:dk1>
        <a:lt1>
          <a:srgbClr val="FFFFFF"/>
        </a:lt1>
        <a:dk2>
          <a:srgbClr val="000000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（2）坐在时光上ppt1</Template>
  <TotalTime>8488</TotalTime>
  <Words>1035</Words>
  <Application>Microsoft Office PowerPoint</Application>
  <PresentationFormat>全屏显示(4:3)</PresentationFormat>
  <Paragraphs>145</Paragraphs>
  <Slides>17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23</vt:i4>
      </vt:variant>
      <vt:variant>
        <vt:lpstr>幻灯片标题</vt:lpstr>
      </vt:variant>
      <vt:variant>
        <vt:i4>17</vt:i4>
      </vt:variant>
    </vt:vector>
  </HeadingPairs>
  <TitlesOfParts>
    <vt:vector size="48" baseType="lpstr">
      <vt:lpstr>Tahoma</vt:lpstr>
      <vt:lpstr>宋体</vt:lpstr>
      <vt:lpstr>Arial</vt:lpstr>
      <vt:lpstr>Wingdings</vt:lpstr>
      <vt:lpstr>Calibri</vt:lpstr>
      <vt:lpstr>楷体_GB2312</vt:lpstr>
      <vt:lpstr>楷体</vt:lpstr>
      <vt:lpstr>华文新魏</vt:lpstr>
      <vt:lpstr>Blends</vt:lpstr>
      <vt:lpstr>1_Blends</vt:lpstr>
      <vt:lpstr>2_Blends</vt:lpstr>
      <vt:lpstr>9_Blends</vt:lpstr>
      <vt:lpstr>3_Blends</vt:lpstr>
      <vt:lpstr>7_Blends</vt:lpstr>
      <vt:lpstr>8_Blends</vt:lpstr>
      <vt:lpstr>10_Blends</vt:lpstr>
      <vt:lpstr>11_Blends</vt:lpstr>
      <vt:lpstr>12_Blends</vt:lpstr>
      <vt:lpstr>13_Blends</vt:lpstr>
      <vt:lpstr>14_Blends</vt:lpstr>
      <vt:lpstr>4_Blends</vt:lpstr>
      <vt:lpstr>5_Blends</vt:lpstr>
      <vt:lpstr>6_Blends</vt:lpstr>
      <vt:lpstr>15_Blends</vt:lpstr>
      <vt:lpstr>17_Blends</vt:lpstr>
      <vt:lpstr>16_Blends</vt:lpstr>
      <vt:lpstr>18_Blends</vt:lpstr>
      <vt:lpstr>20_Blends</vt:lpstr>
      <vt:lpstr>21_Blends</vt:lpstr>
      <vt:lpstr>22_Blends</vt:lpstr>
      <vt:lpstr>23_Blends</vt:lpstr>
      <vt:lpstr>PowerPoint 演示文稿</vt:lpstr>
      <vt:lpstr>语法复习：</vt:lpstr>
      <vt:lpstr>凑</vt:lpstr>
      <vt:lpstr>生词</vt:lpstr>
      <vt:lpstr>语言点6：不是……就是……</vt:lpstr>
      <vt:lpstr>用“不是……就是……”完成句子：</vt:lpstr>
      <vt:lpstr>不是……就是……/不是……而是……</vt:lpstr>
      <vt:lpstr>不是……就是……/不是……而是……</vt:lpstr>
      <vt:lpstr>语言点7：既然……就……</vt:lpstr>
      <vt:lpstr>把句子补充完整：</vt:lpstr>
      <vt:lpstr>既然/因为</vt:lpstr>
      <vt:lpstr>语言点8：趁</vt:lpstr>
      <vt:lpstr>选择适当的词语完成下列句子</vt:lpstr>
      <vt:lpstr>课文第8-9段（“第二次……”——“搬出来了”）</vt:lpstr>
      <vt:lpstr>课文讨论：第10-最后</vt:lpstr>
      <vt:lpstr>小结</vt:lpstr>
      <vt:lpstr>作业和练习：</vt:lpstr>
    </vt:vector>
  </TitlesOfParts>
  <Company>WWW.YlmF.CoM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第六课</dc:title>
  <dc:creator>雨林木风</dc:creator>
  <cp:lastModifiedBy>N</cp:lastModifiedBy>
  <cp:revision>475</cp:revision>
  <dcterms:created xsi:type="dcterms:W3CDTF">2011-10-16T07:10:07Z</dcterms:created>
  <dcterms:modified xsi:type="dcterms:W3CDTF">2015-06-03T14:14:42Z</dcterms:modified>
</cp:coreProperties>
</file>