
<file path=[Content_Types].xml><?xml version="1.0" encoding="utf-8"?>
<Types xmlns="http://schemas.openxmlformats.org/package/2006/content-types">
  <Default Extension="fntdata" ContentType="application/x-fontdata"/>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2" r:id="rId1"/>
  </p:sldMasterIdLst>
  <p:notesMasterIdLst>
    <p:notesMasterId r:id="rId19"/>
  </p:notesMasterIdLst>
  <p:sldIdLst>
    <p:sldId id="838" r:id="rId2"/>
    <p:sldId id="839" r:id="rId3"/>
    <p:sldId id="840" r:id="rId4"/>
    <p:sldId id="841" r:id="rId5"/>
    <p:sldId id="799" r:id="rId6"/>
    <p:sldId id="804" r:id="rId7"/>
    <p:sldId id="805" r:id="rId8"/>
    <p:sldId id="842" r:id="rId9"/>
    <p:sldId id="807" r:id="rId10"/>
    <p:sldId id="808" r:id="rId11"/>
    <p:sldId id="809" r:id="rId12"/>
    <p:sldId id="810" r:id="rId13"/>
    <p:sldId id="811" r:id="rId14"/>
    <p:sldId id="812" r:id="rId15"/>
    <p:sldId id="813" r:id="rId16"/>
    <p:sldId id="814" r:id="rId17"/>
    <p:sldId id="837" r:id="rId18"/>
  </p:sldIdLst>
  <p:sldSz cx="9144000" cy="5143500" type="screen16x9"/>
  <p:notesSz cx="6858000" cy="9144000"/>
  <p:embeddedFontLst>
    <p:embeddedFont>
      <p:font typeface="Karla" pitchFamily="2" charset="-94"/>
      <p:regular r:id="rId20"/>
    </p:embeddedFont>
    <p:embeddedFont>
      <p:font typeface="Livvic" pitchFamily="2" charset="-94"/>
      <p:regular r:id="rId21"/>
      <p:bold r:id="rId22"/>
      <p:italic r:id="rId23"/>
      <p:boldItalic r:id="rId24"/>
    </p:embeddedFont>
    <p:embeddedFont>
      <p:font typeface="Pangolin" panose="020B0604020202020204" charset="-94"/>
      <p:regular r:id="rId2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7F1E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FE3B4B0-1B62-4D6B-9856-71B32C4E76D6}">
  <a:tblStyle styleId="{9FE3B4B0-1B62-4D6B-9856-71B32C4E76D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420" autoAdjust="0"/>
    <p:restoredTop sz="94660"/>
  </p:normalViewPr>
  <p:slideViewPr>
    <p:cSldViewPr snapToGrid="0">
      <p:cViewPr>
        <p:scale>
          <a:sx n="100" d="100"/>
          <a:sy n="100" d="100"/>
        </p:scale>
        <p:origin x="1003" y="115"/>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font" Target="fonts/font2.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6.fntdata"/><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font" Target="fonts/font1.fntdata"/><Relationship Id="rId29"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5.fntdata"/><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4.fntdata"/><Relationship Id="rId28"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3.fntdata"/><Relationship Id="rId27"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6826565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9424664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1707801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506"/>
        <p:cNvGrpSpPr/>
        <p:nvPr/>
      </p:nvGrpSpPr>
      <p:grpSpPr>
        <a:xfrm>
          <a:off x="0" y="0"/>
          <a:ext cx="0" cy="0"/>
          <a:chOff x="0" y="0"/>
          <a:chExt cx="0" cy="0"/>
        </a:xfrm>
      </p:grpSpPr>
      <p:sp>
        <p:nvSpPr>
          <p:cNvPr id="45507" name="Google Shape;45507;gb3b9ff3401_0_303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08" name="Google Shape;45508;gb3b9ff3401_0_303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1054161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4548650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2796306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2182612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4965014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8023234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7350475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1649141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3243851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406"/>
        <p:cNvGrpSpPr/>
        <p:nvPr/>
      </p:nvGrpSpPr>
      <p:grpSpPr>
        <a:xfrm>
          <a:off x="0" y="0"/>
          <a:ext cx="0" cy="0"/>
          <a:chOff x="0" y="0"/>
          <a:chExt cx="0" cy="0"/>
        </a:xfrm>
      </p:grpSpPr>
      <p:grpSp>
        <p:nvGrpSpPr>
          <p:cNvPr id="3407" name="Google Shape;3407;p4"/>
          <p:cNvGrpSpPr/>
          <p:nvPr/>
        </p:nvGrpSpPr>
        <p:grpSpPr>
          <a:xfrm rot="2855698">
            <a:off x="-481655" y="4062892"/>
            <a:ext cx="962823" cy="1439670"/>
            <a:chOff x="1916600" y="2548900"/>
            <a:chExt cx="516750" cy="772675"/>
          </a:xfrm>
        </p:grpSpPr>
        <p:sp>
          <p:nvSpPr>
            <p:cNvPr id="3408" name="Google Shape;3408;p4"/>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6" name="Google Shape;3606;p4"/>
          <p:cNvGrpSpPr/>
          <p:nvPr/>
        </p:nvGrpSpPr>
        <p:grpSpPr>
          <a:xfrm rot="-7755976">
            <a:off x="7562149" y="-838089"/>
            <a:ext cx="1727792" cy="2069695"/>
            <a:chOff x="2564300" y="2142775"/>
            <a:chExt cx="734625" cy="880025"/>
          </a:xfrm>
        </p:grpSpPr>
        <p:sp>
          <p:nvSpPr>
            <p:cNvPr id="3607" name="Google Shape;3607;p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8" name="Google Shape;4088;p4"/>
          <p:cNvSpPr txBox="1">
            <a:spLocks noGrp="1"/>
          </p:cNvSpPr>
          <p:nvPr>
            <p:ph type="body" idx="1"/>
          </p:nvPr>
        </p:nvSpPr>
        <p:spPr>
          <a:xfrm>
            <a:off x="713100" y="1147950"/>
            <a:ext cx="7809000" cy="35295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Font typeface="Karla"/>
              <a:buChar char="●"/>
              <a:defRPr sz="1200"/>
            </a:lvl1pPr>
            <a:lvl2pPr marL="914400" lvl="1" indent="-304800" rtl="0">
              <a:spcBef>
                <a:spcPts val="0"/>
              </a:spcBef>
              <a:spcAft>
                <a:spcPts val="0"/>
              </a:spcAft>
              <a:buSzPts val="1200"/>
              <a:buFont typeface="Karla"/>
              <a:buChar char="○"/>
              <a:defRPr sz="1200"/>
            </a:lvl2pPr>
            <a:lvl3pPr marL="1371600" lvl="2" indent="-304800" rtl="0">
              <a:spcBef>
                <a:spcPts val="0"/>
              </a:spcBef>
              <a:spcAft>
                <a:spcPts val="0"/>
              </a:spcAft>
              <a:buSzPts val="1200"/>
              <a:buFont typeface="Karla"/>
              <a:buChar char="■"/>
              <a:defRPr sz="1200"/>
            </a:lvl3pPr>
            <a:lvl4pPr marL="1828800" lvl="3" indent="-304800" rtl="0">
              <a:spcBef>
                <a:spcPts val="0"/>
              </a:spcBef>
              <a:spcAft>
                <a:spcPts val="0"/>
              </a:spcAft>
              <a:buSzPts val="1200"/>
              <a:buFont typeface="Karla"/>
              <a:buChar char="●"/>
              <a:defRPr sz="1200"/>
            </a:lvl4pPr>
            <a:lvl5pPr marL="2286000" lvl="4" indent="-304800" rtl="0">
              <a:spcBef>
                <a:spcPts val="0"/>
              </a:spcBef>
              <a:spcAft>
                <a:spcPts val="0"/>
              </a:spcAft>
              <a:buSzPts val="1200"/>
              <a:buFont typeface="Karla"/>
              <a:buChar char="○"/>
              <a:defRPr sz="1200"/>
            </a:lvl5pPr>
            <a:lvl6pPr marL="2743200" lvl="5" indent="-304800" rtl="0">
              <a:spcBef>
                <a:spcPts val="0"/>
              </a:spcBef>
              <a:spcAft>
                <a:spcPts val="0"/>
              </a:spcAft>
              <a:buSzPts val="1200"/>
              <a:buFont typeface="Karla"/>
              <a:buChar char="■"/>
              <a:defRPr sz="1200"/>
            </a:lvl6pPr>
            <a:lvl7pPr marL="3200400" lvl="6" indent="-304800" rtl="0">
              <a:spcBef>
                <a:spcPts val="0"/>
              </a:spcBef>
              <a:spcAft>
                <a:spcPts val="0"/>
              </a:spcAft>
              <a:buSzPts val="1200"/>
              <a:buFont typeface="Karla"/>
              <a:buChar char="●"/>
              <a:defRPr sz="1200"/>
            </a:lvl7pPr>
            <a:lvl8pPr marL="3657600" lvl="7" indent="-304800" rtl="0">
              <a:spcBef>
                <a:spcPts val="0"/>
              </a:spcBef>
              <a:spcAft>
                <a:spcPts val="0"/>
              </a:spcAft>
              <a:buSzPts val="1200"/>
              <a:buFont typeface="Karla"/>
              <a:buChar char="○"/>
              <a:defRPr sz="1200"/>
            </a:lvl8pPr>
            <a:lvl9pPr marL="4114800" lvl="8" indent="-304800" rtl="0">
              <a:spcBef>
                <a:spcPts val="0"/>
              </a:spcBef>
              <a:spcAft>
                <a:spcPts val="0"/>
              </a:spcAft>
              <a:buSzPts val="1200"/>
              <a:buFont typeface="Karla"/>
              <a:buChar char="■"/>
              <a:defRPr sz="1200"/>
            </a:lvl9pPr>
          </a:lstStyle>
          <a:p>
            <a:endParaRPr/>
          </a:p>
        </p:txBody>
      </p:sp>
      <p:sp>
        <p:nvSpPr>
          <p:cNvPr id="4089" name="Google Shape;4089;p4"/>
          <p:cNvSpPr txBox="1">
            <a:spLocks noGrp="1"/>
          </p:cNvSpPr>
          <p:nvPr>
            <p:ph type="title"/>
          </p:nvPr>
        </p:nvSpPr>
        <p:spPr>
          <a:xfrm>
            <a:off x="713100" y="452325"/>
            <a:ext cx="7717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9502"/>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ext 1">
  <p:cSld name="ONE_COLUMN_TEXT_1">
    <p:spTree>
      <p:nvGrpSpPr>
        <p:cNvPr id="1" name="Shape 16988"/>
        <p:cNvGrpSpPr/>
        <p:nvPr/>
      </p:nvGrpSpPr>
      <p:grpSpPr>
        <a:xfrm>
          <a:off x="0" y="0"/>
          <a:ext cx="0" cy="0"/>
          <a:chOff x="0" y="0"/>
          <a:chExt cx="0" cy="0"/>
        </a:xfrm>
      </p:grpSpPr>
      <p:sp>
        <p:nvSpPr>
          <p:cNvPr id="16989" name="Google Shape;16989;p23"/>
          <p:cNvSpPr txBox="1">
            <a:spLocks noGrp="1"/>
          </p:cNvSpPr>
          <p:nvPr>
            <p:ph type="title"/>
          </p:nvPr>
        </p:nvSpPr>
        <p:spPr>
          <a:xfrm>
            <a:off x="5093400" y="1363150"/>
            <a:ext cx="3337500" cy="1052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990" name="Google Shape;16990;p23"/>
          <p:cNvSpPr txBox="1">
            <a:spLocks noGrp="1"/>
          </p:cNvSpPr>
          <p:nvPr>
            <p:ph type="subTitle" idx="1"/>
          </p:nvPr>
        </p:nvSpPr>
        <p:spPr>
          <a:xfrm>
            <a:off x="5093400" y="2530789"/>
            <a:ext cx="3337500" cy="1216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0"/>
              </a:spcBef>
              <a:spcAft>
                <a:spcPts val="0"/>
              </a:spcAft>
              <a:buNone/>
              <a:defRPr sz="1600" b="1"/>
            </a:lvl2pPr>
            <a:lvl3pPr lvl="2" rtl="0">
              <a:spcBef>
                <a:spcPts val="0"/>
              </a:spcBef>
              <a:spcAft>
                <a:spcPts val="0"/>
              </a:spcAft>
              <a:buNone/>
              <a:defRPr sz="1600" b="1"/>
            </a:lvl3pPr>
            <a:lvl4pPr lvl="3" rtl="0">
              <a:spcBef>
                <a:spcPts val="0"/>
              </a:spcBef>
              <a:spcAft>
                <a:spcPts val="0"/>
              </a:spcAft>
              <a:buNone/>
              <a:defRPr sz="1600" b="1"/>
            </a:lvl4pPr>
            <a:lvl5pPr lvl="4" rtl="0">
              <a:spcBef>
                <a:spcPts val="0"/>
              </a:spcBef>
              <a:spcAft>
                <a:spcPts val="0"/>
              </a:spcAft>
              <a:buNone/>
              <a:defRPr sz="1600" b="1"/>
            </a:lvl5pPr>
            <a:lvl6pPr lvl="5" rtl="0">
              <a:spcBef>
                <a:spcPts val="0"/>
              </a:spcBef>
              <a:spcAft>
                <a:spcPts val="0"/>
              </a:spcAft>
              <a:buNone/>
              <a:defRPr sz="1600" b="1"/>
            </a:lvl6pPr>
            <a:lvl7pPr lvl="6" rtl="0">
              <a:spcBef>
                <a:spcPts val="0"/>
              </a:spcBef>
              <a:spcAft>
                <a:spcPts val="0"/>
              </a:spcAft>
              <a:buNone/>
              <a:defRPr sz="1600" b="1"/>
            </a:lvl7pPr>
            <a:lvl8pPr lvl="7" rtl="0">
              <a:spcBef>
                <a:spcPts val="0"/>
              </a:spcBef>
              <a:spcAft>
                <a:spcPts val="0"/>
              </a:spcAft>
              <a:buNone/>
              <a:defRPr sz="1600" b="1"/>
            </a:lvl8pPr>
            <a:lvl9pPr lvl="8" rtl="0">
              <a:spcBef>
                <a:spcPts val="0"/>
              </a:spcBef>
              <a:spcAft>
                <a:spcPts val="0"/>
              </a:spcAft>
              <a:buNone/>
              <a:defRPr sz="1600" b="1"/>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hank you">
  <p:cSld name="CUSTOM_3">
    <p:spTree>
      <p:nvGrpSpPr>
        <p:cNvPr id="1" name="Shape 23618"/>
        <p:cNvGrpSpPr/>
        <p:nvPr/>
      </p:nvGrpSpPr>
      <p:grpSpPr>
        <a:xfrm>
          <a:off x="0" y="0"/>
          <a:ext cx="0" cy="0"/>
          <a:chOff x="0" y="0"/>
          <a:chExt cx="0" cy="0"/>
        </a:xfrm>
      </p:grpSpPr>
      <p:sp>
        <p:nvSpPr>
          <p:cNvPr id="23619" name="Google Shape;23619;p31"/>
          <p:cNvSpPr txBox="1"/>
          <p:nvPr/>
        </p:nvSpPr>
        <p:spPr>
          <a:xfrm>
            <a:off x="5531850" y="2963000"/>
            <a:ext cx="2587500" cy="11577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200">
                <a:solidFill>
                  <a:schemeClr val="dk1"/>
                </a:solidFill>
                <a:latin typeface="Livvic"/>
                <a:ea typeface="Livvic"/>
                <a:cs typeface="Livvic"/>
                <a:sym typeface="Livvic"/>
              </a:rPr>
              <a:t>CREDITS: This presentation template was created by </a:t>
            </a:r>
            <a:r>
              <a:rPr lang="en" sz="1200" b="1">
                <a:solidFill>
                  <a:schemeClr val="dk1"/>
                </a:solidFill>
                <a:uFill>
                  <a:noFill/>
                </a:uFill>
                <a:latin typeface="Livvic"/>
                <a:ea typeface="Livvic"/>
                <a:cs typeface="Livvic"/>
                <a:sym typeface="Livvic"/>
                <a:hlinkClick r:id="rId2">
                  <a:extLst>
                    <a:ext uri="{A12FA001-AC4F-418D-AE19-62706E023703}">
                      <ahyp:hlinkClr xmlns:ahyp="http://schemas.microsoft.com/office/drawing/2018/hyperlinkcolor" val="tx"/>
                    </a:ext>
                  </a:extLst>
                </a:hlinkClick>
              </a:rPr>
              <a:t>Slidesgo</a:t>
            </a:r>
            <a:r>
              <a:rPr lang="en" sz="1200">
                <a:solidFill>
                  <a:schemeClr val="dk1"/>
                </a:solidFill>
                <a:latin typeface="Livvic"/>
                <a:ea typeface="Livvic"/>
                <a:cs typeface="Livvic"/>
                <a:sym typeface="Livvic"/>
              </a:rPr>
              <a:t>, including icons by </a:t>
            </a:r>
            <a:r>
              <a:rPr lang="en" sz="1200" b="1">
                <a:solidFill>
                  <a:schemeClr val="dk1"/>
                </a:solidFill>
                <a:uFill>
                  <a:noFill/>
                </a:uFill>
                <a:latin typeface="Livvic"/>
                <a:ea typeface="Livvic"/>
                <a:cs typeface="Livvic"/>
                <a:sym typeface="Livvic"/>
                <a:hlinkClick r:id="rId3">
                  <a:extLst>
                    <a:ext uri="{A12FA001-AC4F-418D-AE19-62706E023703}">
                      <ahyp:hlinkClr xmlns:ahyp="http://schemas.microsoft.com/office/drawing/2018/hyperlinkcolor" val="tx"/>
                    </a:ext>
                  </a:extLst>
                </a:hlinkClick>
              </a:rPr>
              <a:t>Flaticon</a:t>
            </a:r>
            <a:r>
              <a:rPr lang="en" sz="1200">
                <a:solidFill>
                  <a:schemeClr val="dk1"/>
                </a:solidFill>
                <a:latin typeface="Livvic"/>
                <a:ea typeface="Livvic"/>
                <a:cs typeface="Livvic"/>
                <a:sym typeface="Livvic"/>
              </a:rPr>
              <a:t>, and infographics &amp; images by </a:t>
            </a:r>
            <a:r>
              <a:rPr lang="en" sz="1200" b="1">
                <a:solidFill>
                  <a:schemeClr val="dk1"/>
                </a:solidFill>
                <a:uFill>
                  <a:noFill/>
                </a:uFill>
                <a:latin typeface="Livvic"/>
                <a:ea typeface="Livvic"/>
                <a:cs typeface="Livvic"/>
                <a:sym typeface="Livvic"/>
                <a:hlinkClick r:id="rId4">
                  <a:extLst>
                    <a:ext uri="{A12FA001-AC4F-418D-AE19-62706E023703}">
                      <ahyp:hlinkClr xmlns:ahyp="http://schemas.microsoft.com/office/drawing/2018/hyperlinkcolor" val="tx"/>
                    </a:ext>
                  </a:extLst>
                </a:hlinkClick>
              </a:rPr>
              <a:t>Freepik</a:t>
            </a:r>
            <a:r>
              <a:rPr lang="en" sz="1200" b="1">
                <a:solidFill>
                  <a:schemeClr val="dk1"/>
                </a:solidFill>
                <a:latin typeface="Livvic"/>
                <a:ea typeface="Livvic"/>
                <a:cs typeface="Livvic"/>
                <a:sym typeface="Livvic"/>
              </a:rPr>
              <a:t> </a:t>
            </a:r>
            <a:endParaRPr sz="1200" b="1">
              <a:solidFill>
                <a:schemeClr val="dk1"/>
              </a:solidFill>
              <a:latin typeface="Livvic"/>
              <a:ea typeface="Livvic"/>
              <a:cs typeface="Livvic"/>
              <a:sym typeface="Livvic"/>
            </a:endParaRPr>
          </a:p>
        </p:txBody>
      </p:sp>
      <p:sp>
        <p:nvSpPr>
          <p:cNvPr id="23620" name="Google Shape;23620;p31"/>
          <p:cNvSpPr txBox="1">
            <a:spLocks noGrp="1"/>
          </p:cNvSpPr>
          <p:nvPr>
            <p:ph type="title"/>
          </p:nvPr>
        </p:nvSpPr>
        <p:spPr>
          <a:xfrm>
            <a:off x="1447725" y="2036248"/>
            <a:ext cx="3218700" cy="1106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4800"/>
            </a:lvl1pPr>
            <a:lvl2pPr lvl="1" rtl="0">
              <a:spcBef>
                <a:spcPts val="0"/>
              </a:spcBef>
              <a:spcAft>
                <a:spcPts val="0"/>
              </a:spcAft>
              <a:buNone/>
              <a:defRPr sz="4800">
                <a:solidFill>
                  <a:schemeClr val="lt1"/>
                </a:solidFill>
              </a:defRPr>
            </a:lvl2pPr>
            <a:lvl3pPr lvl="2" rtl="0">
              <a:spcBef>
                <a:spcPts val="0"/>
              </a:spcBef>
              <a:spcAft>
                <a:spcPts val="0"/>
              </a:spcAft>
              <a:buNone/>
              <a:defRPr sz="4800">
                <a:solidFill>
                  <a:schemeClr val="lt1"/>
                </a:solidFill>
              </a:defRPr>
            </a:lvl3pPr>
            <a:lvl4pPr lvl="3" rtl="0">
              <a:spcBef>
                <a:spcPts val="0"/>
              </a:spcBef>
              <a:spcAft>
                <a:spcPts val="0"/>
              </a:spcAft>
              <a:buNone/>
              <a:defRPr sz="4800">
                <a:solidFill>
                  <a:schemeClr val="lt1"/>
                </a:solidFill>
              </a:defRPr>
            </a:lvl4pPr>
            <a:lvl5pPr lvl="4" rtl="0">
              <a:spcBef>
                <a:spcPts val="0"/>
              </a:spcBef>
              <a:spcAft>
                <a:spcPts val="0"/>
              </a:spcAft>
              <a:buNone/>
              <a:defRPr sz="4800">
                <a:solidFill>
                  <a:schemeClr val="lt1"/>
                </a:solidFill>
              </a:defRPr>
            </a:lvl5pPr>
            <a:lvl6pPr lvl="5" rtl="0">
              <a:spcBef>
                <a:spcPts val="0"/>
              </a:spcBef>
              <a:spcAft>
                <a:spcPts val="0"/>
              </a:spcAft>
              <a:buNone/>
              <a:defRPr sz="4800">
                <a:solidFill>
                  <a:schemeClr val="lt1"/>
                </a:solidFill>
              </a:defRPr>
            </a:lvl6pPr>
            <a:lvl7pPr lvl="6" rtl="0">
              <a:spcBef>
                <a:spcPts val="0"/>
              </a:spcBef>
              <a:spcAft>
                <a:spcPts val="0"/>
              </a:spcAft>
              <a:buNone/>
              <a:defRPr sz="4800">
                <a:solidFill>
                  <a:schemeClr val="lt1"/>
                </a:solidFill>
              </a:defRPr>
            </a:lvl7pPr>
            <a:lvl8pPr lvl="7" rtl="0">
              <a:spcBef>
                <a:spcPts val="0"/>
              </a:spcBef>
              <a:spcAft>
                <a:spcPts val="0"/>
              </a:spcAft>
              <a:buNone/>
              <a:defRPr sz="4800">
                <a:solidFill>
                  <a:schemeClr val="lt1"/>
                </a:solidFill>
              </a:defRPr>
            </a:lvl8pPr>
            <a:lvl9pPr lvl="8" rtl="0">
              <a:spcBef>
                <a:spcPts val="0"/>
              </a:spcBef>
              <a:spcAft>
                <a:spcPts val="0"/>
              </a:spcAft>
              <a:buNone/>
              <a:defRPr sz="4800">
                <a:solidFill>
                  <a:schemeClr val="lt1"/>
                </a:solidFill>
              </a:defRPr>
            </a:lvl9pPr>
          </a:lstStyle>
          <a:p>
            <a:endParaRPr/>
          </a:p>
        </p:txBody>
      </p:sp>
      <p:sp>
        <p:nvSpPr>
          <p:cNvPr id="23621" name="Google Shape;23621;p31"/>
          <p:cNvSpPr txBox="1">
            <a:spLocks noGrp="1"/>
          </p:cNvSpPr>
          <p:nvPr>
            <p:ph type="subTitle" idx="1"/>
          </p:nvPr>
        </p:nvSpPr>
        <p:spPr>
          <a:xfrm>
            <a:off x="5531850" y="528900"/>
            <a:ext cx="2404800" cy="8322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000">
                <a:latin typeface="Pangolin"/>
                <a:ea typeface="Pangolin"/>
                <a:cs typeface="Pangolin"/>
                <a:sym typeface="Pangolin"/>
              </a:defRPr>
            </a:lvl1pPr>
            <a:lvl2pPr lvl="1" rtl="0">
              <a:spcBef>
                <a:spcPts val="0"/>
              </a:spcBef>
              <a:spcAft>
                <a:spcPts val="0"/>
              </a:spcAft>
              <a:buNone/>
              <a:defRPr sz="2000">
                <a:latin typeface="Pangolin"/>
                <a:ea typeface="Pangolin"/>
                <a:cs typeface="Pangolin"/>
                <a:sym typeface="Pangolin"/>
              </a:defRPr>
            </a:lvl2pPr>
            <a:lvl3pPr lvl="2" rtl="0">
              <a:spcBef>
                <a:spcPts val="0"/>
              </a:spcBef>
              <a:spcAft>
                <a:spcPts val="0"/>
              </a:spcAft>
              <a:buNone/>
              <a:defRPr sz="2000">
                <a:latin typeface="Pangolin"/>
                <a:ea typeface="Pangolin"/>
                <a:cs typeface="Pangolin"/>
                <a:sym typeface="Pangolin"/>
              </a:defRPr>
            </a:lvl3pPr>
            <a:lvl4pPr lvl="3" rtl="0">
              <a:spcBef>
                <a:spcPts val="0"/>
              </a:spcBef>
              <a:spcAft>
                <a:spcPts val="0"/>
              </a:spcAft>
              <a:buNone/>
              <a:defRPr sz="2000">
                <a:latin typeface="Pangolin"/>
                <a:ea typeface="Pangolin"/>
                <a:cs typeface="Pangolin"/>
                <a:sym typeface="Pangolin"/>
              </a:defRPr>
            </a:lvl4pPr>
            <a:lvl5pPr lvl="4" rtl="0">
              <a:spcBef>
                <a:spcPts val="0"/>
              </a:spcBef>
              <a:spcAft>
                <a:spcPts val="0"/>
              </a:spcAft>
              <a:buNone/>
              <a:defRPr sz="2000">
                <a:latin typeface="Pangolin"/>
                <a:ea typeface="Pangolin"/>
                <a:cs typeface="Pangolin"/>
                <a:sym typeface="Pangolin"/>
              </a:defRPr>
            </a:lvl5pPr>
            <a:lvl6pPr lvl="5" rtl="0">
              <a:spcBef>
                <a:spcPts val="0"/>
              </a:spcBef>
              <a:spcAft>
                <a:spcPts val="0"/>
              </a:spcAft>
              <a:buNone/>
              <a:defRPr sz="2000">
                <a:latin typeface="Pangolin"/>
                <a:ea typeface="Pangolin"/>
                <a:cs typeface="Pangolin"/>
                <a:sym typeface="Pangolin"/>
              </a:defRPr>
            </a:lvl6pPr>
            <a:lvl7pPr lvl="6" rtl="0">
              <a:spcBef>
                <a:spcPts val="0"/>
              </a:spcBef>
              <a:spcAft>
                <a:spcPts val="0"/>
              </a:spcAft>
              <a:buNone/>
              <a:defRPr sz="2000">
                <a:latin typeface="Pangolin"/>
                <a:ea typeface="Pangolin"/>
                <a:cs typeface="Pangolin"/>
                <a:sym typeface="Pangolin"/>
              </a:defRPr>
            </a:lvl7pPr>
            <a:lvl8pPr lvl="7" rtl="0">
              <a:spcBef>
                <a:spcPts val="0"/>
              </a:spcBef>
              <a:spcAft>
                <a:spcPts val="0"/>
              </a:spcAft>
              <a:buNone/>
              <a:defRPr sz="2000">
                <a:latin typeface="Pangolin"/>
                <a:ea typeface="Pangolin"/>
                <a:cs typeface="Pangolin"/>
                <a:sym typeface="Pangolin"/>
              </a:defRPr>
            </a:lvl8pPr>
            <a:lvl9pPr lvl="8" rtl="0">
              <a:spcBef>
                <a:spcPts val="0"/>
              </a:spcBef>
              <a:spcAft>
                <a:spcPts val="0"/>
              </a:spcAft>
              <a:buNone/>
              <a:defRPr sz="2000">
                <a:latin typeface="Pangolin"/>
                <a:ea typeface="Pangolin"/>
                <a:cs typeface="Pangolin"/>
                <a:sym typeface="Pangolin"/>
              </a:defRPr>
            </a:lvl9pPr>
          </a:lstStyle>
          <a:p>
            <a:endParaRPr/>
          </a:p>
        </p:txBody>
      </p:sp>
      <p:sp>
        <p:nvSpPr>
          <p:cNvPr id="23622" name="Google Shape;23622;p31"/>
          <p:cNvSpPr txBox="1">
            <a:spLocks noGrp="1"/>
          </p:cNvSpPr>
          <p:nvPr>
            <p:ph type="subTitle" idx="2"/>
          </p:nvPr>
        </p:nvSpPr>
        <p:spPr>
          <a:xfrm>
            <a:off x="5531850" y="1358100"/>
            <a:ext cx="2587800" cy="8322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b="1"/>
            </a:lvl2pPr>
            <a:lvl3pPr lvl="2" rtl="0">
              <a:spcBef>
                <a:spcPts val="0"/>
              </a:spcBef>
              <a:spcAft>
                <a:spcPts val="0"/>
              </a:spcAft>
              <a:buNone/>
              <a:defRPr b="1"/>
            </a:lvl3pPr>
            <a:lvl4pPr lvl="3" rtl="0">
              <a:spcBef>
                <a:spcPts val="0"/>
              </a:spcBef>
              <a:spcAft>
                <a:spcPts val="0"/>
              </a:spcAft>
              <a:buNone/>
              <a:defRPr b="1"/>
            </a:lvl4pPr>
            <a:lvl5pPr lvl="4" rtl="0">
              <a:spcBef>
                <a:spcPts val="0"/>
              </a:spcBef>
              <a:spcAft>
                <a:spcPts val="0"/>
              </a:spcAft>
              <a:buNone/>
              <a:defRPr b="1"/>
            </a:lvl5pPr>
            <a:lvl6pPr lvl="5" rtl="0">
              <a:spcBef>
                <a:spcPts val="0"/>
              </a:spcBef>
              <a:spcAft>
                <a:spcPts val="0"/>
              </a:spcAft>
              <a:buNone/>
              <a:defRPr b="1"/>
            </a:lvl6pPr>
            <a:lvl7pPr lvl="6" rtl="0">
              <a:spcBef>
                <a:spcPts val="0"/>
              </a:spcBef>
              <a:spcAft>
                <a:spcPts val="0"/>
              </a:spcAft>
              <a:buNone/>
              <a:defRPr b="1"/>
            </a:lvl7pPr>
            <a:lvl8pPr lvl="7" rtl="0">
              <a:spcBef>
                <a:spcPts val="0"/>
              </a:spcBef>
              <a:spcAft>
                <a:spcPts val="0"/>
              </a:spcAft>
              <a:buNone/>
              <a:defRPr b="1"/>
            </a:lvl8pPr>
            <a:lvl9pPr lvl="8" rtl="0">
              <a:spcBef>
                <a:spcPts val="0"/>
              </a:spcBef>
              <a:spcAft>
                <a:spcPts val="0"/>
              </a:spcAft>
              <a:buNone/>
              <a:defRPr b="1"/>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ackground 1">
  <p:cSld name="CUSTOM_12">
    <p:spTree>
      <p:nvGrpSpPr>
        <p:cNvPr id="1" name="Shape 23623"/>
        <p:cNvGrpSpPr/>
        <p:nvPr/>
      </p:nvGrpSpPr>
      <p:grpSpPr>
        <a:xfrm>
          <a:off x="0" y="0"/>
          <a:ext cx="0" cy="0"/>
          <a:chOff x="0" y="0"/>
          <a:chExt cx="0" cy="0"/>
        </a:xfrm>
      </p:grpSpPr>
      <p:grpSp>
        <p:nvGrpSpPr>
          <p:cNvPr id="23624" name="Google Shape;23624;p32"/>
          <p:cNvGrpSpPr/>
          <p:nvPr/>
        </p:nvGrpSpPr>
        <p:grpSpPr>
          <a:xfrm rot="4104748">
            <a:off x="778888" y="3800389"/>
            <a:ext cx="855475" cy="2126022"/>
            <a:chOff x="757300" y="1884600"/>
            <a:chExt cx="457350" cy="1136525"/>
          </a:xfrm>
        </p:grpSpPr>
        <p:sp>
          <p:nvSpPr>
            <p:cNvPr id="23625" name="Google Shape;23625;p3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6" name="Google Shape;23626;p3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7" name="Google Shape;23627;p3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8" name="Google Shape;23628;p3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9" name="Google Shape;23629;p3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0" name="Google Shape;23630;p3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1" name="Google Shape;23631;p3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2" name="Google Shape;23632;p3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3" name="Google Shape;23633;p3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4" name="Google Shape;23634;p3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5" name="Google Shape;23635;p3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6" name="Google Shape;23636;p3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7" name="Google Shape;23637;p3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8" name="Google Shape;23638;p3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9" name="Google Shape;23639;p3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0" name="Google Shape;23640;p3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1" name="Google Shape;23641;p3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2" name="Google Shape;23642;p3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3" name="Google Shape;23643;p3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4" name="Google Shape;23644;p3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5" name="Google Shape;23645;p3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6" name="Google Shape;23646;p3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7" name="Google Shape;23647;p3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8" name="Google Shape;23648;p3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9" name="Google Shape;23649;p3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0" name="Google Shape;23650;p3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1" name="Google Shape;23651;p3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2" name="Google Shape;23652;p3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3" name="Google Shape;23653;p3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4" name="Google Shape;23654;p3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5" name="Google Shape;23655;p3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6" name="Google Shape;23656;p3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7" name="Google Shape;23657;p3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8" name="Google Shape;23658;p3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9" name="Google Shape;23659;p3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0" name="Google Shape;23660;p3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1" name="Google Shape;23661;p3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2" name="Google Shape;23662;p3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3" name="Google Shape;23663;p3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4" name="Google Shape;23664;p3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5" name="Google Shape;23665;p3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6" name="Google Shape;23666;p3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7" name="Google Shape;23667;p3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8" name="Google Shape;23668;p3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9" name="Google Shape;23669;p3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0" name="Google Shape;23670;p3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1" name="Google Shape;23671;p3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2" name="Google Shape;23672;p3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3" name="Google Shape;23673;p3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4" name="Google Shape;23674;p3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5" name="Google Shape;23675;p3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6" name="Google Shape;23676;p3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7" name="Google Shape;23677;p3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8" name="Google Shape;23678;p3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9" name="Google Shape;23679;p3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0" name="Google Shape;23680;p3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1" name="Google Shape;23681;p3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2" name="Google Shape;23682;p3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3" name="Google Shape;23683;p3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4" name="Google Shape;23684;p3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5" name="Google Shape;23685;p3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6" name="Google Shape;23686;p3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7" name="Google Shape;23687;p3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8" name="Google Shape;23688;p3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9" name="Google Shape;23689;p3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0" name="Google Shape;23690;p3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1" name="Google Shape;23691;p3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2" name="Google Shape;23692;p3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3" name="Google Shape;23693;p3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4" name="Google Shape;23694;p3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5" name="Google Shape;23695;p3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6" name="Google Shape;23696;p3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7" name="Google Shape;23697;p3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8" name="Google Shape;23698;p3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9" name="Google Shape;23699;p3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0" name="Google Shape;23700;p3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1" name="Google Shape;23701;p3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2" name="Google Shape;23702;p3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3" name="Google Shape;23703;p3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4" name="Google Shape;23704;p3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5" name="Google Shape;23705;p3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6" name="Google Shape;23706;p3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7" name="Google Shape;23707;p3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8" name="Google Shape;23708;p3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9" name="Google Shape;23709;p3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0" name="Google Shape;23710;p3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1" name="Google Shape;23711;p3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2" name="Google Shape;23712;p3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3" name="Google Shape;23713;p3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4" name="Google Shape;23714;p3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5" name="Google Shape;23715;p3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6" name="Google Shape;23716;p3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7" name="Google Shape;23717;p3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8" name="Google Shape;23718;p3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9" name="Google Shape;23719;p3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0" name="Google Shape;23720;p3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1" name="Google Shape;23721;p3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2" name="Google Shape;23722;p3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3" name="Google Shape;23723;p3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4" name="Google Shape;23724;p3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5" name="Google Shape;23725;p3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6" name="Google Shape;23726;p3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7" name="Google Shape;23727;p3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8" name="Google Shape;23728;p3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9" name="Google Shape;23729;p3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0" name="Google Shape;23730;p3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1" name="Google Shape;23731;p3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2" name="Google Shape;23732;p3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3" name="Google Shape;23733;p3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4" name="Google Shape;23734;p3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5" name="Google Shape;23735;p3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6" name="Google Shape;23736;p3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7" name="Google Shape;23737;p3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8" name="Google Shape;23738;p3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9" name="Google Shape;23739;p3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0" name="Google Shape;23740;p3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1" name="Google Shape;23741;p3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2" name="Google Shape;23742;p3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3" name="Google Shape;23743;p3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4" name="Google Shape;23744;p3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5" name="Google Shape;23745;p3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6" name="Google Shape;23746;p3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7" name="Google Shape;23747;p3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8" name="Google Shape;23748;p3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9" name="Google Shape;23749;p3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0" name="Google Shape;23750;p3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1" name="Google Shape;23751;p3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2" name="Google Shape;23752;p3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3" name="Google Shape;23753;p3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4" name="Google Shape;23754;p3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5" name="Google Shape;23755;p3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6" name="Google Shape;23756;p3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7" name="Google Shape;23757;p3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8" name="Google Shape;23758;p3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9" name="Google Shape;23759;p3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0" name="Google Shape;23760;p3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1" name="Google Shape;23761;p3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2" name="Google Shape;23762;p3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3" name="Google Shape;23763;p3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4" name="Google Shape;23764;p3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5" name="Google Shape;23765;p3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6" name="Google Shape;23766;p3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7" name="Google Shape;23767;p3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8" name="Google Shape;23768;p3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9" name="Google Shape;23769;p32"/>
          <p:cNvGrpSpPr/>
          <p:nvPr/>
        </p:nvGrpSpPr>
        <p:grpSpPr>
          <a:xfrm rot="-4707076">
            <a:off x="-229050" y="3868270"/>
            <a:ext cx="1341864" cy="1352567"/>
            <a:chOff x="2053525" y="1963725"/>
            <a:chExt cx="379225" cy="382250"/>
          </a:xfrm>
        </p:grpSpPr>
        <p:sp>
          <p:nvSpPr>
            <p:cNvPr id="23770" name="Google Shape;23770;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1" name="Google Shape;23771;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2" name="Google Shape;23772;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3" name="Google Shape;23773;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4" name="Google Shape;23774;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5" name="Google Shape;23775;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6" name="Google Shape;23776;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7" name="Google Shape;23777;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8" name="Google Shape;23778;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9" name="Google Shape;23779;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0" name="Google Shape;23780;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1" name="Google Shape;23781;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2" name="Google Shape;23782;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3" name="Google Shape;23783;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4" name="Google Shape;23784;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5" name="Google Shape;23785;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6" name="Google Shape;23786;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7" name="Google Shape;23787;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8" name="Google Shape;23788;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9" name="Google Shape;23789;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0" name="Google Shape;23790;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1" name="Google Shape;23791;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2" name="Google Shape;23792;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3" name="Google Shape;23793;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4" name="Google Shape;23794;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5" name="Google Shape;23795;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6" name="Google Shape;23796;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7" name="Google Shape;23797;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8" name="Google Shape;23798;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9" name="Google Shape;23799;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0" name="Google Shape;23800;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1" name="Google Shape;23801;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2" name="Google Shape;23802;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3" name="Google Shape;23803;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4" name="Google Shape;23804;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5" name="Google Shape;23805;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6" name="Google Shape;23806;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7" name="Google Shape;23807;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8" name="Google Shape;23808;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9" name="Google Shape;23809;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0" name="Google Shape;23810;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1" name="Google Shape;23811;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2" name="Google Shape;23812;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3" name="Google Shape;23813;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4" name="Google Shape;23814;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5" name="Google Shape;23815;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6" name="Google Shape;23816;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7" name="Google Shape;23817;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8" name="Google Shape;23818;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9" name="Google Shape;23819;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0" name="Google Shape;23820;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1" name="Google Shape;23821;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2" name="Google Shape;23822;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3" name="Google Shape;23823;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4" name="Google Shape;23824;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5" name="Google Shape;23825;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6" name="Google Shape;23826;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7" name="Google Shape;23827;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8" name="Google Shape;23828;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9" name="Google Shape;23829;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0" name="Google Shape;23830;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1" name="Google Shape;23831;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2" name="Google Shape;23832;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3" name="Google Shape;23833;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4" name="Google Shape;23834;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5" name="Google Shape;23835;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6" name="Google Shape;23836;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7" name="Google Shape;23837;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8" name="Google Shape;23838;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9" name="Google Shape;23839;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0" name="Google Shape;23840;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1" name="Google Shape;23841;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2" name="Google Shape;23842;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3" name="Google Shape;23843;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4" name="Google Shape;23844;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5" name="Google Shape;23845;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6" name="Google Shape;23846;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7" name="Google Shape;23847;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8" name="Google Shape;23848;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9" name="Google Shape;23849;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0" name="Google Shape;23850;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1" name="Google Shape;23851;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2" name="Google Shape;23852;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3" name="Google Shape;23853;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4" name="Google Shape;23854;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5" name="Google Shape;23855;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6" name="Google Shape;23856;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7" name="Google Shape;23857;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8" name="Google Shape;23858;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9" name="Google Shape;23859;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0" name="Google Shape;23860;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1" name="Google Shape;23861;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2" name="Google Shape;23862;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3" name="Google Shape;23863;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4" name="Google Shape;23864;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5" name="Google Shape;23865;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6" name="Google Shape;23866;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7" name="Google Shape;23867;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8" name="Google Shape;23868;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9" name="Google Shape;23869;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0" name="Google Shape;23870;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1" name="Google Shape;23871;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2" name="Google Shape;23872;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3" name="Google Shape;23873;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4" name="Google Shape;23874;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5" name="Google Shape;23875;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6" name="Google Shape;23876;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7" name="Google Shape;23877;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8" name="Google Shape;23878;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9" name="Google Shape;23879;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0" name="Google Shape;23880;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1" name="Google Shape;23881;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2" name="Google Shape;23882;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3" name="Google Shape;23883;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4" name="Google Shape;23884;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5" name="Google Shape;23885;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6" name="Google Shape;23886;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7" name="Google Shape;23887;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8" name="Google Shape;23888;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9" name="Google Shape;23889;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0" name="Google Shape;23890;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1" name="Google Shape;23891;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2" name="Google Shape;23892;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3" name="Google Shape;23893;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4" name="Google Shape;23894;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5" name="Google Shape;23895;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6" name="Google Shape;23896;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7" name="Google Shape;23897;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8" name="Google Shape;23898;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9" name="Google Shape;23899;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0" name="Google Shape;23900;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1" name="Google Shape;23901;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2" name="Google Shape;23902;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3" name="Google Shape;23903;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4" name="Google Shape;23904;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5" name="Google Shape;23905;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6" name="Google Shape;23906;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7" name="Google Shape;23907;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8" name="Google Shape;23908;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9" name="Google Shape;23909;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0" name="Google Shape;23910;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1" name="Google Shape;23911;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2" name="Google Shape;23912;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3" name="Google Shape;23913;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4" name="Google Shape;23914;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5" name="Google Shape;23915;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6" name="Google Shape;23916;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7" name="Google Shape;23917;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8" name="Google Shape;23918;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9" name="Google Shape;23919;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0" name="Google Shape;23920;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1" name="Google Shape;23921;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2" name="Google Shape;23922;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3" name="Google Shape;23923;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4" name="Google Shape;23924;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5" name="Google Shape;23925;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6" name="Google Shape;23926;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7" name="Google Shape;23927;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8" name="Google Shape;23928;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9" name="Google Shape;23929;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0" name="Google Shape;23930;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1" name="Google Shape;23931;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2" name="Google Shape;23932;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3" name="Google Shape;23933;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34" name="Google Shape;23934;p32"/>
          <p:cNvGrpSpPr/>
          <p:nvPr/>
        </p:nvGrpSpPr>
        <p:grpSpPr>
          <a:xfrm rot="2733277">
            <a:off x="66161" y="3253428"/>
            <a:ext cx="343396" cy="721918"/>
            <a:chOff x="405700" y="2130300"/>
            <a:chExt cx="174750" cy="367375"/>
          </a:xfrm>
        </p:grpSpPr>
        <p:sp>
          <p:nvSpPr>
            <p:cNvPr id="23935" name="Google Shape;23935;p32"/>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6" name="Google Shape;23936;p32"/>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7" name="Google Shape;23937;p32"/>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8" name="Google Shape;23938;p32"/>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9" name="Google Shape;23939;p32"/>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0" name="Google Shape;23940;p32"/>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1" name="Google Shape;23941;p32"/>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2" name="Google Shape;23942;p32"/>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3" name="Google Shape;23943;p32"/>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4" name="Google Shape;23944;p32"/>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5" name="Google Shape;23945;p32"/>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6" name="Google Shape;23946;p32"/>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7" name="Google Shape;23947;p32"/>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8" name="Google Shape;23948;p32"/>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9" name="Google Shape;23949;p32"/>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0" name="Google Shape;23950;p32"/>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1" name="Google Shape;23951;p32"/>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2" name="Google Shape;23952;p32"/>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3" name="Google Shape;23953;p32"/>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4" name="Google Shape;23954;p32"/>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5" name="Google Shape;23955;p32"/>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6" name="Google Shape;23956;p32"/>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7" name="Google Shape;23957;p32"/>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8" name="Google Shape;23958;p32"/>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9" name="Google Shape;23959;p32"/>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0" name="Google Shape;23960;p32"/>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1" name="Google Shape;23961;p32"/>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2" name="Google Shape;23962;p32"/>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3" name="Google Shape;23963;p32"/>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4" name="Google Shape;23964;p32"/>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5" name="Google Shape;23965;p32"/>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6" name="Google Shape;23966;p32"/>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7" name="Google Shape;23967;p32"/>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8" name="Google Shape;23968;p32"/>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9" name="Google Shape;23969;p32"/>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0" name="Google Shape;23970;p32"/>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1" name="Google Shape;23971;p32"/>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2" name="Google Shape;23972;p32"/>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3" name="Google Shape;23973;p32"/>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4" name="Google Shape;23974;p32"/>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5" name="Google Shape;23975;p32"/>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6" name="Google Shape;23976;p32"/>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7" name="Google Shape;23977;p32"/>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8" name="Google Shape;23978;p32"/>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9" name="Google Shape;23979;p32"/>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0" name="Google Shape;23980;p32"/>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1" name="Google Shape;23981;p32"/>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2" name="Google Shape;23982;p32"/>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3" name="Google Shape;23983;p32"/>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4" name="Google Shape;23984;p32"/>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5" name="Google Shape;23985;p32"/>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6" name="Google Shape;23986;p32"/>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7" name="Google Shape;23987;p32"/>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8" name="Google Shape;23988;p32"/>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9" name="Google Shape;23989;p32"/>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0" name="Google Shape;23990;p32"/>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1" name="Google Shape;23991;p32"/>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2" name="Google Shape;23992;p32"/>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3" name="Google Shape;23993;p32"/>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4" name="Google Shape;23994;p32"/>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5" name="Google Shape;23995;p32"/>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6" name="Google Shape;23996;p32"/>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7" name="Google Shape;23997;p32"/>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8" name="Google Shape;23998;p32"/>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9" name="Google Shape;23999;p32"/>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0" name="Google Shape;24000;p32"/>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1" name="Google Shape;24001;p32"/>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2" name="Google Shape;24002;p32"/>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3" name="Google Shape;24003;p32"/>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4" name="Google Shape;24004;p32"/>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5" name="Google Shape;24005;p32"/>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6" name="Google Shape;24006;p32"/>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7" name="Google Shape;24007;p32"/>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8" name="Google Shape;24008;p32"/>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9" name="Google Shape;24009;p32"/>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0" name="Google Shape;24010;p32"/>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1" name="Google Shape;24011;p32"/>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2" name="Google Shape;24012;p32"/>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3" name="Google Shape;24013;p32"/>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4" name="Google Shape;24014;p32"/>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5" name="Google Shape;24015;p32"/>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6" name="Google Shape;24016;p32"/>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7" name="Google Shape;24017;p32"/>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8" name="Google Shape;24018;p32"/>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9" name="Google Shape;24019;p32"/>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0" name="Google Shape;24020;p32"/>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1" name="Google Shape;24021;p32"/>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2" name="Google Shape;24022;p32"/>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3" name="Google Shape;24023;p32"/>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4" name="Google Shape;24024;p32"/>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5" name="Google Shape;24025;p32"/>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6" name="Google Shape;24026;p32"/>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7" name="Google Shape;24027;p32"/>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28" name="Google Shape;24028;p32"/>
          <p:cNvGrpSpPr/>
          <p:nvPr/>
        </p:nvGrpSpPr>
        <p:grpSpPr>
          <a:xfrm rot="-6436084" flipH="1">
            <a:off x="8312753" y="444146"/>
            <a:ext cx="493951" cy="630340"/>
            <a:chOff x="439025" y="2813550"/>
            <a:chExt cx="239350" cy="305225"/>
          </a:xfrm>
        </p:grpSpPr>
        <p:sp>
          <p:nvSpPr>
            <p:cNvPr id="24029" name="Google Shape;24029;p32"/>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0" name="Google Shape;24030;p32"/>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1" name="Google Shape;24031;p32"/>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2" name="Google Shape;24032;p32"/>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3" name="Google Shape;24033;p32"/>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4" name="Google Shape;24034;p32"/>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5" name="Google Shape;24035;p32"/>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6" name="Google Shape;24036;p32"/>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7" name="Google Shape;24037;p32"/>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8" name="Google Shape;24038;p32"/>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9" name="Google Shape;24039;p32"/>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0" name="Google Shape;24040;p32"/>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1" name="Google Shape;24041;p32"/>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2" name="Google Shape;24042;p32"/>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3" name="Google Shape;24043;p32"/>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4" name="Google Shape;24044;p32"/>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5" name="Google Shape;24045;p32"/>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6" name="Google Shape;24046;p32"/>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7" name="Google Shape;24047;p32"/>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8" name="Google Shape;24048;p32"/>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9" name="Google Shape;24049;p32"/>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0" name="Google Shape;24050;p32"/>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1" name="Google Shape;24051;p32"/>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2" name="Google Shape;24052;p32"/>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3" name="Google Shape;24053;p32"/>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4" name="Google Shape;24054;p32"/>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5" name="Google Shape;24055;p32"/>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6" name="Google Shape;24056;p32"/>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7" name="Google Shape;24057;p32"/>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8" name="Google Shape;24058;p32"/>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9" name="Google Shape;24059;p32"/>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0" name="Google Shape;24060;p32"/>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1" name="Google Shape;24061;p32"/>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2" name="Google Shape;24062;p32"/>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3" name="Google Shape;24063;p32"/>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4" name="Google Shape;24064;p32"/>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5" name="Google Shape;24065;p32"/>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6" name="Google Shape;24066;p32"/>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7" name="Google Shape;24067;p32"/>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8" name="Google Shape;24068;p32"/>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9" name="Google Shape;24069;p32"/>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0" name="Google Shape;24070;p32"/>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1" name="Google Shape;24071;p32"/>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2" name="Google Shape;24072;p32"/>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3" name="Google Shape;24073;p32"/>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4" name="Google Shape;24074;p32"/>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5" name="Google Shape;24075;p32"/>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6" name="Google Shape;24076;p32"/>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7" name="Google Shape;24077;p32"/>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8" name="Google Shape;24078;p32"/>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9" name="Google Shape;24079;p32"/>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0" name="Google Shape;24080;p32"/>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1" name="Google Shape;24081;p32"/>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2" name="Google Shape;24082;p32"/>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3" name="Google Shape;24083;p32"/>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4" name="Google Shape;24084;p32"/>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5" name="Google Shape;24085;p32"/>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6" name="Google Shape;24086;p32"/>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7" name="Google Shape;24087;p32"/>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8" name="Google Shape;24088;p32"/>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9" name="Google Shape;24089;p32"/>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0" name="Google Shape;24090;p32"/>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1" name="Google Shape;24091;p32"/>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2" name="Google Shape;24092;p32"/>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3" name="Google Shape;24093;p32"/>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4" name="Google Shape;24094;p32"/>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5" name="Google Shape;24095;p32"/>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6" name="Google Shape;24096;p32"/>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7" name="Google Shape;24097;p32"/>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8" name="Google Shape;24098;p32"/>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9" name="Google Shape;24099;p32"/>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0" name="Google Shape;24100;p32"/>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1" name="Google Shape;24101;p32"/>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2" name="Google Shape;24102;p32"/>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3" name="Google Shape;24103;p32"/>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4" name="Google Shape;24104;p32"/>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5" name="Google Shape;24105;p32"/>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6" name="Google Shape;24106;p32"/>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7" name="Google Shape;24107;p32"/>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8" name="Google Shape;24108;p32"/>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9" name="Google Shape;24109;p32"/>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0" name="Google Shape;24110;p32"/>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1" name="Google Shape;24111;p32"/>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2" name="Google Shape;24112;p32"/>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3" name="Google Shape;24113;p32"/>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4" name="Google Shape;24114;p32"/>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5" name="Google Shape;24115;p32"/>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6" name="Google Shape;24116;p32"/>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7" name="Google Shape;24117;p32"/>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8" name="Google Shape;24118;p32"/>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9" name="Google Shape;24119;p32"/>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0" name="Google Shape;24120;p32"/>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1" name="Google Shape;24121;p32"/>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22" name="Google Shape;24122;p32"/>
          <p:cNvGrpSpPr/>
          <p:nvPr/>
        </p:nvGrpSpPr>
        <p:grpSpPr>
          <a:xfrm rot="-6708193" flipH="1">
            <a:off x="6925973" y="-407060"/>
            <a:ext cx="1342021" cy="1353564"/>
            <a:chOff x="2053525" y="1963725"/>
            <a:chExt cx="379225" cy="382250"/>
          </a:xfrm>
        </p:grpSpPr>
        <p:sp>
          <p:nvSpPr>
            <p:cNvPr id="24123" name="Google Shape;24123;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4" name="Google Shape;24124;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5" name="Google Shape;24125;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6" name="Google Shape;24126;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7" name="Google Shape;24127;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8" name="Google Shape;24128;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9" name="Google Shape;24129;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0" name="Google Shape;24130;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1" name="Google Shape;24131;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2" name="Google Shape;24132;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3" name="Google Shape;24133;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4" name="Google Shape;24134;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5" name="Google Shape;24135;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6" name="Google Shape;24136;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7" name="Google Shape;24137;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8" name="Google Shape;24138;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9" name="Google Shape;24139;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0" name="Google Shape;24140;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1" name="Google Shape;24141;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2" name="Google Shape;24142;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3" name="Google Shape;24143;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4" name="Google Shape;24144;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5" name="Google Shape;24145;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6" name="Google Shape;24146;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7" name="Google Shape;24147;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8" name="Google Shape;24148;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9" name="Google Shape;24149;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0" name="Google Shape;24150;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1" name="Google Shape;24151;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2" name="Google Shape;24152;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3" name="Google Shape;24153;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4" name="Google Shape;24154;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5" name="Google Shape;24155;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6" name="Google Shape;24156;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7" name="Google Shape;24157;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8" name="Google Shape;24158;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9" name="Google Shape;24159;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0" name="Google Shape;24160;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1" name="Google Shape;24161;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2" name="Google Shape;24162;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3" name="Google Shape;24163;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4" name="Google Shape;24164;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5" name="Google Shape;24165;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6" name="Google Shape;24166;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7" name="Google Shape;24167;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8" name="Google Shape;24168;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9" name="Google Shape;24169;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0" name="Google Shape;24170;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1" name="Google Shape;24171;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2" name="Google Shape;24172;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3" name="Google Shape;24173;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4" name="Google Shape;24174;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5" name="Google Shape;24175;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6" name="Google Shape;24176;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7" name="Google Shape;24177;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8" name="Google Shape;24178;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9" name="Google Shape;24179;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0" name="Google Shape;24180;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1" name="Google Shape;24181;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2" name="Google Shape;24182;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3" name="Google Shape;24183;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4" name="Google Shape;24184;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5" name="Google Shape;24185;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6" name="Google Shape;24186;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7" name="Google Shape;24187;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8" name="Google Shape;24188;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9" name="Google Shape;24189;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0" name="Google Shape;24190;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1" name="Google Shape;24191;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2" name="Google Shape;24192;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3" name="Google Shape;24193;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4" name="Google Shape;24194;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5" name="Google Shape;24195;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6" name="Google Shape;24196;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7" name="Google Shape;24197;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8" name="Google Shape;24198;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9" name="Google Shape;24199;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0" name="Google Shape;24200;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1" name="Google Shape;24201;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2" name="Google Shape;24202;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3" name="Google Shape;24203;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4" name="Google Shape;24204;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5" name="Google Shape;24205;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6" name="Google Shape;24206;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7" name="Google Shape;24207;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8" name="Google Shape;24208;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9" name="Google Shape;24209;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0" name="Google Shape;24210;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1" name="Google Shape;24211;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2" name="Google Shape;24212;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3" name="Google Shape;24213;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4" name="Google Shape;24214;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5" name="Google Shape;24215;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6" name="Google Shape;24216;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7" name="Google Shape;24217;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8" name="Google Shape;24218;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9" name="Google Shape;24219;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0" name="Google Shape;24220;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1" name="Google Shape;24221;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2" name="Google Shape;24222;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3" name="Google Shape;24223;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4" name="Google Shape;24224;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5" name="Google Shape;24225;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6" name="Google Shape;24226;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7" name="Google Shape;24227;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8" name="Google Shape;24228;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9" name="Google Shape;24229;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0" name="Google Shape;24230;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1" name="Google Shape;24231;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2" name="Google Shape;24232;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3" name="Google Shape;24233;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4" name="Google Shape;24234;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5" name="Google Shape;24235;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6" name="Google Shape;24236;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7" name="Google Shape;24237;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8" name="Google Shape;24238;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9" name="Google Shape;24239;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0" name="Google Shape;24240;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1" name="Google Shape;24241;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2" name="Google Shape;24242;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3" name="Google Shape;24243;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4" name="Google Shape;24244;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5" name="Google Shape;24245;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6" name="Google Shape;24246;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7" name="Google Shape;24247;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8" name="Google Shape;24248;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9" name="Google Shape;24249;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0" name="Google Shape;24250;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1" name="Google Shape;24251;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2" name="Google Shape;24252;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3" name="Google Shape;24253;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4" name="Google Shape;24254;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5" name="Google Shape;24255;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6" name="Google Shape;24256;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7" name="Google Shape;24257;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8" name="Google Shape;24258;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9" name="Google Shape;24259;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0" name="Google Shape;24260;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1" name="Google Shape;24261;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2" name="Google Shape;24262;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3" name="Google Shape;24263;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4" name="Google Shape;24264;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5" name="Google Shape;24265;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6" name="Google Shape;24266;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7" name="Google Shape;24267;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8" name="Google Shape;24268;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9" name="Google Shape;24269;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0" name="Google Shape;24270;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1" name="Google Shape;24271;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2" name="Google Shape;24272;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3" name="Google Shape;24273;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4" name="Google Shape;24274;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5" name="Google Shape;24275;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6" name="Google Shape;24276;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7" name="Google Shape;24277;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8" name="Google Shape;24278;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9" name="Google Shape;24279;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0" name="Google Shape;24280;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1" name="Google Shape;24281;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2" name="Google Shape;24282;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3" name="Google Shape;24283;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4" name="Google Shape;24284;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5" name="Google Shape;24285;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6" name="Google Shape;24286;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ackground 2">
  <p:cSld name="CUSTOM_13">
    <p:spTree>
      <p:nvGrpSpPr>
        <p:cNvPr id="1" name="Shape 24287"/>
        <p:cNvGrpSpPr/>
        <p:nvPr/>
      </p:nvGrpSpPr>
      <p:grpSpPr>
        <a:xfrm>
          <a:off x="0" y="0"/>
          <a:ext cx="0" cy="0"/>
          <a:chOff x="0" y="0"/>
          <a:chExt cx="0" cy="0"/>
        </a:xfrm>
      </p:grpSpPr>
      <p:grpSp>
        <p:nvGrpSpPr>
          <p:cNvPr id="24288" name="Google Shape;24288;p33"/>
          <p:cNvGrpSpPr/>
          <p:nvPr/>
        </p:nvGrpSpPr>
        <p:grpSpPr>
          <a:xfrm rot="-8099870">
            <a:off x="8363525" y="-83978"/>
            <a:ext cx="855478" cy="2125961"/>
            <a:chOff x="757300" y="1884600"/>
            <a:chExt cx="457350" cy="1136525"/>
          </a:xfrm>
        </p:grpSpPr>
        <p:sp>
          <p:nvSpPr>
            <p:cNvPr id="24289" name="Google Shape;24289;p33"/>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0" name="Google Shape;24290;p33"/>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1" name="Google Shape;24291;p33"/>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2" name="Google Shape;24292;p33"/>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3" name="Google Shape;24293;p33"/>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4" name="Google Shape;24294;p33"/>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5" name="Google Shape;24295;p33"/>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6" name="Google Shape;24296;p33"/>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7" name="Google Shape;24297;p33"/>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8" name="Google Shape;24298;p33"/>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9" name="Google Shape;24299;p33"/>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0" name="Google Shape;24300;p33"/>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1" name="Google Shape;24301;p33"/>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2" name="Google Shape;24302;p33"/>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3" name="Google Shape;24303;p33"/>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4" name="Google Shape;24304;p33"/>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5" name="Google Shape;24305;p33"/>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6" name="Google Shape;24306;p33"/>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7" name="Google Shape;24307;p33"/>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8" name="Google Shape;24308;p33"/>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9" name="Google Shape;24309;p33"/>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0" name="Google Shape;24310;p33"/>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1" name="Google Shape;24311;p33"/>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2" name="Google Shape;24312;p33"/>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3" name="Google Shape;24313;p33"/>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4" name="Google Shape;24314;p33"/>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5" name="Google Shape;24315;p33"/>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6" name="Google Shape;24316;p33"/>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7" name="Google Shape;24317;p33"/>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8" name="Google Shape;24318;p33"/>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9" name="Google Shape;24319;p33"/>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0" name="Google Shape;24320;p33"/>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1" name="Google Shape;24321;p33"/>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2" name="Google Shape;24322;p33"/>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3" name="Google Shape;24323;p33"/>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4" name="Google Shape;24324;p33"/>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5" name="Google Shape;24325;p33"/>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6" name="Google Shape;24326;p33"/>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7" name="Google Shape;24327;p33"/>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8" name="Google Shape;24328;p33"/>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9" name="Google Shape;24329;p33"/>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0" name="Google Shape;24330;p33"/>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1" name="Google Shape;24331;p33"/>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2" name="Google Shape;24332;p33"/>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3" name="Google Shape;24333;p33"/>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4" name="Google Shape;24334;p33"/>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5" name="Google Shape;24335;p33"/>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6" name="Google Shape;24336;p33"/>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7" name="Google Shape;24337;p33"/>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8" name="Google Shape;24338;p33"/>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9" name="Google Shape;24339;p33"/>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0" name="Google Shape;24340;p33"/>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1" name="Google Shape;24341;p33"/>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2" name="Google Shape;24342;p33"/>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3" name="Google Shape;24343;p33"/>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4" name="Google Shape;24344;p33"/>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5" name="Google Shape;24345;p33"/>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6" name="Google Shape;24346;p33"/>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7" name="Google Shape;24347;p33"/>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8" name="Google Shape;24348;p33"/>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9" name="Google Shape;24349;p33"/>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0" name="Google Shape;24350;p33"/>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1" name="Google Shape;24351;p33"/>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2" name="Google Shape;24352;p33"/>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3" name="Google Shape;24353;p33"/>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4" name="Google Shape;24354;p33"/>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5" name="Google Shape;24355;p33"/>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6" name="Google Shape;24356;p33"/>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7" name="Google Shape;24357;p33"/>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8" name="Google Shape;24358;p33"/>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9" name="Google Shape;24359;p33"/>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0" name="Google Shape;24360;p33"/>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1" name="Google Shape;24361;p33"/>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2" name="Google Shape;24362;p33"/>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3" name="Google Shape;24363;p33"/>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4" name="Google Shape;24364;p33"/>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5" name="Google Shape;24365;p33"/>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6" name="Google Shape;24366;p33"/>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7" name="Google Shape;24367;p33"/>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8" name="Google Shape;24368;p33"/>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9" name="Google Shape;24369;p33"/>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0" name="Google Shape;24370;p33"/>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1" name="Google Shape;24371;p33"/>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2" name="Google Shape;24372;p33"/>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3" name="Google Shape;24373;p33"/>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4" name="Google Shape;24374;p33"/>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5" name="Google Shape;24375;p33"/>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6" name="Google Shape;24376;p33"/>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7" name="Google Shape;24377;p33"/>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8" name="Google Shape;24378;p33"/>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9" name="Google Shape;24379;p33"/>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0" name="Google Shape;24380;p33"/>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1" name="Google Shape;24381;p33"/>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2" name="Google Shape;24382;p33"/>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3" name="Google Shape;24383;p33"/>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4" name="Google Shape;24384;p33"/>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5" name="Google Shape;24385;p33"/>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6" name="Google Shape;24386;p33"/>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7" name="Google Shape;24387;p33"/>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8" name="Google Shape;24388;p33"/>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9" name="Google Shape;24389;p33"/>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0" name="Google Shape;24390;p33"/>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1" name="Google Shape;24391;p33"/>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2" name="Google Shape;24392;p33"/>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3" name="Google Shape;24393;p33"/>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4" name="Google Shape;24394;p33"/>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5" name="Google Shape;24395;p33"/>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6" name="Google Shape;24396;p33"/>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7" name="Google Shape;24397;p33"/>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8" name="Google Shape;24398;p33"/>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9" name="Google Shape;24399;p33"/>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0" name="Google Shape;24400;p33"/>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1" name="Google Shape;24401;p33"/>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2" name="Google Shape;24402;p33"/>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3" name="Google Shape;24403;p33"/>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4" name="Google Shape;24404;p33"/>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5" name="Google Shape;24405;p33"/>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6" name="Google Shape;24406;p33"/>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7" name="Google Shape;24407;p33"/>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8" name="Google Shape;24408;p33"/>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9" name="Google Shape;24409;p33"/>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0" name="Google Shape;24410;p33"/>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1" name="Google Shape;24411;p33"/>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2" name="Google Shape;24412;p33"/>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3" name="Google Shape;24413;p33"/>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4" name="Google Shape;24414;p33"/>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5" name="Google Shape;24415;p33"/>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6" name="Google Shape;24416;p33"/>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7" name="Google Shape;24417;p33"/>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8" name="Google Shape;24418;p33"/>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9" name="Google Shape;24419;p33"/>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0" name="Google Shape;24420;p33"/>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1" name="Google Shape;24421;p33"/>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2" name="Google Shape;24422;p33"/>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3" name="Google Shape;24423;p33"/>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4" name="Google Shape;24424;p33"/>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5" name="Google Shape;24425;p33"/>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6" name="Google Shape;24426;p33"/>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7" name="Google Shape;24427;p33"/>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8" name="Google Shape;24428;p33"/>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9" name="Google Shape;24429;p33"/>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0" name="Google Shape;24430;p33"/>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1" name="Google Shape;24431;p33"/>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2" name="Google Shape;24432;p33"/>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33" name="Google Shape;24433;p33"/>
          <p:cNvGrpSpPr/>
          <p:nvPr/>
        </p:nvGrpSpPr>
        <p:grpSpPr>
          <a:xfrm rot="-4222989">
            <a:off x="532966" y="3022705"/>
            <a:ext cx="493916" cy="629833"/>
            <a:chOff x="439025" y="2813550"/>
            <a:chExt cx="239350" cy="305225"/>
          </a:xfrm>
        </p:grpSpPr>
        <p:sp>
          <p:nvSpPr>
            <p:cNvPr id="24434" name="Google Shape;24434;p33"/>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5" name="Google Shape;24435;p33"/>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6" name="Google Shape;24436;p33"/>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7" name="Google Shape;24437;p33"/>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8" name="Google Shape;24438;p33"/>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9" name="Google Shape;24439;p33"/>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0" name="Google Shape;24440;p33"/>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1" name="Google Shape;24441;p33"/>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2" name="Google Shape;24442;p33"/>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3" name="Google Shape;24443;p33"/>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4" name="Google Shape;24444;p33"/>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5" name="Google Shape;24445;p33"/>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6" name="Google Shape;24446;p33"/>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7" name="Google Shape;24447;p33"/>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8" name="Google Shape;24448;p33"/>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9" name="Google Shape;24449;p33"/>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0" name="Google Shape;24450;p33"/>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1" name="Google Shape;24451;p33"/>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2" name="Google Shape;24452;p33"/>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3" name="Google Shape;24453;p33"/>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4" name="Google Shape;24454;p33"/>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5" name="Google Shape;24455;p33"/>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6" name="Google Shape;24456;p33"/>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7" name="Google Shape;24457;p33"/>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8" name="Google Shape;24458;p33"/>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9" name="Google Shape;24459;p33"/>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0" name="Google Shape;24460;p33"/>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1" name="Google Shape;24461;p33"/>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2" name="Google Shape;24462;p33"/>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3" name="Google Shape;24463;p33"/>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4" name="Google Shape;24464;p33"/>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5" name="Google Shape;24465;p33"/>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6" name="Google Shape;24466;p33"/>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7" name="Google Shape;24467;p33"/>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8" name="Google Shape;24468;p33"/>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9" name="Google Shape;24469;p33"/>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0" name="Google Shape;24470;p33"/>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1" name="Google Shape;24471;p33"/>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2" name="Google Shape;24472;p33"/>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3" name="Google Shape;24473;p33"/>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4" name="Google Shape;24474;p33"/>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5" name="Google Shape;24475;p33"/>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6" name="Google Shape;24476;p33"/>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7" name="Google Shape;24477;p33"/>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8" name="Google Shape;24478;p33"/>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9" name="Google Shape;24479;p33"/>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0" name="Google Shape;24480;p33"/>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1" name="Google Shape;24481;p33"/>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2" name="Google Shape;24482;p33"/>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3" name="Google Shape;24483;p33"/>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4" name="Google Shape;24484;p33"/>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5" name="Google Shape;24485;p33"/>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6" name="Google Shape;24486;p33"/>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7" name="Google Shape;24487;p33"/>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8" name="Google Shape;24488;p33"/>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9" name="Google Shape;24489;p33"/>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0" name="Google Shape;24490;p33"/>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1" name="Google Shape;24491;p33"/>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2" name="Google Shape;24492;p33"/>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3" name="Google Shape;24493;p33"/>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4" name="Google Shape;24494;p33"/>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5" name="Google Shape;24495;p33"/>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6" name="Google Shape;24496;p33"/>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7" name="Google Shape;24497;p33"/>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8" name="Google Shape;24498;p33"/>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9" name="Google Shape;24499;p33"/>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0" name="Google Shape;24500;p33"/>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1" name="Google Shape;24501;p33"/>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2" name="Google Shape;24502;p33"/>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3" name="Google Shape;24503;p33"/>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4" name="Google Shape;24504;p33"/>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5" name="Google Shape;24505;p33"/>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6" name="Google Shape;24506;p33"/>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7" name="Google Shape;24507;p33"/>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8" name="Google Shape;24508;p33"/>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9" name="Google Shape;24509;p33"/>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0" name="Google Shape;24510;p33"/>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1" name="Google Shape;24511;p33"/>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2" name="Google Shape;24512;p33"/>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3" name="Google Shape;24513;p33"/>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4" name="Google Shape;24514;p33"/>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5" name="Google Shape;24515;p33"/>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6" name="Google Shape;24516;p33"/>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7" name="Google Shape;24517;p33"/>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8" name="Google Shape;24518;p33"/>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9" name="Google Shape;24519;p33"/>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0" name="Google Shape;24520;p33"/>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1" name="Google Shape;24521;p33"/>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2" name="Google Shape;24522;p33"/>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3" name="Google Shape;24523;p33"/>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4" name="Google Shape;24524;p33"/>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5" name="Google Shape;24525;p33"/>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6" name="Google Shape;24526;p33"/>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27" name="Google Shape;24527;p33"/>
          <p:cNvGrpSpPr/>
          <p:nvPr/>
        </p:nvGrpSpPr>
        <p:grpSpPr>
          <a:xfrm rot="-3951173">
            <a:off x="-192427" y="3849681"/>
            <a:ext cx="1341857" cy="1352560"/>
            <a:chOff x="2053525" y="1963725"/>
            <a:chExt cx="379225" cy="382250"/>
          </a:xfrm>
        </p:grpSpPr>
        <p:sp>
          <p:nvSpPr>
            <p:cNvPr id="24528" name="Google Shape;24528;p33"/>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9" name="Google Shape;24529;p33"/>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0" name="Google Shape;24530;p33"/>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1" name="Google Shape;24531;p33"/>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2" name="Google Shape;24532;p33"/>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3" name="Google Shape;24533;p33"/>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4" name="Google Shape;24534;p33"/>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5" name="Google Shape;24535;p33"/>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6" name="Google Shape;24536;p33"/>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7" name="Google Shape;24537;p33"/>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8" name="Google Shape;24538;p33"/>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9" name="Google Shape;24539;p33"/>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0" name="Google Shape;24540;p33"/>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1" name="Google Shape;24541;p33"/>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2" name="Google Shape;24542;p33"/>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3" name="Google Shape;24543;p33"/>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4" name="Google Shape;24544;p33"/>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5" name="Google Shape;24545;p33"/>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6" name="Google Shape;24546;p33"/>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7" name="Google Shape;24547;p33"/>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8" name="Google Shape;24548;p33"/>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9" name="Google Shape;24549;p33"/>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0" name="Google Shape;24550;p33"/>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1" name="Google Shape;24551;p33"/>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2" name="Google Shape;24552;p33"/>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3" name="Google Shape;24553;p33"/>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4" name="Google Shape;24554;p33"/>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5" name="Google Shape;24555;p33"/>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6" name="Google Shape;24556;p33"/>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7" name="Google Shape;24557;p33"/>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8" name="Google Shape;24558;p33"/>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9" name="Google Shape;24559;p33"/>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0" name="Google Shape;24560;p33"/>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1" name="Google Shape;24561;p33"/>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2" name="Google Shape;24562;p33"/>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3" name="Google Shape;24563;p33"/>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4" name="Google Shape;24564;p33"/>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5" name="Google Shape;24565;p33"/>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6" name="Google Shape;24566;p33"/>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7" name="Google Shape;24567;p33"/>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8" name="Google Shape;24568;p33"/>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9" name="Google Shape;24569;p33"/>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0" name="Google Shape;24570;p33"/>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1" name="Google Shape;24571;p33"/>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2" name="Google Shape;24572;p33"/>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3" name="Google Shape;24573;p33"/>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4" name="Google Shape;24574;p33"/>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5" name="Google Shape;24575;p33"/>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6" name="Google Shape;24576;p33"/>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7" name="Google Shape;24577;p33"/>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8" name="Google Shape;24578;p33"/>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9" name="Google Shape;24579;p33"/>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0" name="Google Shape;24580;p33"/>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1" name="Google Shape;24581;p33"/>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2" name="Google Shape;24582;p33"/>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3" name="Google Shape;24583;p33"/>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4" name="Google Shape;24584;p33"/>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5" name="Google Shape;24585;p33"/>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6" name="Google Shape;24586;p33"/>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7" name="Google Shape;24587;p33"/>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8" name="Google Shape;24588;p33"/>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9" name="Google Shape;24589;p33"/>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0" name="Google Shape;24590;p33"/>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1" name="Google Shape;24591;p33"/>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2" name="Google Shape;24592;p33"/>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3" name="Google Shape;24593;p33"/>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4" name="Google Shape;24594;p33"/>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5" name="Google Shape;24595;p33"/>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6" name="Google Shape;24596;p33"/>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7" name="Google Shape;24597;p33"/>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8" name="Google Shape;24598;p33"/>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9" name="Google Shape;24599;p33"/>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0" name="Google Shape;24600;p33"/>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1" name="Google Shape;24601;p33"/>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2" name="Google Shape;24602;p33"/>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3" name="Google Shape;24603;p33"/>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4" name="Google Shape;24604;p33"/>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5" name="Google Shape;24605;p33"/>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6" name="Google Shape;24606;p33"/>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7" name="Google Shape;24607;p33"/>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8" name="Google Shape;24608;p33"/>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9" name="Google Shape;24609;p33"/>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0" name="Google Shape;24610;p33"/>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1" name="Google Shape;24611;p33"/>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2" name="Google Shape;24612;p33"/>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3" name="Google Shape;24613;p33"/>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4" name="Google Shape;24614;p33"/>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5" name="Google Shape;24615;p33"/>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6" name="Google Shape;24616;p33"/>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7" name="Google Shape;24617;p33"/>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8" name="Google Shape;24618;p33"/>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9" name="Google Shape;24619;p33"/>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0" name="Google Shape;24620;p33"/>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1" name="Google Shape;24621;p33"/>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2" name="Google Shape;24622;p33"/>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3" name="Google Shape;24623;p33"/>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4" name="Google Shape;24624;p33"/>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5" name="Google Shape;24625;p33"/>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6" name="Google Shape;24626;p33"/>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7" name="Google Shape;24627;p33"/>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8" name="Google Shape;24628;p33"/>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9" name="Google Shape;24629;p33"/>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0" name="Google Shape;24630;p33"/>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1" name="Google Shape;24631;p33"/>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2" name="Google Shape;24632;p33"/>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3" name="Google Shape;24633;p33"/>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4" name="Google Shape;24634;p33"/>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5" name="Google Shape;24635;p33"/>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6" name="Google Shape;24636;p33"/>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7" name="Google Shape;24637;p33"/>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8" name="Google Shape;24638;p33"/>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9" name="Google Shape;24639;p33"/>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0" name="Google Shape;24640;p33"/>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1" name="Google Shape;24641;p33"/>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2" name="Google Shape;24642;p33"/>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3" name="Google Shape;24643;p33"/>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4" name="Google Shape;24644;p33"/>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5" name="Google Shape;24645;p33"/>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6" name="Google Shape;24646;p33"/>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7" name="Google Shape;24647;p33"/>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8" name="Google Shape;24648;p33"/>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9" name="Google Shape;24649;p33"/>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0" name="Google Shape;24650;p33"/>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1" name="Google Shape;24651;p33"/>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2" name="Google Shape;24652;p33"/>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3" name="Google Shape;24653;p33"/>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4" name="Google Shape;24654;p33"/>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5" name="Google Shape;24655;p33"/>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6" name="Google Shape;24656;p33"/>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7" name="Google Shape;24657;p33"/>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8" name="Google Shape;24658;p33"/>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9" name="Google Shape;24659;p33"/>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0" name="Google Shape;24660;p33"/>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1" name="Google Shape;24661;p33"/>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2" name="Google Shape;24662;p33"/>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3" name="Google Shape;24663;p33"/>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4" name="Google Shape;24664;p33"/>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5" name="Google Shape;24665;p33"/>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6" name="Google Shape;24666;p33"/>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7" name="Google Shape;24667;p33"/>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8" name="Google Shape;24668;p33"/>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9" name="Google Shape;24669;p33"/>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0" name="Google Shape;24670;p33"/>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1" name="Google Shape;24671;p33"/>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2" name="Google Shape;24672;p33"/>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3" name="Google Shape;24673;p33"/>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4" name="Google Shape;24674;p33"/>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5" name="Google Shape;24675;p33"/>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6" name="Google Shape;24676;p33"/>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7" name="Google Shape;24677;p33"/>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8" name="Google Shape;24678;p33"/>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9" name="Google Shape;24679;p33"/>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0" name="Google Shape;24680;p33"/>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1" name="Google Shape;24681;p33"/>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2" name="Google Shape;24682;p33"/>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3" name="Google Shape;24683;p33"/>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4" name="Google Shape;24684;p33"/>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5" name="Google Shape;24685;p33"/>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6" name="Google Shape;24686;p33"/>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7" name="Google Shape;24687;p33"/>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8" name="Google Shape;24688;p33"/>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9" name="Google Shape;24689;p33"/>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0" name="Google Shape;24690;p33"/>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1" name="Google Shape;24691;p33"/>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92" name="Google Shape;24692;p33"/>
          <p:cNvGrpSpPr/>
          <p:nvPr/>
        </p:nvGrpSpPr>
        <p:grpSpPr>
          <a:xfrm rot="-6899375">
            <a:off x="7208511" y="-903135"/>
            <a:ext cx="632425" cy="1859063"/>
            <a:chOff x="1370400" y="2037575"/>
            <a:chExt cx="286725" cy="842850"/>
          </a:xfrm>
        </p:grpSpPr>
        <p:sp>
          <p:nvSpPr>
            <p:cNvPr id="24693" name="Google Shape;24693;p33"/>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4" name="Google Shape;24694;p33"/>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5" name="Google Shape;24695;p33"/>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6" name="Google Shape;24696;p33"/>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7" name="Google Shape;24697;p33"/>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8" name="Google Shape;24698;p33"/>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9" name="Google Shape;24699;p33"/>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0" name="Google Shape;24700;p33"/>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1" name="Google Shape;24701;p33"/>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2" name="Google Shape;24702;p33"/>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3" name="Google Shape;24703;p33"/>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4" name="Google Shape;24704;p33"/>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5" name="Google Shape;24705;p33"/>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6" name="Google Shape;24706;p33"/>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7" name="Google Shape;24707;p33"/>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8" name="Google Shape;24708;p33"/>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9" name="Google Shape;24709;p33"/>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0" name="Google Shape;24710;p33"/>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1" name="Google Shape;24711;p33"/>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2" name="Google Shape;24712;p33"/>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3" name="Google Shape;24713;p33"/>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4" name="Google Shape;24714;p33"/>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5" name="Google Shape;24715;p33"/>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6" name="Google Shape;24716;p33"/>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7" name="Google Shape;24717;p33"/>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8" name="Google Shape;24718;p33"/>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9" name="Google Shape;24719;p33"/>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0" name="Google Shape;24720;p33"/>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1" name="Google Shape;24721;p33"/>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2" name="Google Shape;24722;p33"/>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3" name="Google Shape;24723;p33"/>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4" name="Google Shape;24724;p33"/>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5" name="Google Shape;24725;p33"/>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6" name="Google Shape;24726;p33"/>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7" name="Google Shape;24727;p33"/>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8" name="Google Shape;24728;p33"/>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9" name="Google Shape;24729;p33"/>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0" name="Google Shape;24730;p33"/>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1" name="Google Shape;24731;p33"/>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2" name="Google Shape;24732;p33"/>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3" name="Google Shape;24733;p33"/>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4" name="Google Shape;24734;p33"/>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5" name="Google Shape;24735;p33"/>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6" name="Google Shape;24736;p33"/>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7" name="Google Shape;24737;p33"/>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8" name="Google Shape;24738;p33"/>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9" name="Google Shape;24739;p33"/>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0" name="Google Shape;24740;p33"/>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1" name="Google Shape;24741;p33"/>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2" name="Google Shape;24742;p33"/>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3" name="Google Shape;24743;p33"/>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4" name="Google Shape;24744;p33"/>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5" name="Google Shape;24745;p33"/>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6" name="Google Shape;24746;p33"/>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7" name="Google Shape;24747;p33"/>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8" name="Google Shape;24748;p33"/>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9" name="Google Shape;24749;p33"/>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0" name="Google Shape;24750;p33"/>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1" name="Google Shape;24751;p33"/>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2" name="Google Shape;24752;p33"/>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3" name="Google Shape;24753;p33"/>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4" name="Google Shape;24754;p33"/>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5" name="Google Shape;24755;p33"/>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6" name="Google Shape;24756;p33"/>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7" name="Google Shape;24757;p33"/>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8" name="Google Shape;24758;p33"/>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9" name="Google Shape;24759;p33"/>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0" name="Google Shape;24760;p33"/>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1" name="Google Shape;24761;p33"/>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2" name="Google Shape;24762;p33"/>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3" name="Google Shape;24763;p33"/>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4" name="Google Shape;24764;p33"/>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5" name="Google Shape;24765;p33"/>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6" name="Google Shape;24766;p33"/>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7" name="Google Shape;24767;p33"/>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8" name="Google Shape;24768;p33"/>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9" name="Google Shape;24769;p33"/>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0" name="Google Shape;24770;p33"/>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1" name="Google Shape;24771;p33"/>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2" name="Google Shape;24772;p33"/>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3" name="Google Shape;24773;p33"/>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4" name="Google Shape;24774;p33"/>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5" name="Google Shape;24775;p33"/>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6" name="Google Shape;24776;p33"/>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7" name="Google Shape;24777;p33"/>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8" name="Google Shape;24778;p33"/>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9" name="Google Shape;24779;p33"/>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0" name="Google Shape;24780;p33"/>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1" name="Google Shape;24781;p33"/>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2" name="Google Shape;24782;p33"/>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3" name="Google Shape;24783;p33"/>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4" name="Google Shape;24784;p33"/>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5" name="Google Shape;24785;p33"/>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6" name="Google Shape;24786;p33"/>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7" name="Google Shape;24787;p33"/>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8" name="Google Shape;24788;p33"/>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9" name="Google Shape;24789;p33"/>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0" name="Google Shape;24790;p33"/>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1" name="Google Shape;24791;p33"/>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2" name="Google Shape;24792;p33"/>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3" name="Google Shape;24793;p33"/>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4" name="Google Shape;24794;p33"/>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5" name="Google Shape;24795;p33"/>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6" name="Google Shape;24796;p33"/>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7" name="Google Shape;24797;p33"/>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8" name="Google Shape;24798;p33"/>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9" name="Google Shape;24799;p33"/>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0" name="Google Shape;24800;p33"/>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1" name="Google Shape;24801;p33"/>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2" name="Google Shape;24802;p33"/>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3" name="Google Shape;24803;p33"/>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4" name="Google Shape;24804;p33"/>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5" name="Google Shape;24805;p33"/>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6" name="Google Shape;24806;p33"/>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7" name="Google Shape;24807;p33"/>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8" name="Google Shape;24808;p33"/>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9" name="Google Shape;24809;p33"/>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0" name="Google Shape;24810;p33"/>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1" name="Google Shape;24811;p33"/>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2" name="Google Shape;24812;p33"/>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3" name="Google Shape;24813;p33"/>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4" name="Google Shape;24814;p33"/>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5" name="Google Shape;24815;p33"/>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6" name="Google Shape;24816;p33"/>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7" name="Google Shape;24817;p33"/>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8" name="Google Shape;24818;p33"/>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9" name="Google Shape;24819;p33"/>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0" name="Google Shape;24820;p33"/>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1" name="Google Shape;24821;p33"/>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2" name="Google Shape;24822;p33"/>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3" name="Google Shape;24823;p33"/>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4" name="Google Shape;24824;p33"/>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5" name="Google Shape;24825;p33"/>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6" name="Google Shape;24826;p33"/>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7" name="Google Shape;24827;p33"/>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8" name="Google Shape;24828;p33"/>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9" name="Google Shape;24829;p33"/>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0" name="Google Shape;24830;p33"/>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1" name="Google Shape;24831;p33"/>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2" name="Google Shape;24832;p33"/>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3" name="Google Shape;24833;p33"/>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4" name="Google Shape;24834;p33"/>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5" name="Google Shape;24835;p33"/>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6" name="Google Shape;24836;p33"/>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7" name="Google Shape;24837;p33"/>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8" name="Google Shape;24838;p33"/>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9" name="Google Shape;24839;p33"/>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0" name="Google Shape;24840;p33"/>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1" name="Google Shape;24841;p33"/>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2" name="Google Shape;24842;p33"/>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3" name="Google Shape;24843;p33"/>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4" name="Google Shape;24844;p33"/>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5" name="Google Shape;24845;p33"/>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6" name="Google Shape;24846;p33"/>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7" name="Google Shape;24847;p33"/>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8" name="Google Shape;24848;p33"/>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9" name="Google Shape;24849;p33"/>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0" name="Google Shape;24850;p33"/>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1" name="Google Shape;24851;p33"/>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2" name="Google Shape;24852;p33"/>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3" name="Google Shape;24853;p33"/>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4" name="Google Shape;24854;p33"/>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5" name="Google Shape;24855;p33"/>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6" name="Google Shape;24856;p33"/>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7" name="Google Shape;24857;p33"/>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8" name="Google Shape;24858;p33"/>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9" name="Google Shape;24859;p33"/>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0" name="Google Shape;24860;p33"/>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1" name="Google Shape;24861;p33"/>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2" name="Google Shape;24862;p33"/>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3" name="Google Shape;24863;p33"/>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4" name="Google Shape;24864;p33"/>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5" name="Google Shape;24865;p33"/>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6" name="Google Shape;24866;p33"/>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7" name="Google Shape;24867;p33"/>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8" name="Google Shape;24868;p33"/>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9" name="Google Shape;24869;p33"/>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0" name="Google Shape;24870;p33"/>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1" name="Google Shape;24871;p33"/>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2" name="Google Shape;24872;p33"/>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3" name="Google Shape;24873;p33"/>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4" name="Google Shape;24874;p33"/>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5" name="Google Shape;24875;p33"/>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6" name="Google Shape;24876;p33"/>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7" name="Google Shape;24877;p33"/>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8" name="Google Shape;24878;p33"/>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9" name="Google Shape;24879;p33"/>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0" name="Google Shape;24880;p33"/>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1" name="Google Shape;24881;p33"/>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2" name="Google Shape;24882;p33"/>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3" name="Google Shape;24883;p33"/>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4" name="Google Shape;24884;p33"/>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5" name="Google Shape;24885;p33"/>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6" name="Google Shape;24886;p33"/>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7" name="Google Shape;24887;p33"/>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8" name="Google Shape;24888;p33"/>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9" name="Google Shape;24889;p33"/>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0" name="Google Shape;24890;p33"/>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1" name="Google Shape;24891;p33"/>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2" name="Google Shape;24892;p33"/>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3" name="Google Shape;24893;p33"/>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4" name="Google Shape;24894;p33"/>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5" name="Google Shape;24895;p33"/>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6" name="Google Shape;24896;p33"/>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7" name="Google Shape;24897;p33"/>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8" name="Google Shape;24898;p33"/>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9" name="Google Shape;24899;p33"/>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0" name="Google Shape;24900;p33"/>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1" name="Google Shape;24901;p33"/>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2" name="Google Shape;24902;p33"/>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3" name="Google Shape;24903;p33"/>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4" name="Google Shape;24904;p33"/>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5" name="Google Shape;24905;p33"/>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6" name="Google Shape;24906;p33"/>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7" name="Google Shape;24907;p33"/>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8" name="Google Shape;24908;p33"/>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9" name="Google Shape;24909;p33"/>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0" name="Google Shape;24910;p33"/>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1" name="Google Shape;24911;p33"/>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2" name="Google Shape;24912;p33"/>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3" name="Google Shape;24913;p33"/>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4" name="Google Shape;24914;p33"/>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5" name="Google Shape;24915;p33"/>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6" name="Google Shape;24916;p33"/>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7" name="Google Shape;24917;p33"/>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8" name="Google Shape;24918;p33"/>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9" name="Google Shape;24919;p33"/>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0" name="Google Shape;24920;p33"/>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1" name="Google Shape;24921;p33"/>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2" name="Google Shape;24922;p33"/>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3" name="Google Shape;24923;p33"/>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4" name="Google Shape;24924;p33"/>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5" name="Google Shape;24925;p33"/>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6" name="Google Shape;24926;p33"/>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7" name="Google Shape;24927;p33"/>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8" name="Google Shape;24928;p33"/>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9" name="Google Shape;24929;p33"/>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0" name="Google Shape;24930;p33"/>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1" name="Google Shape;24931;p33"/>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2" name="Google Shape;24932;p33"/>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3" name="Google Shape;24933;p33"/>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4" name="Google Shape;24934;p33"/>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5" name="Google Shape;24935;p33"/>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6" name="Google Shape;24936;p33"/>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7" name="Google Shape;24937;p33"/>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8" name="Google Shape;24938;p33"/>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9" name="Google Shape;24939;p33"/>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0" name="Google Shape;24940;p33"/>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1" name="Google Shape;24941;p33"/>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2" name="Google Shape;24942;p33"/>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3" name="Google Shape;24943;p33"/>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44" name="Google Shape;24944;p33"/>
          <p:cNvGrpSpPr/>
          <p:nvPr/>
        </p:nvGrpSpPr>
        <p:grpSpPr>
          <a:xfrm rot="-9406349">
            <a:off x="7483579" y="-665998"/>
            <a:ext cx="1567105" cy="1877273"/>
            <a:chOff x="2564300" y="2142775"/>
            <a:chExt cx="734625" cy="880025"/>
          </a:xfrm>
        </p:grpSpPr>
        <p:sp>
          <p:nvSpPr>
            <p:cNvPr id="24945" name="Google Shape;24945;p33"/>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6" name="Google Shape;24946;p33"/>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7" name="Google Shape;24947;p33"/>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8" name="Google Shape;24948;p33"/>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9" name="Google Shape;24949;p33"/>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0" name="Google Shape;24950;p33"/>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1" name="Google Shape;24951;p33"/>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2" name="Google Shape;24952;p33"/>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3" name="Google Shape;24953;p33"/>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4" name="Google Shape;24954;p33"/>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5" name="Google Shape;24955;p33"/>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6" name="Google Shape;24956;p33"/>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7" name="Google Shape;24957;p33"/>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8" name="Google Shape;24958;p33"/>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9" name="Google Shape;24959;p33"/>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0" name="Google Shape;24960;p33"/>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1" name="Google Shape;24961;p33"/>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2" name="Google Shape;24962;p33"/>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3" name="Google Shape;24963;p33"/>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4" name="Google Shape;24964;p33"/>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5" name="Google Shape;24965;p33"/>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6" name="Google Shape;24966;p33"/>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7" name="Google Shape;24967;p33"/>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8" name="Google Shape;24968;p33"/>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9" name="Google Shape;24969;p33"/>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0" name="Google Shape;24970;p33"/>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1" name="Google Shape;24971;p33"/>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2" name="Google Shape;24972;p33"/>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3" name="Google Shape;24973;p33"/>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4" name="Google Shape;24974;p33"/>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5" name="Google Shape;24975;p33"/>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6" name="Google Shape;24976;p33"/>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7" name="Google Shape;24977;p33"/>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8" name="Google Shape;24978;p33"/>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9" name="Google Shape;24979;p33"/>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0" name="Google Shape;24980;p33"/>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1" name="Google Shape;24981;p33"/>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2" name="Google Shape;24982;p33"/>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3" name="Google Shape;24983;p33"/>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4" name="Google Shape;24984;p33"/>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5" name="Google Shape;24985;p33"/>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6" name="Google Shape;24986;p33"/>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7" name="Google Shape;24987;p33"/>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8" name="Google Shape;24988;p33"/>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9" name="Google Shape;24989;p33"/>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0" name="Google Shape;24990;p33"/>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1" name="Google Shape;24991;p33"/>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2" name="Google Shape;24992;p33"/>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3" name="Google Shape;24993;p33"/>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4" name="Google Shape;24994;p33"/>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5" name="Google Shape;24995;p33"/>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6" name="Google Shape;24996;p33"/>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7" name="Google Shape;24997;p33"/>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8" name="Google Shape;24998;p33"/>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9" name="Google Shape;24999;p33"/>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0" name="Google Shape;25000;p33"/>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1" name="Google Shape;25001;p33"/>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2" name="Google Shape;25002;p33"/>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3" name="Google Shape;25003;p33"/>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4" name="Google Shape;25004;p33"/>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5" name="Google Shape;25005;p33"/>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6" name="Google Shape;25006;p33"/>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7" name="Google Shape;25007;p33"/>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8" name="Google Shape;25008;p33"/>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9" name="Google Shape;25009;p33"/>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0" name="Google Shape;25010;p33"/>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1" name="Google Shape;25011;p33"/>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2" name="Google Shape;25012;p33"/>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3" name="Google Shape;25013;p33"/>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4" name="Google Shape;25014;p33"/>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5" name="Google Shape;25015;p33"/>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6" name="Google Shape;25016;p33"/>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7" name="Google Shape;25017;p33"/>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8" name="Google Shape;25018;p33"/>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9" name="Google Shape;25019;p33"/>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0" name="Google Shape;25020;p33"/>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1" name="Google Shape;25021;p33"/>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2" name="Google Shape;25022;p33"/>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3" name="Google Shape;25023;p33"/>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4" name="Google Shape;25024;p33"/>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5" name="Google Shape;25025;p33"/>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6" name="Google Shape;25026;p33"/>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7" name="Google Shape;25027;p33"/>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8" name="Google Shape;25028;p33"/>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9" name="Google Shape;25029;p33"/>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0" name="Google Shape;25030;p33"/>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1" name="Google Shape;25031;p33"/>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2" name="Google Shape;25032;p33"/>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3" name="Google Shape;25033;p33"/>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4" name="Google Shape;25034;p33"/>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5" name="Google Shape;25035;p33"/>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6" name="Google Shape;25036;p33"/>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7" name="Google Shape;25037;p33"/>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8" name="Google Shape;25038;p33"/>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9" name="Google Shape;25039;p33"/>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0" name="Google Shape;25040;p33"/>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1" name="Google Shape;25041;p33"/>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2" name="Google Shape;25042;p33"/>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3" name="Google Shape;25043;p33"/>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4" name="Google Shape;25044;p33"/>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5" name="Google Shape;25045;p33"/>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6" name="Google Shape;25046;p33"/>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7" name="Google Shape;25047;p33"/>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8" name="Google Shape;25048;p33"/>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9" name="Google Shape;25049;p33"/>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0" name="Google Shape;25050;p33"/>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1" name="Google Shape;25051;p33"/>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2" name="Google Shape;25052;p33"/>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3" name="Google Shape;25053;p33"/>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4" name="Google Shape;25054;p33"/>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5" name="Google Shape;25055;p33"/>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6" name="Google Shape;25056;p33"/>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7" name="Google Shape;25057;p33"/>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8" name="Google Shape;25058;p33"/>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9" name="Google Shape;25059;p33"/>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0" name="Google Shape;25060;p33"/>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1" name="Google Shape;25061;p33"/>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2" name="Google Shape;25062;p33"/>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3" name="Google Shape;25063;p33"/>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4" name="Google Shape;25064;p33"/>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5" name="Google Shape;25065;p33"/>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6" name="Google Shape;25066;p33"/>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7" name="Google Shape;25067;p33"/>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8" name="Google Shape;25068;p33"/>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9" name="Google Shape;25069;p33"/>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0" name="Google Shape;25070;p33"/>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1" name="Google Shape;25071;p33"/>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2" name="Google Shape;25072;p33"/>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3" name="Google Shape;25073;p33"/>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4" name="Google Shape;25074;p33"/>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5" name="Google Shape;25075;p33"/>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6" name="Google Shape;25076;p33"/>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7" name="Google Shape;25077;p33"/>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8" name="Google Shape;25078;p33"/>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9" name="Google Shape;25079;p33"/>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0" name="Google Shape;25080;p33"/>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1" name="Google Shape;25081;p33"/>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2" name="Google Shape;25082;p33"/>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3" name="Google Shape;25083;p33"/>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4" name="Google Shape;25084;p33"/>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5" name="Google Shape;25085;p33"/>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6" name="Google Shape;25086;p33"/>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7" name="Google Shape;25087;p33"/>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8" name="Google Shape;25088;p33"/>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9" name="Google Shape;25089;p33"/>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0" name="Google Shape;25090;p33"/>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1" name="Google Shape;25091;p33"/>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2" name="Google Shape;25092;p33"/>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3" name="Google Shape;25093;p33"/>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4" name="Google Shape;25094;p33"/>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5" name="Google Shape;25095;p33"/>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6" name="Google Shape;25096;p33"/>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7" name="Google Shape;25097;p33"/>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8" name="Google Shape;25098;p33"/>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9" name="Google Shape;25099;p33"/>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0" name="Google Shape;25100;p33"/>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1" name="Google Shape;25101;p33"/>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2" name="Google Shape;25102;p33"/>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3" name="Google Shape;25103;p33"/>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4" name="Google Shape;25104;p33"/>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5" name="Google Shape;25105;p33"/>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6" name="Google Shape;25106;p33"/>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7" name="Google Shape;25107;p33"/>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8" name="Google Shape;25108;p33"/>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9" name="Google Shape;25109;p33"/>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0" name="Google Shape;25110;p33"/>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1" name="Google Shape;25111;p33"/>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2" name="Google Shape;25112;p33"/>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3" name="Google Shape;25113;p33"/>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4" name="Google Shape;25114;p33"/>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5" name="Google Shape;25115;p33"/>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6" name="Google Shape;25116;p33"/>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7" name="Google Shape;25117;p33"/>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8" name="Google Shape;25118;p33"/>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9" name="Google Shape;25119;p33"/>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0" name="Google Shape;25120;p33"/>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1" name="Google Shape;25121;p33"/>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2" name="Google Shape;25122;p33"/>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3" name="Google Shape;25123;p33"/>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4" name="Google Shape;25124;p33"/>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5" name="Google Shape;25125;p33"/>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6" name="Google Shape;25126;p33"/>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7" name="Google Shape;25127;p33"/>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8" name="Google Shape;25128;p33"/>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9" name="Google Shape;25129;p33"/>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0" name="Google Shape;25130;p33"/>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1" name="Google Shape;25131;p33"/>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2" name="Google Shape;25132;p33"/>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3" name="Google Shape;25133;p33"/>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4" name="Google Shape;25134;p33"/>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5" name="Google Shape;25135;p33"/>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6" name="Google Shape;25136;p33"/>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7" name="Google Shape;25137;p33"/>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8" name="Google Shape;25138;p33"/>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9" name="Google Shape;25139;p33"/>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0" name="Google Shape;25140;p33"/>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1" name="Google Shape;25141;p33"/>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2" name="Google Shape;25142;p33"/>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3" name="Google Shape;25143;p33"/>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4" name="Google Shape;25144;p33"/>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5" name="Google Shape;25145;p33"/>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6" name="Google Shape;25146;p33"/>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7" name="Google Shape;25147;p33"/>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8" name="Google Shape;25148;p33"/>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9" name="Google Shape;25149;p33"/>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0" name="Google Shape;25150;p33"/>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1" name="Google Shape;25151;p33"/>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2" name="Google Shape;25152;p33"/>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3" name="Google Shape;25153;p33"/>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4" name="Google Shape;25154;p33"/>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5" name="Google Shape;25155;p33"/>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6" name="Google Shape;25156;p33"/>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7" name="Google Shape;25157;p33"/>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8" name="Google Shape;25158;p33"/>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9" name="Google Shape;25159;p33"/>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0" name="Google Shape;25160;p33"/>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1" name="Google Shape;25161;p33"/>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2" name="Google Shape;25162;p33"/>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3" name="Google Shape;25163;p33"/>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4" name="Google Shape;25164;p33"/>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5" name="Google Shape;25165;p33"/>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6" name="Google Shape;25166;p33"/>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7" name="Google Shape;25167;p33"/>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8" name="Google Shape;25168;p33"/>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9" name="Google Shape;25169;p33"/>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0" name="Google Shape;25170;p33"/>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1" name="Google Shape;25171;p33"/>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2" name="Google Shape;25172;p33"/>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3" name="Google Shape;25173;p33"/>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4" name="Google Shape;25174;p33"/>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5" name="Google Shape;25175;p33"/>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6" name="Google Shape;25176;p33"/>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7" name="Google Shape;25177;p33"/>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8" name="Google Shape;25178;p33"/>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9" name="Google Shape;25179;p33"/>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0" name="Google Shape;25180;p33"/>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1" name="Google Shape;25181;p33"/>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2" name="Google Shape;25182;p33"/>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3" name="Google Shape;25183;p33"/>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4" name="Google Shape;25184;p33"/>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5" name="Google Shape;25185;p33"/>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6" name="Google Shape;25186;p33"/>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7" name="Google Shape;25187;p33"/>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8" name="Google Shape;25188;p33"/>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9" name="Google Shape;25189;p33"/>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0" name="Google Shape;25190;p33"/>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1" name="Google Shape;25191;p33"/>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2" name="Google Shape;25192;p33"/>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3" name="Google Shape;25193;p33"/>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4" name="Google Shape;25194;p33"/>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5" name="Google Shape;25195;p33"/>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6" name="Google Shape;25196;p33"/>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7" name="Google Shape;25197;p33"/>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8" name="Google Shape;25198;p33"/>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9" name="Google Shape;25199;p33"/>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0" name="Google Shape;25200;p33"/>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1" name="Google Shape;25201;p33"/>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2" name="Google Shape;25202;p33"/>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3" name="Google Shape;25203;p33"/>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4" name="Google Shape;25204;p33"/>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5" name="Google Shape;25205;p33"/>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6" name="Google Shape;25206;p33"/>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7" name="Google Shape;25207;p33"/>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8" name="Google Shape;25208;p33"/>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9" name="Google Shape;25209;p33"/>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0" name="Google Shape;25210;p33"/>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1" name="Google Shape;25211;p33"/>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2" name="Google Shape;25212;p33"/>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3" name="Google Shape;25213;p33"/>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4" name="Google Shape;25214;p33"/>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5" name="Google Shape;25215;p33"/>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6" name="Google Shape;25216;p33"/>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7" name="Google Shape;25217;p33"/>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8" name="Google Shape;25218;p33"/>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9" name="Google Shape;25219;p33"/>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0" name="Google Shape;25220;p33"/>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1" name="Google Shape;25221;p33"/>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2" name="Google Shape;25222;p33"/>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3" name="Google Shape;25223;p33"/>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4" name="Google Shape;25224;p33"/>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5" name="Google Shape;25225;p33"/>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6" name="Google Shape;25226;p33"/>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7" name="Google Shape;25227;p33"/>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8" name="Google Shape;25228;p33"/>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9" name="Google Shape;25229;p33"/>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0" name="Google Shape;25230;p33"/>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1" name="Google Shape;25231;p33"/>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2" name="Google Shape;25232;p33"/>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3" name="Google Shape;25233;p33"/>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4" name="Google Shape;25234;p33"/>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5" name="Google Shape;25235;p33"/>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6" name="Google Shape;25236;p33"/>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7" name="Google Shape;25237;p33"/>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8" name="Google Shape;25238;p33"/>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9" name="Google Shape;25239;p33"/>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0" name="Google Shape;25240;p33"/>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1" name="Google Shape;25241;p33"/>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2" name="Google Shape;25242;p33"/>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3" name="Google Shape;25243;p33"/>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4" name="Google Shape;25244;p33"/>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5" name="Google Shape;25245;p33"/>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6" name="Google Shape;25246;p33"/>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7" name="Google Shape;25247;p33"/>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8" name="Google Shape;25248;p33"/>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9" name="Google Shape;25249;p33"/>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0" name="Google Shape;25250;p33"/>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1" name="Google Shape;25251;p33"/>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2" name="Google Shape;25252;p33"/>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3" name="Google Shape;25253;p33"/>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4" name="Google Shape;25254;p33"/>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5" name="Google Shape;25255;p33"/>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6" name="Google Shape;25256;p33"/>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7" name="Google Shape;25257;p33"/>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8" name="Google Shape;25258;p33"/>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9" name="Google Shape;25259;p33"/>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0" name="Google Shape;25260;p33"/>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1" name="Google Shape;25261;p33"/>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2" name="Google Shape;25262;p33"/>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3" name="Google Shape;25263;p33"/>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4" name="Google Shape;25264;p33"/>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5" name="Google Shape;25265;p33"/>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6" name="Google Shape;25266;p33"/>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7" name="Google Shape;25267;p33"/>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8" name="Google Shape;25268;p33"/>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9" name="Google Shape;25269;p33"/>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0" name="Google Shape;25270;p33"/>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1" name="Google Shape;25271;p33"/>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2" name="Google Shape;25272;p33"/>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3" name="Google Shape;25273;p33"/>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4" name="Google Shape;25274;p33"/>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5" name="Google Shape;25275;p33"/>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6" name="Google Shape;25276;p33"/>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7" name="Google Shape;25277;p33"/>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8" name="Google Shape;25278;p33"/>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9" name="Google Shape;25279;p33"/>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0" name="Google Shape;25280;p33"/>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1" name="Google Shape;25281;p33"/>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2" name="Google Shape;25282;p33"/>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3" name="Google Shape;25283;p33"/>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4" name="Google Shape;25284;p33"/>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5" name="Google Shape;25285;p33"/>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6" name="Google Shape;25286;p33"/>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7" name="Google Shape;25287;p33"/>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8" name="Google Shape;25288;p33"/>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9" name="Google Shape;25289;p33"/>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0" name="Google Shape;25290;p33"/>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1" name="Google Shape;25291;p33"/>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2" name="Google Shape;25292;p33"/>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3" name="Google Shape;25293;p33"/>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4" name="Google Shape;25294;p33"/>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5" name="Google Shape;25295;p33"/>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6" name="Google Shape;25296;p33"/>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7" name="Google Shape;25297;p33"/>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8" name="Google Shape;25298;p33"/>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9" name="Google Shape;25299;p33"/>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0" name="Google Shape;25300;p33"/>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1" name="Google Shape;25301;p33"/>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2" name="Google Shape;25302;p33"/>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3" name="Google Shape;25303;p33"/>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4" name="Google Shape;25304;p33"/>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5" name="Google Shape;25305;p33"/>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6" name="Google Shape;25306;p33"/>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7" name="Google Shape;25307;p33"/>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8" name="Google Shape;25308;p33"/>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9" name="Google Shape;25309;p33"/>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0" name="Google Shape;25310;p33"/>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1" name="Google Shape;25311;p33"/>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2" name="Google Shape;25312;p33"/>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3" name="Google Shape;25313;p33"/>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4" name="Google Shape;25314;p33"/>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5" name="Google Shape;25315;p33"/>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6" name="Google Shape;25316;p33"/>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7" name="Google Shape;25317;p33"/>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8" name="Google Shape;25318;p33"/>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9" name="Google Shape;25319;p33"/>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0" name="Google Shape;25320;p33"/>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1" name="Google Shape;25321;p33"/>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2" name="Google Shape;25322;p33"/>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3" name="Google Shape;25323;p33"/>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4" name="Google Shape;25324;p33"/>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5" name="Google Shape;25325;p33"/>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6" name="Google Shape;25326;p33"/>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7" name="Google Shape;25327;p33"/>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8" name="Google Shape;25328;p33"/>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9" name="Google Shape;25329;p33"/>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0" name="Google Shape;25330;p33"/>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1" name="Google Shape;25331;p33"/>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2" name="Google Shape;25332;p33"/>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3" name="Google Shape;25333;p33"/>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4" name="Google Shape;25334;p33"/>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5" name="Google Shape;25335;p33"/>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6" name="Google Shape;25336;p33"/>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7" name="Google Shape;25337;p33"/>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8" name="Google Shape;25338;p33"/>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9" name="Google Shape;25339;p33"/>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0" name="Google Shape;25340;p33"/>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1" name="Google Shape;25341;p33"/>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2" name="Google Shape;25342;p33"/>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3" name="Google Shape;25343;p33"/>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4" name="Google Shape;25344;p33"/>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5" name="Google Shape;25345;p33"/>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6" name="Google Shape;25346;p33"/>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7" name="Google Shape;25347;p33"/>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8" name="Google Shape;25348;p33"/>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9" name="Google Shape;25349;p33"/>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0" name="Google Shape;25350;p33"/>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1" name="Google Shape;25351;p33"/>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2" name="Google Shape;25352;p33"/>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3" name="Google Shape;25353;p33"/>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4" name="Google Shape;25354;p33"/>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5" name="Google Shape;25355;p33"/>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6" name="Google Shape;25356;p33"/>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7" name="Google Shape;25357;p33"/>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8" name="Google Shape;25358;p33"/>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9" name="Google Shape;25359;p33"/>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0" name="Google Shape;25360;p33"/>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1" name="Google Shape;25361;p33"/>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2" name="Google Shape;25362;p33"/>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3" name="Google Shape;25363;p33"/>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4" name="Google Shape;25364;p33"/>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5" name="Google Shape;25365;p33"/>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6" name="Google Shape;25366;p33"/>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7" name="Google Shape;25367;p33"/>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8" name="Google Shape;25368;p33"/>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9" name="Google Shape;25369;p33"/>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0" name="Google Shape;25370;p33"/>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1" name="Google Shape;25371;p33"/>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2" name="Google Shape;25372;p33"/>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3" name="Google Shape;25373;p33"/>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4" name="Google Shape;25374;p33"/>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5" name="Google Shape;25375;p33"/>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6" name="Google Shape;25376;p33"/>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7" name="Google Shape;25377;p33"/>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8" name="Google Shape;25378;p33"/>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9" name="Google Shape;25379;p33"/>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0" name="Google Shape;25380;p33"/>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1" name="Google Shape;25381;p33"/>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2" name="Google Shape;25382;p33"/>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3" name="Google Shape;25383;p33"/>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4" name="Google Shape;25384;p33"/>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5" name="Google Shape;25385;p33"/>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6" name="Google Shape;25386;p33"/>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7" name="Google Shape;25387;p33"/>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8" name="Google Shape;25388;p33"/>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9" name="Google Shape;25389;p33"/>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0" name="Google Shape;25390;p33"/>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1" name="Google Shape;25391;p33"/>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2" name="Google Shape;25392;p33"/>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3" name="Google Shape;25393;p33"/>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4" name="Google Shape;25394;p33"/>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5" name="Google Shape;25395;p33"/>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6" name="Google Shape;25396;p33"/>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7" name="Google Shape;25397;p33"/>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8" name="Google Shape;25398;p33"/>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9" name="Google Shape;25399;p33"/>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0" name="Google Shape;25400;p33"/>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1" name="Google Shape;25401;p33"/>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2" name="Google Shape;25402;p33"/>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3" name="Google Shape;25403;p33"/>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4" name="Google Shape;25404;p33"/>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5" name="Google Shape;25405;p33"/>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6" name="Google Shape;25406;p33"/>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7" name="Google Shape;25407;p33"/>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8" name="Google Shape;25408;p33"/>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9" name="Google Shape;25409;p33"/>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0" name="Google Shape;25410;p33"/>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1" name="Google Shape;25411;p33"/>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2" name="Google Shape;25412;p33"/>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3" name="Google Shape;25413;p33"/>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4" name="Google Shape;25414;p33"/>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5" name="Google Shape;25415;p33"/>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6" name="Google Shape;25416;p33"/>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7" name="Google Shape;25417;p33"/>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8" name="Google Shape;25418;p33"/>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9" name="Google Shape;25419;p33"/>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0" name="Google Shape;25420;p33"/>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1" name="Google Shape;25421;p33"/>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2" name="Google Shape;25422;p33"/>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3" name="Google Shape;25423;p33"/>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4" name="Google Shape;25424;p33"/>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5" name="Google Shape;25425;p33"/>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3">
  <p:cSld name="CUSTOM_14">
    <p:spTree>
      <p:nvGrpSpPr>
        <p:cNvPr id="1" name="Shape 25426"/>
        <p:cNvGrpSpPr/>
        <p:nvPr/>
      </p:nvGrpSpPr>
      <p:grpSpPr>
        <a:xfrm>
          <a:off x="0" y="0"/>
          <a:ext cx="0" cy="0"/>
          <a:chOff x="0" y="0"/>
          <a:chExt cx="0" cy="0"/>
        </a:xfrm>
      </p:grpSpPr>
      <p:grpSp>
        <p:nvGrpSpPr>
          <p:cNvPr id="25427" name="Google Shape;25427;p34"/>
          <p:cNvGrpSpPr/>
          <p:nvPr/>
        </p:nvGrpSpPr>
        <p:grpSpPr>
          <a:xfrm rot="8100000">
            <a:off x="7290915" y="-558984"/>
            <a:ext cx="1557440" cy="1865695"/>
            <a:chOff x="2564300" y="2142775"/>
            <a:chExt cx="734625" cy="880025"/>
          </a:xfrm>
        </p:grpSpPr>
        <p:sp>
          <p:nvSpPr>
            <p:cNvPr id="25428" name="Google Shape;25428;p3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9" name="Google Shape;25429;p3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0" name="Google Shape;25430;p3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1" name="Google Shape;25431;p3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2" name="Google Shape;25432;p3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3" name="Google Shape;25433;p3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4" name="Google Shape;25434;p3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5" name="Google Shape;25435;p3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6" name="Google Shape;25436;p3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7" name="Google Shape;25437;p3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8" name="Google Shape;25438;p3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9" name="Google Shape;25439;p3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0" name="Google Shape;25440;p3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1" name="Google Shape;25441;p3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2" name="Google Shape;25442;p3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3" name="Google Shape;25443;p3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4" name="Google Shape;25444;p3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5" name="Google Shape;25445;p3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6" name="Google Shape;25446;p3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7" name="Google Shape;25447;p3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8" name="Google Shape;25448;p3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9" name="Google Shape;25449;p3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0" name="Google Shape;25450;p3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1" name="Google Shape;25451;p3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2" name="Google Shape;25452;p3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3" name="Google Shape;25453;p3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4" name="Google Shape;25454;p3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5" name="Google Shape;25455;p3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6" name="Google Shape;25456;p3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7" name="Google Shape;25457;p3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8" name="Google Shape;25458;p3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9" name="Google Shape;25459;p3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0" name="Google Shape;25460;p3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1" name="Google Shape;25461;p3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2" name="Google Shape;25462;p3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3" name="Google Shape;25463;p3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4" name="Google Shape;25464;p3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5" name="Google Shape;25465;p3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6" name="Google Shape;25466;p3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7" name="Google Shape;25467;p3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8" name="Google Shape;25468;p3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9" name="Google Shape;25469;p3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0" name="Google Shape;25470;p3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1" name="Google Shape;25471;p3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2" name="Google Shape;25472;p3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3" name="Google Shape;25473;p3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4" name="Google Shape;25474;p3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5" name="Google Shape;25475;p3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6" name="Google Shape;25476;p3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7" name="Google Shape;25477;p3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8" name="Google Shape;25478;p3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9" name="Google Shape;25479;p3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0" name="Google Shape;25480;p3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1" name="Google Shape;25481;p3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2" name="Google Shape;25482;p3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3" name="Google Shape;25483;p3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4" name="Google Shape;25484;p3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5" name="Google Shape;25485;p3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6" name="Google Shape;25486;p3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7" name="Google Shape;25487;p3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8" name="Google Shape;25488;p3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9" name="Google Shape;25489;p3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0" name="Google Shape;25490;p3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1" name="Google Shape;25491;p3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2" name="Google Shape;25492;p3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3" name="Google Shape;25493;p3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4" name="Google Shape;25494;p3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5" name="Google Shape;25495;p3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6" name="Google Shape;25496;p3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7" name="Google Shape;25497;p3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8" name="Google Shape;25498;p3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9" name="Google Shape;25499;p3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0" name="Google Shape;25500;p3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1" name="Google Shape;25501;p3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2" name="Google Shape;25502;p3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3" name="Google Shape;25503;p3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4" name="Google Shape;25504;p3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5" name="Google Shape;25505;p3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6" name="Google Shape;25506;p3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7" name="Google Shape;25507;p3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8" name="Google Shape;25508;p3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9" name="Google Shape;25509;p3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0" name="Google Shape;25510;p3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1" name="Google Shape;25511;p3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2" name="Google Shape;25512;p3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3" name="Google Shape;25513;p3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4" name="Google Shape;25514;p3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5" name="Google Shape;25515;p3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6" name="Google Shape;25516;p3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7" name="Google Shape;25517;p3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8" name="Google Shape;25518;p3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9" name="Google Shape;25519;p3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0" name="Google Shape;25520;p3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1" name="Google Shape;25521;p3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2" name="Google Shape;25522;p3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3" name="Google Shape;25523;p3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4" name="Google Shape;25524;p3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5" name="Google Shape;25525;p3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6" name="Google Shape;25526;p3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7" name="Google Shape;25527;p3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8" name="Google Shape;25528;p3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9" name="Google Shape;25529;p3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0" name="Google Shape;25530;p3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1" name="Google Shape;25531;p3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2" name="Google Shape;25532;p3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3" name="Google Shape;25533;p3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4" name="Google Shape;25534;p3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5" name="Google Shape;25535;p3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6" name="Google Shape;25536;p3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7" name="Google Shape;25537;p3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8" name="Google Shape;25538;p3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9" name="Google Shape;25539;p3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0" name="Google Shape;25540;p3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1" name="Google Shape;25541;p3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2" name="Google Shape;25542;p3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3" name="Google Shape;25543;p3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4" name="Google Shape;25544;p3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5" name="Google Shape;25545;p3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6" name="Google Shape;25546;p3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7" name="Google Shape;25547;p3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8" name="Google Shape;25548;p3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9" name="Google Shape;25549;p3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0" name="Google Shape;25550;p3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1" name="Google Shape;25551;p3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2" name="Google Shape;25552;p3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3" name="Google Shape;25553;p3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4" name="Google Shape;25554;p3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5" name="Google Shape;25555;p3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6" name="Google Shape;25556;p3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7" name="Google Shape;25557;p3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8" name="Google Shape;25558;p3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9" name="Google Shape;25559;p3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0" name="Google Shape;25560;p3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1" name="Google Shape;25561;p3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2" name="Google Shape;25562;p3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3" name="Google Shape;25563;p3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4" name="Google Shape;25564;p3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5" name="Google Shape;25565;p3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6" name="Google Shape;25566;p3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7" name="Google Shape;25567;p3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8" name="Google Shape;25568;p3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9" name="Google Shape;25569;p3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0" name="Google Shape;25570;p3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1" name="Google Shape;25571;p3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2" name="Google Shape;25572;p3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3" name="Google Shape;25573;p3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4" name="Google Shape;25574;p3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5" name="Google Shape;25575;p3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6" name="Google Shape;25576;p3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7" name="Google Shape;25577;p3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8" name="Google Shape;25578;p3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9" name="Google Shape;25579;p3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0" name="Google Shape;25580;p3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1" name="Google Shape;25581;p3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2" name="Google Shape;25582;p3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3" name="Google Shape;25583;p3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4" name="Google Shape;25584;p3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5" name="Google Shape;25585;p3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6" name="Google Shape;25586;p3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7" name="Google Shape;25587;p3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8" name="Google Shape;25588;p3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9" name="Google Shape;25589;p3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0" name="Google Shape;25590;p3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1" name="Google Shape;25591;p3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2" name="Google Shape;25592;p3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3" name="Google Shape;25593;p3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4" name="Google Shape;25594;p3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5" name="Google Shape;25595;p3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6" name="Google Shape;25596;p3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7" name="Google Shape;25597;p3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8" name="Google Shape;25598;p3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9" name="Google Shape;25599;p3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0" name="Google Shape;25600;p3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1" name="Google Shape;25601;p3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2" name="Google Shape;25602;p3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3" name="Google Shape;25603;p3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4" name="Google Shape;25604;p3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5" name="Google Shape;25605;p3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6" name="Google Shape;25606;p3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7" name="Google Shape;25607;p3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8" name="Google Shape;25608;p3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9" name="Google Shape;25609;p3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0" name="Google Shape;25610;p3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1" name="Google Shape;25611;p3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2" name="Google Shape;25612;p3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3" name="Google Shape;25613;p3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4" name="Google Shape;25614;p3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5" name="Google Shape;25615;p3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6" name="Google Shape;25616;p3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7" name="Google Shape;25617;p3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8" name="Google Shape;25618;p3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9" name="Google Shape;25619;p3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0" name="Google Shape;25620;p3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1" name="Google Shape;25621;p3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2" name="Google Shape;25622;p3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3" name="Google Shape;25623;p3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4" name="Google Shape;25624;p3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5" name="Google Shape;25625;p3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6" name="Google Shape;25626;p3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7" name="Google Shape;25627;p3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8" name="Google Shape;25628;p3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9" name="Google Shape;25629;p3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0" name="Google Shape;25630;p3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1" name="Google Shape;25631;p3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2" name="Google Shape;25632;p3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3" name="Google Shape;25633;p3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4" name="Google Shape;25634;p3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5" name="Google Shape;25635;p3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6" name="Google Shape;25636;p3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7" name="Google Shape;25637;p3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8" name="Google Shape;25638;p3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9" name="Google Shape;25639;p3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0" name="Google Shape;25640;p3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1" name="Google Shape;25641;p3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2" name="Google Shape;25642;p3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3" name="Google Shape;25643;p3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4" name="Google Shape;25644;p3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5" name="Google Shape;25645;p3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6" name="Google Shape;25646;p3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7" name="Google Shape;25647;p3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8" name="Google Shape;25648;p3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9" name="Google Shape;25649;p3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0" name="Google Shape;25650;p3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1" name="Google Shape;25651;p3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2" name="Google Shape;25652;p3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3" name="Google Shape;25653;p3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4" name="Google Shape;25654;p3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5" name="Google Shape;25655;p3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6" name="Google Shape;25656;p3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7" name="Google Shape;25657;p3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8" name="Google Shape;25658;p3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9" name="Google Shape;25659;p3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0" name="Google Shape;25660;p3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1" name="Google Shape;25661;p3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2" name="Google Shape;25662;p3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3" name="Google Shape;25663;p3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4" name="Google Shape;25664;p3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5" name="Google Shape;25665;p3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6" name="Google Shape;25666;p3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7" name="Google Shape;25667;p3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8" name="Google Shape;25668;p3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9" name="Google Shape;25669;p3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0" name="Google Shape;25670;p3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1" name="Google Shape;25671;p3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2" name="Google Shape;25672;p3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3" name="Google Shape;25673;p3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4" name="Google Shape;25674;p3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5" name="Google Shape;25675;p3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6" name="Google Shape;25676;p3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7" name="Google Shape;25677;p3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8" name="Google Shape;25678;p3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9" name="Google Shape;25679;p3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0" name="Google Shape;25680;p3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1" name="Google Shape;25681;p3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2" name="Google Shape;25682;p3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3" name="Google Shape;25683;p3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4" name="Google Shape;25684;p3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5" name="Google Shape;25685;p3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6" name="Google Shape;25686;p3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7" name="Google Shape;25687;p3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8" name="Google Shape;25688;p3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9" name="Google Shape;25689;p3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0" name="Google Shape;25690;p3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1" name="Google Shape;25691;p3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2" name="Google Shape;25692;p3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3" name="Google Shape;25693;p3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4" name="Google Shape;25694;p3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5" name="Google Shape;25695;p3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6" name="Google Shape;25696;p3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7" name="Google Shape;25697;p3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8" name="Google Shape;25698;p3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9" name="Google Shape;25699;p3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0" name="Google Shape;25700;p3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1" name="Google Shape;25701;p3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2" name="Google Shape;25702;p3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3" name="Google Shape;25703;p3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4" name="Google Shape;25704;p3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5" name="Google Shape;25705;p3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6" name="Google Shape;25706;p3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7" name="Google Shape;25707;p3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8" name="Google Shape;25708;p3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9" name="Google Shape;25709;p3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0" name="Google Shape;25710;p3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1" name="Google Shape;25711;p3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2" name="Google Shape;25712;p3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3" name="Google Shape;25713;p3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4" name="Google Shape;25714;p3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5" name="Google Shape;25715;p3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6" name="Google Shape;25716;p3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7" name="Google Shape;25717;p3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8" name="Google Shape;25718;p3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9" name="Google Shape;25719;p3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0" name="Google Shape;25720;p3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1" name="Google Shape;25721;p3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2" name="Google Shape;25722;p3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3" name="Google Shape;25723;p3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4" name="Google Shape;25724;p3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5" name="Google Shape;25725;p3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6" name="Google Shape;25726;p3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7" name="Google Shape;25727;p3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8" name="Google Shape;25728;p3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9" name="Google Shape;25729;p3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0" name="Google Shape;25730;p3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1" name="Google Shape;25731;p3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2" name="Google Shape;25732;p3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3" name="Google Shape;25733;p3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4" name="Google Shape;25734;p3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5" name="Google Shape;25735;p3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6" name="Google Shape;25736;p3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7" name="Google Shape;25737;p3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8" name="Google Shape;25738;p3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9" name="Google Shape;25739;p3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0" name="Google Shape;25740;p3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1" name="Google Shape;25741;p3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2" name="Google Shape;25742;p3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3" name="Google Shape;25743;p3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4" name="Google Shape;25744;p3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5" name="Google Shape;25745;p3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6" name="Google Shape;25746;p3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7" name="Google Shape;25747;p3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8" name="Google Shape;25748;p3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9" name="Google Shape;25749;p3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0" name="Google Shape;25750;p3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1" name="Google Shape;25751;p3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2" name="Google Shape;25752;p3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3" name="Google Shape;25753;p3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4" name="Google Shape;25754;p3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5" name="Google Shape;25755;p3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6" name="Google Shape;25756;p3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7" name="Google Shape;25757;p3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8" name="Google Shape;25758;p3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9" name="Google Shape;25759;p3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0" name="Google Shape;25760;p3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1" name="Google Shape;25761;p3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2" name="Google Shape;25762;p3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3" name="Google Shape;25763;p3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4" name="Google Shape;25764;p3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5" name="Google Shape;25765;p3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6" name="Google Shape;25766;p3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7" name="Google Shape;25767;p3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8" name="Google Shape;25768;p3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9" name="Google Shape;25769;p3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0" name="Google Shape;25770;p3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1" name="Google Shape;25771;p3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2" name="Google Shape;25772;p3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3" name="Google Shape;25773;p3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4" name="Google Shape;25774;p3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5" name="Google Shape;25775;p3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6" name="Google Shape;25776;p3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7" name="Google Shape;25777;p3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8" name="Google Shape;25778;p3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9" name="Google Shape;25779;p3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0" name="Google Shape;25780;p3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1" name="Google Shape;25781;p3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2" name="Google Shape;25782;p3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3" name="Google Shape;25783;p3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4" name="Google Shape;25784;p3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5" name="Google Shape;25785;p3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6" name="Google Shape;25786;p3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7" name="Google Shape;25787;p3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8" name="Google Shape;25788;p3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9" name="Google Shape;25789;p3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0" name="Google Shape;25790;p3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1" name="Google Shape;25791;p3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2" name="Google Shape;25792;p3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3" name="Google Shape;25793;p3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4" name="Google Shape;25794;p3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5" name="Google Shape;25795;p3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6" name="Google Shape;25796;p3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7" name="Google Shape;25797;p3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8" name="Google Shape;25798;p3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9" name="Google Shape;25799;p3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0" name="Google Shape;25800;p3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1" name="Google Shape;25801;p3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2" name="Google Shape;25802;p3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3" name="Google Shape;25803;p3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4" name="Google Shape;25804;p3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5" name="Google Shape;25805;p3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6" name="Google Shape;25806;p3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7" name="Google Shape;25807;p3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8" name="Google Shape;25808;p3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9" name="Google Shape;25809;p3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0" name="Google Shape;25810;p3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1" name="Google Shape;25811;p3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2" name="Google Shape;25812;p3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3" name="Google Shape;25813;p3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4" name="Google Shape;25814;p3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5" name="Google Shape;25815;p3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6" name="Google Shape;25816;p3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7" name="Google Shape;25817;p3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8" name="Google Shape;25818;p3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9" name="Google Shape;25819;p3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0" name="Google Shape;25820;p3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1" name="Google Shape;25821;p3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2" name="Google Shape;25822;p3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3" name="Google Shape;25823;p3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4" name="Google Shape;25824;p3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5" name="Google Shape;25825;p3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6" name="Google Shape;25826;p3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7" name="Google Shape;25827;p3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8" name="Google Shape;25828;p3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9" name="Google Shape;25829;p3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0" name="Google Shape;25830;p3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1" name="Google Shape;25831;p3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2" name="Google Shape;25832;p3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3" name="Google Shape;25833;p3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4" name="Google Shape;25834;p3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5" name="Google Shape;25835;p3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6" name="Google Shape;25836;p3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7" name="Google Shape;25837;p3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8" name="Google Shape;25838;p3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9" name="Google Shape;25839;p3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0" name="Google Shape;25840;p3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1" name="Google Shape;25841;p3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2" name="Google Shape;25842;p3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3" name="Google Shape;25843;p3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4" name="Google Shape;25844;p3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5" name="Google Shape;25845;p3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6" name="Google Shape;25846;p3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7" name="Google Shape;25847;p3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8" name="Google Shape;25848;p3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9" name="Google Shape;25849;p3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0" name="Google Shape;25850;p3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1" name="Google Shape;25851;p3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2" name="Google Shape;25852;p3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3" name="Google Shape;25853;p3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4" name="Google Shape;25854;p3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5" name="Google Shape;25855;p3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6" name="Google Shape;25856;p3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7" name="Google Shape;25857;p3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8" name="Google Shape;25858;p3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9" name="Google Shape;25859;p3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0" name="Google Shape;25860;p3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1" name="Google Shape;25861;p3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2" name="Google Shape;25862;p3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3" name="Google Shape;25863;p3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4" name="Google Shape;25864;p3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5" name="Google Shape;25865;p3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6" name="Google Shape;25866;p3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7" name="Google Shape;25867;p3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8" name="Google Shape;25868;p3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9" name="Google Shape;25869;p3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0" name="Google Shape;25870;p3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1" name="Google Shape;25871;p3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2" name="Google Shape;25872;p3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3" name="Google Shape;25873;p3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4" name="Google Shape;25874;p3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5" name="Google Shape;25875;p3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6" name="Google Shape;25876;p3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7" name="Google Shape;25877;p3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8" name="Google Shape;25878;p3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9" name="Google Shape;25879;p3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0" name="Google Shape;25880;p3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1" name="Google Shape;25881;p3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2" name="Google Shape;25882;p3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3" name="Google Shape;25883;p3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4" name="Google Shape;25884;p3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5" name="Google Shape;25885;p3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6" name="Google Shape;25886;p3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7" name="Google Shape;25887;p3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8" name="Google Shape;25888;p3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9" name="Google Shape;25889;p3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0" name="Google Shape;25890;p3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1" name="Google Shape;25891;p3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2" name="Google Shape;25892;p3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3" name="Google Shape;25893;p3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4" name="Google Shape;25894;p3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5" name="Google Shape;25895;p3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6" name="Google Shape;25896;p3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7" name="Google Shape;25897;p3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8" name="Google Shape;25898;p3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9" name="Google Shape;25899;p3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0" name="Google Shape;25900;p3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1" name="Google Shape;25901;p3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2" name="Google Shape;25902;p3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3" name="Google Shape;25903;p3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4" name="Google Shape;25904;p3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5" name="Google Shape;25905;p3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6" name="Google Shape;25906;p3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7" name="Google Shape;25907;p3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8" name="Google Shape;25908;p3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09" name="Google Shape;25909;p34"/>
          <p:cNvGrpSpPr/>
          <p:nvPr/>
        </p:nvGrpSpPr>
        <p:grpSpPr>
          <a:xfrm rot="938236">
            <a:off x="-342368" y="1718528"/>
            <a:ext cx="795358" cy="1014260"/>
            <a:chOff x="439025" y="2813550"/>
            <a:chExt cx="239350" cy="305225"/>
          </a:xfrm>
        </p:grpSpPr>
        <p:sp>
          <p:nvSpPr>
            <p:cNvPr id="25910" name="Google Shape;25910;p34"/>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1" name="Google Shape;25911;p34"/>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2" name="Google Shape;25912;p34"/>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3" name="Google Shape;25913;p34"/>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4" name="Google Shape;25914;p34"/>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5" name="Google Shape;25915;p34"/>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6" name="Google Shape;25916;p34"/>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7" name="Google Shape;25917;p34"/>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8" name="Google Shape;25918;p34"/>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9" name="Google Shape;25919;p34"/>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0" name="Google Shape;25920;p34"/>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1" name="Google Shape;25921;p34"/>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2" name="Google Shape;25922;p34"/>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3" name="Google Shape;25923;p34"/>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4" name="Google Shape;25924;p34"/>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5" name="Google Shape;25925;p34"/>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6" name="Google Shape;25926;p34"/>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7" name="Google Shape;25927;p34"/>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8" name="Google Shape;25928;p34"/>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9" name="Google Shape;25929;p34"/>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0" name="Google Shape;25930;p34"/>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1" name="Google Shape;25931;p34"/>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2" name="Google Shape;25932;p34"/>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3" name="Google Shape;25933;p34"/>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4" name="Google Shape;25934;p34"/>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5" name="Google Shape;25935;p34"/>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6" name="Google Shape;25936;p34"/>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7" name="Google Shape;25937;p34"/>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8" name="Google Shape;25938;p34"/>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9" name="Google Shape;25939;p34"/>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0" name="Google Shape;25940;p34"/>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1" name="Google Shape;25941;p34"/>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2" name="Google Shape;25942;p34"/>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3" name="Google Shape;25943;p34"/>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4" name="Google Shape;25944;p34"/>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5" name="Google Shape;25945;p34"/>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6" name="Google Shape;25946;p34"/>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7" name="Google Shape;25947;p34"/>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8" name="Google Shape;25948;p34"/>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9" name="Google Shape;25949;p34"/>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0" name="Google Shape;25950;p34"/>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1" name="Google Shape;25951;p34"/>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2" name="Google Shape;25952;p34"/>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3" name="Google Shape;25953;p34"/>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4" name="Google Shape;25954;p34"/>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5" name="Google Shape;25955;p34"/>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6" name="Google Shape;25956;p34"/>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7" name="Google Shape;25957;p34"/>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8" name="Google Shape;25958;p34"/>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9" name="Google Shape;25959;p34"/>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0" name="Google Shape;25960;p34"/>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1" name="Google Shape;25961;p34"/>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2" name="Google Shape;25962;p34"/>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3" name="Google Shape;25963;p34"/>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4" name="Google Shape;25964;p34"/>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5" name="Google Shape;25965;p34"/>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6" name="Google Shape;25966;p34"/>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7" name="Google Shape;25967;p34"/>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8" name="Google Shape;25968;p34"/>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9" name="Google Shape;25969;p34"/>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0" name="Google Shape;25970;p34"/>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1" name="Google Shape;25971;p34"/>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2" name="Google Shape;25972;p34"/>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3" name="Google Shape;25973;p34"/>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4" name="Google Shape;25974;p34"/>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5" name="Google Shape;25975;p34"/>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6" name="Google Shape;25976;p34"/>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7" name="Google Shape;25977;p34"/>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8" name="Google Shape;25978;p34"/>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9" name="Google Shape;25979;p34"/>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0" name="Google Shape;25980;p34"/>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1" name="Google Shape;25981;p34"/>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2" name="Google Shape;25982;p34"/>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3" name="Google Shape;25983;p34"/>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4" name="Google Shape;25984;p34"/>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5" name="Google Shape;25985;p34"/>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6" name="Google Shape;25986;p34"/>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7" name="Google Shape;25987;p34"/>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8" name="Google Shape;25988;p34"/>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9" name="Google Shape;25989;p34"/>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0" name="Google Shape;25990;p34"/>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1" name="Google Shape;25991;p34"/>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2" name="Google Shape;25992;p34"/>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3" name="Google Shape;25993;p34"/>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4" name="Google Shape;25994;p34"/>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5" name="Google Shape;25995;p34"/>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6" name="Google Shape;25996;p34"/>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7" name="Google Shape;25997;p34"/>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8" name="Google Shape;25998;p34"/>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9" name="Google Shape;25999;p34"/>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0" name="Google Shape;26000;p34"/>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1" name="Google Shape;26001;p34"/>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2" name="Google Shape;26002;p34"/>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03" name="Google Shape;26003;p34"/>
          <p:cNvGrpSpPr/>
          <p:nvPr/>
        </p:nvGrpSpPr>
        <p:grpSpPr>
          <a:xfrm rot="2938522">
            <a:off x="700260" y="1589759"/>
            <a:ext cx="352730" cy="741593"/>
            <a:chOff x="405700" y="2130300"/>
            <a:chExt cx="174750" cy="367375"/>
          </a:xfrm>
        </p:grpSpPr>
        <p:sp>
          <p:nvSpPr>
            <p:cNvPr id="26004" name="Google Shape;26004;p34"/>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5" name="Google Shape;26005;p34"/>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6" name="Google Shape;26006;p34"/>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7" name="Google Shape;26007;p34"/>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8" name="Google Shape;26008;p34"/>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9" name="Google Shape;26009;p34"/>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0" name="Google Shape;26010;p34"/>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1" name="Google Shape;26011;p34"/>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2" name="Google Shape;26012;p34"/>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3" name="Google Shape;26013;p34"/>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4" name="Google Shape;26014;p34"/>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5" name="Google Shape;26015;p34"/>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6" name="Google Shape;26016;p34"/>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7" name="Google Shape;26017;p34"/>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8" name="Google Shape;26018;p34"/>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9" name="Google Shape;26019;p34"/>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0" name="Google Shape;26020;p34"/>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1" name="Google Shape;26021;p34"/>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2" name="Google Shape;26022;p34"/>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3" name="Google Shape;26023;p34"/>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4" name="Google Shape;26024;p34"/>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5" name="Google Shape;26025;p34"/>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6" name="Google Shape;26026;p34"/>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7" name="Google Shape;26027;p34"/>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8" name="Google Shape;26028;p34"/>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9" name="Google Shape;26029;p34"/>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0" name="Google Shape;26030;p34"/>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1" name="Google Shape;26031;p34"/>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2" name="Google Shape;26032;p34"/>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3" name="Google Shape;26033;p34"/>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4" name="Google Shape;26034;p34"/>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5" name="Google Shape;26035;p34"/>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6" name="Google Shape;26036;p34"/>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7" name="Google Shape;26037;p34"/>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8" name="Google Shape;26038;p34"/>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9" name="Google Shape;26039;p34"/>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0" name="Google Shape;26040;p34"/>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1" name="Google Shape;26041;p34"/>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2" name="Google Shape;26042;p34"/>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3" name="Google Shape;26043;p34"/>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4" name="Google Shape;26044;p34"/>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5" name="Google Shape;26045;p34"/>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6" name="Google Shape;26046;p34"/>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7" name="Google Shape;26047;p34"/>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8" name="Google Shape;26048;p34"/>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9" name="Google Shape;26049;p34"/>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0" name="Google Shape;26050;p34"/>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1" name="Google Shape;26051;p34"/>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2" name="Google Shape;26052;p34"/>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3" name="Google Shape;26053;p34"/>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4" name="Google Shape;26054;p34"/>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5" name="Google Shape;26055;p34"/>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6" name="Google Shape;26056;p34"/>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7" name="Google Shape;26057;p34"/>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8" name="Google Shape;26058;p34"/>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9" name="Google Shape;26059;p34"/>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0" name="Google Shape;26060;p34"/>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1" name="Google Shape;26061;p34"/>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2" name="Google Shape;26062;p34"/>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3" name="Google Shape;26063;p34"/>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4" name="Google Shape;26064;p34"/>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5" name="Google Shape;26065;p34"/>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6" name="Google Shape;26066;p34"/>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7" name="Google Shape;26067;p34"/>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8" name="Google Shape;26068;p34"/>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9" name="Google Shape;26069;p34"/>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0" name="Google Shape;26070;p34"/>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1" name="Google Shape;26071;p34"/>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2" name="Google Shape;26072;p34"/>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3" name="Google Shape;26073;p34"/>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4" name="Google Shape;26074;p34"/>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5" name="Google Shape;26075;p34"/>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6" name="Google Shape;26076;p34"/>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7" name="Google Shape;26077;p34"/>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8" name="Google Shape;26078;p34"/>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9" name="Google Shape;26079;p34"/>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0" name="Google Shape;26080;p34"/>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1" name="Google Shape;26081;p34"/>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2" name="Google Shape;26082;p34"/>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3" name="Google Shape;26083;p34"/>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4" name="Google Shape;26084;p34"/>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5" name="Google Shape;26085;p34"/>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6" name="Google Shape;26086;p34"/>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7" name="Google Shape;26087;p34"/>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8" name="Google Shape;26088;p34"/>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9" name="Google Shape;26089;p34"/>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0" name="Google Shape;26090;p34"/>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1" name="Google Shape;26091;p34"/>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2" name="Google Shape;26092;p34"/>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3" name="Google Shape;26093;p34"/>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4" name="Google Shape;26094;p34"/>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5" name="Google Shape;26095;p34"/>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6" name="Google Shape;26096;p34"/>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300" y="452325"/>
            <a:ext cx="77034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1pPr>
            <a:lvl2pPr lvl="1">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2pPr>
            <a:lvl3pPr lvl="2">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3pPr>
            <a:lvl4pPr lvl="3">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4pPr>
            <a:lvl5pPr lvl="4">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5pPr>
            <a:lvl6pPr lvl="5">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6pPr>
            <a:lvl7pPr lvl="6">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7pPr>
            <a:lvl8pPr lvl="7">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8pPr>
            <a:lvl9pPr lvl="8">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9pPr>
          </a:lstStyle>
          <a:p>
            <a:endParaRPr/>
          </a:p>
        </p:txBody>
      </p:sp>
      <p:sp>
        <p:nvSpPr>
          <p:cNvPr id="7" name="Google Shape;7;p1"/>
          <p:cNvSpPr txBox="1">
            <a:spLocks noGrp="1"/>
          </p:cNvSpPr>
          <p:nvPr>
            <p:ph type="body" idx="1"/>
          </p:nvPr>
        </p:nvSpPr>
        <p:spPr>
          <a:xfrm>
            <a:off x="720300" y="1152475"/>
            <a:ext cx="77034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1pPr>
            <a:lvl2pPr marL="914400" lvl="1"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2pPr>
            <a:lvl3pPr marL="1371600" lvl="2"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3pPr>
            <a:lvl4pPr marL="1828800" lvl="3"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4pPr>
            <a:lvl5pPr marL="2286000" lvl="4"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5pPr>
            <a:lvl6pPr marL="2743200" lvl="5"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6pPr>
            <a:lvl7pPr marL="3200400" lvl="6"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7pPr>
            <a:lvl8pPr marL="3657600" lvl="7"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8pPr>
            <a:lvl9pPr marL="4114800" lvl="8"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9pPr>
          </a:lstStyle>
          <a:p>
            <a:endParaRPr/>
          </a:p>
        </p:txBody>
      </p:sp>
    </p:spTree>
  </p:cSld>
  <p:clrMap bg1="lt1" tx1="dk1" bg2="dk2" tx2="lt2" accent1="accent1" accent2="accent2" accent3="accent3" accent4="accent4" accent5="accent5" accent6="accent6" hlink="hlink" folHlink="folHlink"/>
  <p:sldLayoutIdLst>
    <p:sldLayoutId id="2147483650" r:id="rId1"/>
    <p:sldLayoutId id="2147483658" r:id="rId2"/>
    <p:sldLayoutId id="2147483669" r:id="rId3"/>
    <p:sldLayoutId id="2147483677" r:id="rId4"/>
    <p:sldLayoutId id="2147483678" r:id="rId5"/>
    <p:sldLayoutId id="2147483679" r:id="rId6"/>
    <p:sldLayoutId id="2147483680" r:id="rId7"/>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xml"/><Relationship Id="rId1" Type="http://schemas.openxmlformats.org/officeDocument/2006/relationships/slideLayout" Target="../slideLayouts/slideLayout3.xml"/><Relationship Id="rId4" Type="http://schemas.openxmlformats.org/officeDocument/2006/relationships/image" Target="../media/image14.png"/></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1.xml"/><Relationship Id="rId5" Type="http://schemas.openxmlformats.org/officeDocument/2006/relationships/image" Target="../media/image7.png"/><Relationship Id="rId4" Type="http://schemas.openxmlformats.org/officeDocument/2006/relationships/image" Target="../media/image6.png"/></Relationships>
</file>

<file path=ppt/slides/_rels/slide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xml"/><Relationship Id="rId1" Type="http://schemas.openxmlformats.org/officeDocument/2006/relationships/slideLayout" Target="../slideLayouts/slideLayout3.xml"/><Relationship Id="rId4" Type="http://schemas.openxmlformats.org/officeDocument/2006/relationships/image" Target="../media/image9.png"/></Relationships>
</file>

<file path=ppt/slides/_rels/slide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etin Yer Tutucusu 1">
            <a:extLst>
              <a:ext uri="{FF2B5EF4-FFF2-40B4-BE49-F238E27FC236}">
                <a16:creationId xmlns:a16="http://schemas.microsoft.com/office/drawing/2014/main" id="{305F8BE2-E9E8-F78F-D479-C014A822D803}"/>
              </a:ext>
            </a:extLst>
          </p:cNvPr>
          <p:cNvSpPr>
            <a:spLocks noGrp="1"/>
          </p:cNvSpPr>
          <p:nvPr>
            <p:ph type="body" idx="1"/>
          </p:nvPr>
        </p:nvSpPr>
        <p:spPr/>
        <p:txBody>
          <a:bodyPr/>
          <a:lstStyle/>
          <a:p>
            <a:endParaRPr lang="tr-TR"/>
          </a:p>
        </p:txBody>
      </p:sp>
      <p:sp>
        <p:nvSpPr>
          <p:cNvPr id="3" name="Başlık 2">
            <a:extLst>
              <a:ext uri="{FF2B5EF4-FFF2-40B4-BE49-F238E27FC236}">
                <a16:creationId xmlns:a16="http://schemas.microsoft.com/office/drawing/2014/main" id="{3962AD9C-C5A5-C135-9EFF-E28635EBD0E0}"/>
              </a:ext>
            </a:extLst>
          </p:cNvPr>
          <p:cNvSpPr>
            <a:spLocks noGrp="1"/>
          </p:cNvSpPr>
          <p:nvPr>
            <p:ph type="title"/>
          </p:nvPr>
        </p:nvSpPr>
        <p:spPr/>
        <p:txBody>
          <a:bodyPr/>
          <a:lstStyle/>
          <a:p>
            <a:endParaRPr lang="tr-TR"/>
          </a:p>
        </p:txBody>
      </p:sp>
      <p:pic>
        <p:nvPicPr>
          <p:cNvPr id="5" name="Resim 4">
            <a:extLst>
              <a:ext uri="{FF2B5EF4-FFF2-40B4-BE49-F238E27FC236}">
                <a16:creationId xmlns:a16="http://schemas.microsoft.com/office/drawing/2014/main" id="{2CEA0567-BAFB-6570-A214-ECD731CC3107}"/>
              </a:ext>
            </a:extLst>
          </p:cNvPr>
          <p:cNvPicPr>
            <a:picLocks noChangeAspect="1"/>
          </p:cNvPicPr>
          <p:nvPr/>
        </p:nvPicPr>
        <p:blipFill>
          <a:blip r:embed="rId2"/>
          <a:stretch>
            <a:fillRect/>
          </a:stretch>
        </p:blipFill>
        <p:spPr>
          <a:xfrm>
            <a:off x="0" y="33870"/>
            <a:ext cx="9144000" cy="5075759"/>
          </a:xfrm>
          <a:prstGeom prst="rect">
            <a:avLst/>
          </a:prstGeom>
        </p:spPr>
      </p:pic>
    </p:spTree>
    <p:extLst>
      <p:ext uri="{BB962C8B-B14F-4D97-AF65-F5344CB8AC3E}">
        <p14:creationId xmlns:p14="http://schemas.microsoft.com/office/powerpoint/2010/main" val="26814866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2" name="Dikdörtgen 1"/>
          <p:cNvSpPr/>
          <p:nvPr/>
        </p:nvSpPr>
        <p:spPr>
          <a:xfrm>
            <a:off x="156949" y="425346"/>
            <a:ext cx="5683542" cy="738664"/>
          </a:xfrm>
          <a:prstGeom prst="rect">
            <a:avLst/>
          </a:prstGeom>
        </p:spPr>
        <p:txBody>
          <a:bodyPr wrap="square">
            <a:spAutoFit/>
          </a:bodyPr>
          <a:lstStyle/>
          <a:p>
            <a:pPr algn="just"/>
            <a:r>
              <a:rPr lang="en-US" dirty="0"/>
              <a:t>The barking monkey (A) mostly eats leaves but will also eat fruit if any. Leaves are harder nutritionally and leafhoppers tend to be slower, less active.</a:t>
            </a:r>
            <a:endParaRPr lang="tr-TR" dirty="0"/>
          </a:p>
        </p:txBody>
      </p:sp>
      <p:sp>
        <p:nvSpPr>
          <p:cNvPr id="3" name="Dikdörtgen 2"/>
          <p:cNvSpPr/>
          <p:nvPr/>
        </p:nvSpPr>
        <p:spPr>
          <a:xfrm>
            <a:off x="1885768" y="3758505"/>
            <a:ext cx="7073674" cy="954107"/>
          </a:xfrm>
          <a:prstGeom prst="rect">
            <a:avLst/>
          </a:prstGeom>
        </p:spPr>
        <p:txBody>
          <a:bodyPr wrap="square">
            <a:spAutoFit/>
          </a:bodyPr>
          <a:lstStyle/>
          <a:p>
            <a:pPr algn="just"/>
            <a:r>
              <a:rPr lang="en-US" dirty="0"/>
              <a:t>White-faced monkey (B) also lives in the same habitat, but prefers fruit as food. Fruit eaters tend to be more active.</a:t>
            </a:r>
            <a:endParaRPr lang="tr-TR" dirty="0"/>
          </a:p>
          <a:p>
            <a:pPr algn="just"/>
            <a:r>
              <a:rPr lang="en-US" dirty="0"/>
              <a:t>Thus, consuming different foods in the same habitat also prevents competition. It allows them to live in peace.</a:t>
            </a:r>
            <a:endParaRPr lang="tr-TR" dirty="0"/>
          </a:p>
        </p:txBody>
      </p:sp>
      <p:pic>
        <p:nvPicPr>
          <p:cNvPr id="4" name="Resim 3"/>
          <p:cNvPicPr>
            <a:picLocks noChangeAspect="1"/>
          </p:cNvPicPr>
          <p:nvPr/>
        </p:nvPicPr>
        <p:blipFill>
          <a:blip r:embed="rId3"/>
          <a:stretch>
            <a:fillRect/>
          </a:stretch>
        </p:blipFill>
        <p:spPr>
          <a:xfrm>
            <a:off x="1885768" y="1553601"/>
            <a:ext cx="3954723" cy="2164385"/>
          </a:xfrm>
          <a:prstGeom prst="rect">
            <a:avLst/>
          </a:prstGeom>
          <a:effectLst>
            <a:softEdge rad="127000"/>
          </a:effectLst>
        </p:spPr>
      </p:pic>
    </p:spTree>
    <p:extLst>
      <p:ext uri="{BB962C8B-B14F-4D97-AF65-F5344CB8AC3E}">
        <p14:creationId xmlns:p14="http://schemas.microsoft.com/office/powerpoint/2010/main" val="421199127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Resim 3"/>
          <p:cNvPicPr>
            <a:picLocks noChangeAspect="1"/>
          </p:cNvPicPr>
          <p:nvPr/>
        </p:nvPicPr>
        <p:blipFill>
          <a:blip r:embed="rId3"/>
          <a:stretch>
            <a:fillRect/>
          </a:stretch>
        </p:blipFill>
        <p:spPr>
          <a:xfrm>
            <a:off x="1051877" y="982446"/>
            <a:ext cx="3287209" cy="1605480"/>
          </a:xfrm>
          <a:prstGeom prst="rect">
            <a:avLst/>
          </a:prstGeom>
          <a:effectLst>
            <a:softEdge rad="127000"/>
          </a:effectLst>
        </p:spPr>
      </p:pic>
      <p:pic>
        <p:nvPicPr>
          <p:cNvPr id="5" name="Resim 4"/>
          <p:cNvPicPr>
            <a:picLocks noChangeAspect="1"/>
          </p:cNvPicPr>
          <p:nvPr/>
        </p:nvPicPr>
        <p:blipFill>
          <a:blip r:embed="rId4"/>
          <a:stretch>
            <a:fillRect/>
          </a:stretch>
        </p:blipFill>
        <p:spPr>
          <a:xfrm>
            <a:off x="1051876" y="2587926"/>
            <a:ext cx="3287209" cy="1605480"/>
          </a:xfrm>
          <a:prstGeom prst="rect">
            <a:avLst/>
          </a:prstGeom>
          <a:effectLst>
            <a:softEdge rad="127000"/>
          </a:effectLst>
        </p:spPr>
      </p:pic>
      <p:sp>
        <p:nvSpPr>
          <p:cNvPr id="1618" name="Title 1">
            <a:extLst>
              <a:ext uri="{FF2B5EF4-FFF2-40B4-BE49-F238E27FC236}">
                <a16:creationId xmlns:a16="http://schemas.microsoft.com/office/drawing/2014/main" id="{78975FB7-11CC-4F49-90FD-93DF3FF412F2}"/>
              </a:ext>
            </a:extLst>
          </p:cNvPr>
          <p:cNvSpPr>
            <a:spLocks noGrp="1"/>
          </p:cNvSpPr>
          <p:nvPr>
            <p:ph type="title"/>
          </p:nvPr>
        </p:nvSpPr>
        <p:spPr>
          <a:xfrm>
            <a:off x="4605555" y="1083090"/>
            <a:ext cx="4653957" cy="572700"/>
          </a:xfrm>
        </p:spPr>
        <p:txBody>
          <a:bodyPr/>
          <a:lstStyle/>
          <a:p>
            <a:pPr algn="ctr"/>
            <a:r>
              <a:rPr lang="en-GB" sz="2000" dirty="0"/>
              <a:t>OVERCOME PLANT DEFENSE</a:t>
            </a:r>
          </a:p>
        </p:txBody>
      </p:sp>
      <p:sp>
        <p:nvSpPr>
          <p:cNvPr id="1619" name="Content Placeholder 2">
            <a:extLst>
              <a:ext uri="{FF2B5EF4-FFF2-40B4-BE49-F238E27FC236}">
                <a16:creationId xmlns:a16="http://schemas.microsoft.com/office/drawing/2014/main" id="{56B246C8-8044-49A5-BF22-243692FEC583}"/>
              </a:ext>
            </a:extLst>
          </p:cNvPr>
          <p:cNvSpPr txBox="1">
            <a:spLocks/>
          </p:cNvSpPr>
          <p:nvPr/>
        </p:nvSpPr>
        <p:spPr>
          <a:xfrm>
            <a:off x="4692770" y="1787539"/>
            <a:ext cx="4321834" cy="2810340"/>
          </a:xfrm>
          <a:prstGeom prst="rect">
            <a:avLst/>
          </a:prstGeom>
          <a:noFill/>
          <a:ln>
            <a:noFill/>
          </a:ln>
        </p:spPr>
        <p:txBody>
          <a:bodyPr spcFirstLastPara="1" wrap="square" lIns="91425" tIns="91425" rIns="91425" bIns="91425" anchor="t" anchorCtr="0">
            <a:norm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algn="just"/>
            <a:r>
              <a:rPr lang="en-US" dirty="0"/>
              <a:t>Plants have developed a number of defense mechanisms to deter herbivores. These; resistant, thick, indigestible leaves, needles, thorns, stinging spines and poisons produced in plant tissues.</a:t>
            </a:r>
            <a:endParaRPr lang="tr-TR" dirty="0"/>
          </a:p>
          <a:p>
            <a:pPr algn="just"/>
            <a:endParaRPr lang="en-GB" dirty="0"/>
          </a:p>
          <a:p>
            <a:pPr algn="just"/>
            <a:r>
              <a:rPr lang="en-US" dirty="0"/>
              <a:t>But herbivores have evolved to outdo them. The resilient leaves can be resisted by strong jaws, muscular tongues and large grinding molars.</a:t>
            </a:r>
            <a:endParaRPr lang="en-GB" dirty="0"/>
          </a:p>
        </p:txBody>
      </p:sp>
    </p:spTree>
    <p:extLst>
      <p:ext uri="{BB962C8B-B14F-4D97-AF65-F5344CB8AC3E}">
        <p14:creationId xmlns:p14="http://schemas.microsoft.com/office/powerpoint/2010/main" val="98081786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5" name="Content Placeholder 2">
            <a:extLst>
              <a:ext uri="{FF2B5EF4-FFF2-40B4-BE49-F238E27FC236}">
                <a16:creationId xmlns:a16="http://schemas.microsoft.com/office/drawing/2014/main" id="{BFC27B36-4DC1-42E1-BB30-3F46A5BB2DD9}"/>
              </a:ext>
            </a:extLst>
          </p:cNvPr>
          <p:cNvSpPr txBox="1">
            <a:spLocks/>
          </p:cNvSpPr>
          <p:nvPr/>
        </p:nvSpPr>
        <p:spPr>
          <a:xfrm>
            <a:off x="218114" y="1128814"/>
            <a:ext cx="8816829" cy="1890210"/>
          </a:xfrm>
          <a:prstGeom prst="rect">
            <a:avLst/>
          </a:prstGeom>
          <a:noFill/>
          <a:ln>
            <a:noFill/>
          </a:ln>
        </p:spPr>
        <p:txBody>
          <a:bodyPr spcFirstLastPara="1" wrap="square" lIns="91425" tIns="91425" rIns="91425" bIns="91425"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r>
              <a:rPr lang="en-US" dirty="0"/>
              <a:t>Chemicals also have specialized mechanisms for detoxification, or they may have a special mechanism to store these chemicals.  </a:t>
            </a:r>
            <a:endParaRPr lang="tr-TR" dirty="0"/>
          </a:p>
          <a:p>
            <a:endParaRPr lang="tr-TR" dirty="0"/>
          </a:p>
          <a:p>
            <a:r>
              <a:rPr lang="en-US" dirty="0"/>
              <a:t>For example, stored plant toxins, such as cardiac glycosides produced by milkweed and retained by monarch butterflies, may actually be defenses for animals that eat them.</a:t>
            </a:r>
            <a:endParaRPr lang="tr-TR" dirty="0"/>
          </a:p>
          <a:p>
            <a:endParaRPr lang="tr-TR" dirty="0"/>
          </a:p>
          <a:p>
            <a:r>
              <a:rPr lang="en-US" dirty="0"/>
              <a:t>Different foraging types (carnivores, herbivores, etc.) have different tolerances for bitter compounds (potentially toxic).</a:t>
            </a:r>
            <a:endParaRPr lang="en-GB" dirty="0"/>
          </a:p>
        </p:txBody>
      </p:sp>
      <p:pic>
        <p:nvPicPr>
          <p:cNvPr id="6" name="Resim 5"/>
          <p:cNvPicPr>
            <a:picLocks noChangeAspect="1"/>
          </p:cNvPicPr>
          <p:nvPr/>
        </p:nvPicPr>
        <p:blipFill>
          <a:blip r:embed="rId3"/>
          <a:stretch>
            <a:fillRect/>
          </a:stretch>
        </p:blipFill>
        <p:spPr>
          <a:xfrm>
            <a:off x="1415606" y="2869034"/>
            <a:ext cx="5891205" cy="1879881"/>
          </a:xfrm>
          <a:prstGeom prst="rect">
            <a:avLst/>
          </a:prstGeom>
          <a:effectLst>
            <a:softEdge rad="127000"/>
          </a:effectLst>
        </p:spPr>
      </p:pic>
    </p:spTree>
    <p:extLst>
      <p:ext uri="{BB962C8B-B14F-4D97-AF65-F5344CB8AC3E}">
        <p14:creationId xmlns:p14="http://schemas.microsoft.com/office/powerpoint/2010/main" val="392988786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Resim 2"/>
          <p:cNvPicPr>
            <a:picLocks noChangeAspect="1"/>
          </p:cNvPicPr>
          <p:nvPr/>
        </p:nvPicPr>
        <p:blipFill>
          <a:blip r:embed="rId3"/>
          <a:stretch>
            <a:fillRect/>
          </a:stretch>
        </p:blipFill>
        <p:spPr>
          <a:xfrm>
            <a:off x="1091928" y="916009"/>
            <a:ext cx="3294263" cy="3219763"/>
          </a:xfrm>
          <a:prstGeom prst="rect">
            <a:avLst/>
          </a:prstGeom>
          <a:effectLst>
            <a:softEdge rad="127000"/>
          </a:effectLst>
        </p:spPr>
      </p:pic>
      <p:sp>
        <p:nvSpPr>
          <p:cNvPr id="1620" name="Content Placeholder 2">
            <a:extLst>
              <a:ext uri="{FF2B5EF4-FFF2-40B4-BE49-F238E27FC236}">
                <a16:creationId xmlns:a16="http://schemas.microsoft.com/office/drawing/2014/main" id="{1158E7B1-25AD-4870-B974-869F86256074}"/>
              </a:ext>
            </a:extLst>
          </p:cNvPr>
          <p:cNvSpPr txBox="1">
            <a:spLocks/>
          </p:cNvSpPr>
          <p:nvPr/>
        </p:nvSpPr>
        <p:spPr>
          <a:xfrm>
            <a:off x="5025006" y="1152475"/>
            <a:ext cx="3398694" cy="341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algn="just">
              <a:buFont typeface="Arial" panose="020B0604020202020204" pitchFamily="34" charset="0"/>
              <a:buChar char="•"/>
            </a:pPr>
            <a:r>
              <a:rPr lang="en-US" dirty="0">
                <a:solidFill>
                  <a:schemeClr val="accent2"/>
                </a:solidFill>
              </a:rPr>
              <a:t>Monarch butterflies carry a substance in their bodies called cardiac glycosides that is toxic to some animals. Butterflies acquire this ability while still being a caterpillar, while feeding on milkweed plants.</a:t>
            </a:r>
            <a:endParaRPr lang="tr-TR" dirty="0">
              <a:solidFill>
                <a:schemeClr val="accent2"/>
              </a:solidFill>
            </a:endParaRPr>
          </a:p>
          <a:p>
            <a:pPr algn="just"/>
            <a:endParaRPr lang="tr-TR" dirty="0">
              <a:solidFill>
                <a:schemeClr val="accent2"/>
              </a:solidFill>
            </a:endParaRPr>
          </a:p>
          <a:p>
            <a:pPr algn="just">
              <a:buFont typeface="Arial" panose="020B0604020202020204" pitchFamily="34" charset="0"/>
              <a:buChar char="•"/>
            </a:pPr>
            <a:r>
              <a:rPr lang="en-US" dirty="0">
                <a:solidFill>
                  <a:schemeClr val="accent2"/>
                </a:solidFill>
              </a:rPr>
              <a:t>However, there are some bird and rodent species that are immune to such poisons.</a:t>
            </a:r>
            <a:endParaRPr lang="en-GB" dirty="0">
              <a:solidFill>
                <a:schemeClr val="accent2"/>
              </a:solidFill>
            </a:endParaRPr>
          </a:p>
        </p:txBody>
      </p:sp>
    </p:spTree>
    <p:extLst>
      <p:ext uri="{BB962C8B-B14F-4D97-AF65-F5344CB8AC3E}">
        <p14:creationId xmlns:p14="http://schemas.microsoft.com/office/powerpoint/2010/main" val="305416430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pic>
        <p:nvPicPr>
          <p:cNvPr id="2" name="Resim 1"/>
          <p:cNvPicPr>
            <a:picLocks noChangeAspect="1"/>
          </p:cNvPicPr>
          <p:nvPr/>
        </p:nvPicPr>
        <p:blipFill>
          <a:blip r:embed="rId3"/>
          <a:stretch>
            <a:fillRect/>
          </a:stretch>
        </p:blipFill>
        <p:spPr>
          <a:xfrm>
            <a:off x="669016" y="897622"/>
            <a:ext cx="4194412" cy="7834039"/>
          </a:xfrm>
          <a:prstGeom prst="rect">
            <a:avLst/>
          </a:prstGeom>
        </p:spPr>
      </p:pic>
      <p:sp>
        <p:nvSpPr>
          <p:cNvPr id="7" name="Content Placeholder 2">
            <a:extLst>
              <a:ext uri="{FF2B5EF4-FFF2-40B4-BE49-F238E27FC236}">
                <a16:creationId xmlns:a16="http://schemas.microsoft.com/office/drawing/2014/main" id="{A97F3F1D-0077-4C90-BB2C-247FB1589A19}"/>
              </a:ext>
            </a:extLst>
          </p:cNvPr>
          <p:cNvSpPr txBox="1">
            <a:spLocks/>
          </p:cNvSpPr>
          <p:nvPr/>
        </p:nvSpPr>
        <p:spPr>
          <a:xfrm>
            <a:off x="669016" y="465516"/>
            <a:ext cx="4347602" cy="43210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r>
              <a:rPr lang="en-US" dirty="0"/>
              <a:t>They can handle needles and thorns with thick skin.</a:t>
            </a:r>
            <a:endParaRPr lang="en-GB" dirty="0"/>
          </a:p>
        </p:txBody>
      </p:sp>
      <p:sp>
        <p:nvSpPr>
          <p:cNvPr id="4" name="Dikdörtgen 3"/>
          <p:cNvSpPr/>
          <p:nvPr/>
        </p:nvSpPr>
        <p:spPr>
          <a:xfrm>
            <a:off x="5402510" y="2152084"/>
            <a:ext cx="3292679" cy="954107"/>
          </a:xfrm>
          <a:prstGeom prst="rect">
            <a:avLst/>
          </a:prstGeom>
        </p:spPr>
        <p:txBody>
          <a:bodyPr wrap="square">
            <a:spAutoFit/>
          </a:bodyPr>
          <a:lstStyle/>
          <a:p>
            <a:pPr algn="just"/>
            <a:r>
              <a:rPr lang="en-US" dirty="0"/>
              <a:t>The spines on the </a:t>
            </a:r>
            <a:r>
              <a:rPr lang="en-US" dirty="0" err="1"/>
              <a:t>glacian</a:t>
            </a:r>
            <a:r>
              <a:rPr lang="en-US" dirty="0"/>
              <a:t> tree are examples of defenses in plants that work to resist the attention of herbivores.</a:t>
            </a:r>
            <a:endParaRPr lang="tr-TR" dirty="0"/>
          </a:p>
        </p:txBody>
      </p:sp>
    </p:spTree>
    <p:extLst>
      <p:ext uri="{BB962C8B-B14F-4D97-AF65-F5344CB8AC3E}">
        <p14:creationId xmlns:p14="http://schemas.microsoft.com/office/powerpoint/2010/main" val="196222285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5" name="Content Placeholder 2">
            <a:extLst>
              <a:ext uri="{FF2B5EF4-FFF2-40B4-BE49-F238E27FC236}">
                <a16:creationId xmlns:a16="http://schemas.microsoft.com/office/drawing/2014/main" id="{0ED38D43-DB93-41E5-B5C3-203E305964B7}"/>
              </a:ext>
            </a:extLst>
          </p:cNvPr>
          <p:cNvSpPr txBox="1">
            <a:spLocks/>
          </p:cNvSpPr>
          <p:nvPr/>
        </p:nvSpPr>
        <p:spPr>
          <a:xfrm>
            <a:off x="451853" y="934361"/>
            <a:ext cx="8465644" cy="341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algn="just"/>
            <a:r>
              <a:rPr lang="en-US" sz="2000" dirty="0"/>
              <a:t>One of the main methods of behaviorally overcoming plant defenses is dietary selectivity. This includes finding the type of plant an animal is adapted to eat.</a:t>
            </a:r>
            <a:endParaRPr lang="tr-TR" sz="2000" dirty="0"/>
          </a:p>
          <a:p>
            <a:pPr algn="just"/>
            <a:endParaRPr lang="en-GB" sz="2000" dirty="0"/>
          </a:p>
          <a:p>
            <a:pPr algn="just"/>
            <a:r>
              <a:rPr lang="en-US" sz="2000" dirty="0"/>
              <a:t>Monarch butterflies and milkweed are examples of this. When mature monarch butterflies lay their eggs, they look for milkweed plants; this means that the developing caterpillars will feed on plants suitable for their metabolic adaptations.</a:t>
            </a:r>
            <a:endParaRPr lang="tr-TR" sz="2000" dirty="0"/>
          </a:p>
          <a:p>
            <a:pPr algn="just"/>
            <a:endParaRPr lang="tr-TR" sz="2000" dirty="0"/>
          </a:p>
          <a:p>
            <a:pPr algn="just"/>
            <a:r>
              <a:rPr lang="en-US" sz="2000" dirty="0"/>
              <a:t>Selectivity may also involve selecting susceptible plants from a population of potential targets; some individual plants may have less defenses than others of the same species.</a:t>
            </a:r>
            <a:endParaRPr lang="en-GB" dirty="0"/>
          </a:p>
        </p:txBody>
      </p:sp>
    </p:spTree>
    <p:extLst>
      <p:ext uri="{BB962C8B-B14F-4D97-AF65-F5344CB8AC3E}">
        <p14:creationId xmlns:p14="http://schemas.microsoft.com/office/powerpoint/2010/main" val="27423546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Resim 1"/>
          <p:cNvPicPr>
            <a:picLocks noChangeAspect="1"/>
          </p:cNvPicPr>
          <p:nvPr/>
        </p:nvPicPr>
        <p:blipFill>
          <a:blip r:embed="rId3"/>
          <a:stretch>
            <a:fillRect/>
          </a:stretch>
        </p:blipFill>
        <p:spPr>
          <a:xfrm>
            <a:off x="1069071" y="930071"/>
            <a:ext cx="3284815" cy="3256035"/>
          </a:xfrm>
          <a:prstGeom prst="rect">
            <a:avLst/>
          </a:prstGeom>
          <a:effectLst>
            <a:softEdge rad="127000"/>
          </a:effectLst>
        </p:spPr>
      </p:pic>
      <p:sp>
        <p:nvSpPr>
          <p:cNvPr id="1614" name="Title 1">
            <a:extLst>
              <a:ext uri="{FF2B5EF4-FFF2-40B4-BE49-F238E27FC236}">
                <a16:creationId xmlns:a16="http://schemas.microsoft.com/office/drawing/2014/main" id="{616E3A19-9889-492E-B39B-ED45B70CECF4}"/>
              </a:ext>
            </a:extLst>
          </p:cNvPr>
          <p:cNvSpPr>
            <a:spLocks noGrp="1"/>
          </p:cNvSpPr>
          <p:nvPr>
            <p:ph type="title"/>
          </p:nvPr>
        </p:nvSpPr>
        <p:spPr>
          <a:xfrm>
            <a:off x="1230631" y="116149"/>
            <a:ext cx="2955475" cy="994741"/>
          </a:xfrm>
        </p:spPr>
        <p:txBody>
          <a:bodyPr/>
          <a:lstStyle/>
          <a:p>
            <a:pPr algn="ctr"/>
            <a:r>
              <a:rPr lang="en-GB" dirty="0">
                <a:solidFill>
                  <a:schemeClr val="accent2"/>
                </a:solidFill>
              </a:rPr>
              <a:t>OAK TREE AND TANINS</a:t>
            </a:r>
          </a:p>
        </p:txBody>
      </p:sp>
      <p:sp>
        <p:nvSpPr>
          <p:cNvPr id="1615" name="Content Placeholder 4">
            <a:extLst>
              <a:ext uri="{FF2B5EF4-FFF2-40B4-BE49-F238E27FC236}">
                <a16:creationId xmlns:a16="http://schemas.microsoft.com/office/drawing/2014/main" id="{2B1E0565-7C72-480A-A6D2-9FFDD14D9E8B}"/>
              </a:ext>
            </a:extLst>
          </p:cNvPr>
          <p:cNvSpPr txBox="1">
            <a:spLocks/>
          </p:cNvSpPr>
          <p:nvPr/>
        </p:nvSpPr>
        <p:spPr>
          <a:xfrm>
            <a:off x="4864944" y="1110890"/>
            <a:ext cx="3820616" cy="2777161"/>
          </a:xfrm>
          <a:prstGeom prst="rect">
            <a:avLst/>
          </a:prstGeom>
        </p:spPr>
        <p:txBody>
          <a:bodyPr>
            <a:normAutofit fontScale="70000" lnSpcReduction="20000"/>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285750" indent="-285750" algn="just">
              <a:buFont typeface="Arial" panose="020B0604020202020204" pitchFamily="34" charset="0"/>
              <a:buChar char="•"/>
            </a:pPr>
            <a:r>
              <a:rPr lang="en-US" sz="1500" dirty="0">
                <a:solidFill>
                  <a:schemeClr val="accent2"/>
                </a:solidFill>
              </a:rPr>
              <a:t>No tree species distributed in Europe can withstand the feeding activity of such a variety of herbivorous insect species. Insects show herbivorous feeding activity most intensely in the spring and less intensely in the autumn.</a:t>
            </a:r>
            <a:endParaRPr lang="tr-TR" sz="1500" dirty="0">
              <a:solidFill>
                <a:schemeClr val="accent2"/>
              </a:solidFill>
            </a:endParaRPr>
          </a:p>
          <a:p>
            <a:pPr marL="285750" indent="-285750" algn="just">
              <a:buFont typeface="Arial" panose="020B0604020202020204" pitchFamily="34" charset="0"/>
              <a:buChar char="•"/>
            </a:pPr>
            <a:endParaRPr lang="tr-TR" sz="1500" dirty="0">
              <a:solidFill>
                <a:schemeClr val="accent2"/>
              </a:solidFill>
            </a:endParaRPr>
          </a:p>
          <a:p>
            <a:pPr marL="285750" indent="-285750" algn="just">
              <a:buFont typeface="Arial" panose="020B0604020202020204" pitchFamily="34" charset="0"/>
              <a:buChar char="•"/>
            </a:pPr>
            <a:r>
              <a:rPr lang="en-US" sz="1500" dirty="0">
                <a:solidFill>
                  <a:schemeClr val="accent2"/>
                </a:solidFill>
              </a:rPr>
              <a:t>The larvae of the winter moth, which is the most common among these insects, feed on oak leaves in May and fall to the ground and pupate towards the end of May. So, what could be the reason why insects show a more intense feeding activity on oak leaves in spring?</a:t>
            </a:r>
            <a:endParaRPr lang="tr-TR" sz="1500" dirty="0">
              <a:solidFill>
                <a:schemeClr val="accent2"/>
              </a:solidFill>
            </a:endParaRPr>
          </a:p>
          <a:p>
            <a:pPr marL="285750" indent="-285750" algn="just">
              <a:buFont typeface="Arial" panose="020B0604020202020204" pitchFamily="34" charset="0"/>
              <a:buChar char="•"/>
            </a:pPr>
            <a:endParaRPr lang="tr-TR" sz="1500" dirty="0">
              <a:solidFill>
                <a:schemeClr val="accent2"/>
              </a:solidFill>
            </a:endParaRPr>
          </a:p>
          <a:p>
            <a:pPr marL="285750" indent="-285750" algn="just">
              <a:buFont typeface="Arial" panose="020B0604020202020204" pitchFamily="34" charset="0"/>
              <a:buChar char="•"/>
            </a:pPr>
            <a:r>
              <a:rPr lang="en-US" sz="1500" dirty="0">
                <a:solidFill>
                  <a:schemeClr val="accent2"/>
                </a:solidFill>
              </a:rPr>
              <a:t>The oak tree defends itself structurally against herbivores by chemical means using tannins and by changing the leaf texture (hardness). On the other hand, herbivores compensate for this by feeding on young leaves during the spring period and by changing their life cycles during the summer-autumn period.</a:t>
            </a:r>
            <a:endParaRPr lang="en-GB" dirty="0">
              <a:solidFill>
                <a:schemeClr val="accent2"/>
              </a:solidFill>
            </a:endParaRPr>
          </a:p>
        </p:txBody>
      </p:sp>
    </p:spTree>
    <p:extLst>
      <p:ext uri="{BB962C8B-B14F-4D97-AF65-F5344CB8AC3E}">
        <p14:creationId xmlns:p14="http://schemas.microsoft.com/office/powerpoint/2010/main" val="32972575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5509"/>
        <p:cNvGrpSpPr/>
        <p:nvPr/>
      </p:nvGrpSpPr>
      <p:grpSpPr>
        <a:xfrm>
          <a:off x="0" y="0"/>
          <a:ext cx="0" cy="0"/>
          <a:chOff x="0" y="0"/>
          <a:chExt cx="0" cy="0"/>
        </a:xfrm>
      </p:grpSpPr>
      <p:sp>
        <p:nvSpPr>
          <p:cNvPr id="46325" name="Google Shape;46325;p69"/>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 you!</a:t>
            </a:r>
            <a:endParaRPr/>
          </a:p>
        </p:txBody>
      </p:sp>
      <p:sp>
        <p:nvSpPr>
          <p:cNvPr id="45510" name="Google Shape;45510;p69"/>
          <p:cNvSpPr txBox="1">
            <a:spLocks noGrp="1"/>
          </p:cNvSpPr>
          <p:nvPr>
            <p:ph type="subTitle" idx="1"/>
          </p:nvPr>
        </p:nvSpPr>
        <p:spPr>
          <a:xfrm>
            <a:off x="5546204" y="949531"/>
            <a:ext cx="2404800" cy="832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tr-TR" dirty="0" err="1"/>
              <a:t>Any</a:t>
            </a:r>
            <a:r>
              <a:rPr lang="tr-TR" dirty="0"/>
              <a:t> </a:t>
            </a:r>
            <a:r>
              <a:rPr lang="tr-TR" dirty="0" err="1"/>
              <a:t>Questions</a:t>
            </a:r>
            <a:r>
              <a:rPr lang="tr-TR" dirty="0"/>
              <a:t> ??</a:t>
            </a:r>
            <a:r>
              <a:rPr lang="en" dirty="0"/>
              <a:t>?</a:t>
            </a:r>
            <a:endParaRPr dirty="0"/>
          </a:p>
        </p:txBody>
      </p:sp>
      <p:sp>
        <p:nvSpPr>
          <p:cNvPr id="45511" name="Google Shape;45511;p69"/>
          <p:cNvSpPr txBox="1">
            <a:spLocks noGrp="1"/>
          </p:cNvSpPr>
          <p:nvPr>
            <p:ph type="subTitle" idx="2"/>
          </p:nvPr>
        </p:nvSpPr>
        <p:spPr>
          <a:xfrm>
            <a:off x="5293096" y="1781731"/>
            <a:ext cx="2882308" cy="1186023"/>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tr-TR" dirty="0"/>
              <a:t>Dr. Etkin ŞAFAK</a:t>
            </a:r>
          </a:p>
          <a:p>
            <a:pPr marL="0" lvl="0" indent="0" algn="ctr" rtl="0">
              <a:spcBef>
                <a:spcPts val="0"/>
              </a:spcBef>
              <a:spcAft>
                <a:spcPts val="0"/>
              </a:spcAft>
              <a:buNone/>
            </a:pPr>
            <a:r>
              <a:rPr lang="tr-TR" dirty="0" err="1"/>
              <a:t>esafak</a:t>
            </a:r>
            <a:r>
              <a:rPr lang="en" dirty="0"/>
              <a:t>@</a:t>
            </a:r>
            <a:r>
              <a:rPr lang="tr-TR" dirty="0"/>
              <a:t>ankara.edu.tr</a:t>
            </a:r>
            <a:r>
              <a:rPr lang="en" dirty="0"/>
              <a:t> </a:t>
            </a:r>
            <a:endParaRPr dirty="0"/>
          </a:p>
          <a:p>
            <a:pPr marL="0" lvl="0" indent="0" algn="ctr" rtl="0">
              <a:spcBef>
                <a:spcPts val="0"/>
              </a:spcBef>
              <a:spcAft>
                <a:spcPts val="0"/>
              </a:spcAft>
              <a:buNone/>
            </a:pPr>
            <a:r>
              <a:rPr lang="tr-TR" dirty="0"/>
              <a:t>Ankara </a:t>
            </a:r>
            <a:r>
              <a:rPr lang="tr-TR" dirty="0" err="1"/>
              <a:t>University</a:t>
            </a:r>
            <a:endParaRPr lang="tr-TR" dirty="0"/>
          </a:p>
          <a:p>
            <a:pPr marL="0" lvl="0" indent="0" algn="ctr" rtl="0">
              <a:spcBef>
                <a:spcPts val="0"/>
              </a:spcBef>
              <a:spcAft>
                <a:spcPts val="0"/>
              </a:spcAft>
              <a:buNone/>
            </a:pPr>
            <a:r>
              <a:rPr lang="tr-TR" dirty="0" err="1"/>
              <a:t>Faculty</a:t>
            </a:r>
            <a:r>
              <a:rPr lang="tr-TR" dirty="0"/>
              <a:t> of </a:t>
            </a:r>
            <a:r>
              <a:rPr lang="tr-TR" dirty="0" err="1"/>
              <a:t>Veterinary</a:t>
            </a:r>
            <a:r>
              <a:rPr lang="tr-TR" dirty="0"/>
              <a:t> </a:t>
            </a:r>
            <a:r>
              <a:rPr lang="tr-TR" dirty="0" err="1"/>
              <a:t>Medicine</a:t>
            </a:r>
            <a:endParaRPr lang="tr-TR" dirty="0"/>
          </a:p>
          <a:p>
            <a:pPr marL="0" lvl="0" indent="0" algn="ctr" rtl="0">
              <a:spcBef>
                <a:spcPts val="0"/>
              </a:spcBef>
              <a:spcAft>
                <a:spcPts val="0"/>
              </a:spcAft>
              <a:buNone/>
            </a:pPr>
            <a:r>
              <a:rPr lang="tr-TR" dirty="0" err="1"/>
              <a:t>Department</a:t>
            </a:r>
            <a:r>
              <a:rPr lang="tr-TR" dirty="0"/>
              <a:t> of </a:t>
            </a:r>
            <a:r>
              <a:rPr lang="tr-TR" dirty="0" err="1"/>
              <a:t>Physiology</a:t>
            </a:r>
            <a:endParaRPr dirty="0"/>
          </a:p>
        </p:txBody>
      </p:sp>
      <p:sp>
        <p:nvSpPr>
          <p:cNvPr id="45512" name="Google Shape;45512;p69"/>
          <p:cNvSpPr/>
          <p:nvPr/>
        </p:nvSpPr>
        <p:spPr>
          <a:xfrm flipH="1">
            <a:off x="3711658" y="761813"/>
            <a:ext cx="1207875" cy="1198278"/>
          </a:xfrm>
          <a:custGeom>
            <a:avLst/>
            <a:gdLst/>
            <a:ahLst/>
            <a:cxnLst/>
            <a:rect l="l" t="t" r="r" b="b"/>
            <a:pathLst>
              <a:path w="29802" h="29411" extrusionOk="0">
                <a:moveTo>
                  <a:pt x="16918" y="0"/>
                </a:moveTo>
                <a:cubicBezTo>
                  <a:pt x="15897" y="0"/>
                  <a:pt x="14984" y="266"/>
                  <a:pt x="14728" y="344"/>
                </a:cubicBezTo>
                <a:cubicBezTo>
                  <a:pt x="14383" y="452"/>
                  <a:pt x="12728" y="1023"/>
                  <a:pt x="11561" y="2642"/>
                </a:cubicBezTo>
                <a:cubicBezTo>
                  <a:pt x="10299" y="4416"/>
                  <a:pt x="11097" y="5357"/>
                  <a:pt x="10180" y="6821"/>
                </a:cubicBezTo>
                <a:cubicBezTo>
                  <a:pt x="8763" y="9072"/>
                  <a:pt x="6573" y="8345"/>
                  <a:pt x="3191" y="10298"/>
                </a:cubicBezTo>
                <a:cubicBezTo>
                  <a:pt x="1382" y="11334"/>
                  <a:pt x="155" y="13346"/>
                  <a:pt x="84" y="15442"/>
                </a:cubicBezTo>
                <a:cubicBezTo>
                  <a:pt x="0" y="17525"/>
                  <a:pt x="1048" y="19644"/>
                  <a:pt x="2775" y="20835"/>
                </a:cubicBezTo>
                <a:cubicBezTo>
                  <a:pt x="3799" y="21526"/>
                  <a:pt x="5037" y="21942"/>
                  <a:pt x="5870" y="22859"/>
                </a:cubicBezTo>
                <a:cubicBezTo>
                  <a:pt x="6513" y="23550"/>
                  <a:pt x="6858" y="24478"/>
                  <a:pt x="7311" y="25312"/>
                </a:cubicBezTo>
                <a:cubicBezTo>
                  <a:pt x="8382" y="27241"/>
                  <a:pt x="10228" y="28777"/>
                  <a:pt x="12371" y="29253"/>
                </a:cubicBezTo>
                <a:cubicBezTo>
                  <a:pt x="12842" y="29359"/>
                  <a:pt x="13324" y="29411"/>
                  <a:pt x="13805" y="29411"/>
                </a:cubicBezTo>
                <a:cubicBezTo>
                  <a:pt x="15540" y="29411"/>
                  <a:pt x="17266" y="28734"/>
                  <a:pt x="18431" y="27467"/>
                </a:cubicBezTo>
                <a:cubicBezTo>
                  <a:pt x="19467" y="26336"/>
                  <a:pt x="20110" y="24728"/>
                  <a:pt x="21527" y="24169"/>
                </a:cubicBezTo>
                <a:cubicBezTo>
                  <a:pt x="22194" y="23895"/>
                  <a:pt x="22956" y="23907"/>
                  <a:pt x="23670" y="23871"/>
                </a:cubicBezTo>
                <a:cubicBezTo>
                  <a:pt x="25158" y="23764"/>
                  <a:pt x="26659" y="23335"/>
                  <a:pt x="27837" y="22407"/>
                </a:cubicBezTo>
                <a:cubicBezTo>
                  <a:pt x="29016" y="21478"/>
                  <a:pt x="29802" y="20002"/>
                  <a:pt x="29671" y="18513"/>
                </a:cubicBezTo>
                <a:cubicBezTo>
                  <a:pt x="29480" y="16394"/>
                  <a:pt x="27551" y="14727"/>
                  <a:pt x="27432" y="12620"/>
                </a:cubicBezTo>
                <a:cubicBezTo>
                  <a:pt x="27361" y="11322"/>
                  <a:pt x="27718" y="11441"/>
                  <a:pt x="27587" y="10239"/>
                </a:cubicBezTo>
                <a:cubicBezTo>
                  <a:pt x="27349" y="8214"/>
                  <a:pt x="26051" y="5869"/>
                  <a:pt x="23980" y="4857"/>
                </a:cubicBezTo>
                <a:cubicBezTo>
                  <a:pt x="22587" y="4178"/>
                  <a:pt x="22015" y="4666"/>
                  <a:pt x="21063" y="3833"/>
                </a:cubicBezTo>
                <a:cubicBezTo>
                  <a:pt x="19860" y="2773"/>
                  <a:pt x="20396" y="1726"/>
                  <a:pt x="19348" y="785"/>
                </a:cubicBezTo>
                <a:cubicBezTo>
                  <a:pt x="18667" y="179"/>
                  <a:pt x="17756" y="0"/>
                  <a:pt x="169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3" name="Google Shape;45513;p69"/>
          <p:cNvSpPr/>
          <p:nvPr/>
        </p:nvSpPr>
        <p:spPr>
          <a:xfrm>
            <a:off x="927012" y="2967754"/>
            <a:ext cx="2143185" cy="1361829"/>
          </a:xfrm>
          <a:custGeom>
            <a:avLst/>
            <a:gdLst/>
            <a:ahLst/>
            <a:cxnLst/>
            <a:rect l="l" t="t" r="r" b="b"/>
            <a:pathLst>
              <a:path w="49674" h="31564" extrusionOk="0">
                <a:moveTo>
                  <a:pt x="13307" y="0"/>
                </a:moveTo>
                <a:cubicBezTo>
                  <a:pt x="13201" y="0"/>
                  <a:pt x="13096" y="2"/>
                  <a:pt x="12990" y="4"/>
                </a:cubicBezTo>
                <a:cubicBezTo>
                  <a:pt x="10407" y="63"/>
                  <a:pt x="7835" y="956"/>
                  <a:pt x="6632" y="2528"/>
                </a:cubicBezTo>
                <a:cubicBezTo>
                  <a:pt x="4918" y="4743"/>
                  <a:pt x="6144" y="7767"/>
                  <a:pt x="4346" y="9946"/>
                </a:cubicBezTo>
                <a:cubicBezTo>
                  <a:pt x="3239" y="11291"/>
                  <a:pt x="2810" y="10898"/>
                  <a:pt x="1870" y="12184"/>
                </a:cubicBezTo>
                <a:cubicBezTo>
                  <a:pt x="298" y="14339"/>
                  <a:pt x="1" y="17589"/>
                  <a:pt x="2084" y="20066"/>
                </a:cubicBezTo>
                <a:cubicBezTo>
                  <a:pt x="3477" y="21757"/>
                  <a:pt x="4775" y="21673"/>
                  <a:pt x="5382" y="23185"/>
                </a:cubicBezTo>
                <a:cubicBezTo>
                  <a:pt x="6132" y="25055"/>
                  <a:pt x="4358" y="25709"/>
                  <a:pt x="5013" y="27412"/>
                </a:cubicBezTo>
                <a:cubicBezTo>
                  <a:pt x="5954" y="29817"/>
                  <a:pt x="10538" y="30984"/>
                  <a:pt x="11383" y="31174"/>
                </a:cubicBezTo>
                <a:cubicBezTo>
                  <a:pt x="11773" y="31266"/>
                  <a:pt x="13129" y="31564"/>
                  <a:pt x="14909" y="31564"/>
                </a:cubicBezTo>
                <a:cubicBezTo>
                  <a:pt x="15903" y="31564"/>
                  <a:pt x="17029" y="31471"/>
                  <a:pt x="18193" y="31198"/>
                </a:cubicBezTo>
                <a:cubicBezTo>
                  <a:pt x="21729" y="30389"/>
                  <a:pt x="21444" y="28877"/>
                  <a:pt x="24182" y="28091"/>
                </a:cubicBezTo>
                <a:cubicBezTo>
                  <a:pt x="25027" y="27851"/>
                  <a:pt x="25804" y="27753"/>
                  <a:pt x="26561" y="27753"/>
                </a:cubicBezTo>
                <a:cubicBezTo>
                  <a:pt x="29569" y="27753"/>
                  <a:pt x="32264" y="29306"/>
                  <a:pt x="37696" y="29734"/>
                </a:cubicBezTo>
                <a:cubicBezTo>
                  <a:pt x="38066" y="29762"/>
                  <a:pt x="38438" y="29775"/>
                  <a:pt x="38808" y="29775"/>
                </a:cubicBezTo>
                <a:cubicBezTo>
                  <a:pt x="42074" y="29775"/>
                  <a:pt x="45243" y="28709"/>
                  <a:pt x="47125" y="26912"/>
                </a:cubicBezTo>
                <a:cubicBezTo>
                  <a:pt x="49233" y="24924"/>
                  <a:pt x="49673" y="22090"/>
                  <a:pt x="48280" y="19685"/>
                </a:cubicBezTo>
                <a:cubicBezTo>
                  <a:pt x="47447" y="18256"/>
                  <a:pt x="46018" y="16958"/>
                  <a:pt x="45637" y="15458"/>
                </a:cubicBezTo>
                <a:cubicBezTo>
                  <a:pt x="45363" y="14291"/>
                  <a:pt x="45732" y="13148"/>
                  <a:pt x="45840" y="11994"/>
                </a:cubicBezTo>
                <a:cubicBezTo>
                  <a:pt x="46090" y="9315"/>
                  <a:pt x="44839" y="6481"/>
                  <a:pt x="42149" y="4445"/>
                </a:cubicBezTo>
                <a:cubicBezTo>
                  <a:pt x="39900" y="2751"/>
                  <a:pt x="36655" y="1692"/>
                  <a:pt x="33483" y="1692"/>
                </a:cubicBezTo>
                <a:cubicBezTo>
                  <a:pt x="32841" y="1692"/>
                  <a:pt x="32203" y="1735"/>
                  <a:pt x="31576" y="1826"/>
                </a:cubicBezTo>
                <a:cubicBezTo>
                  <a:pt x="29443" y="2132"/>
                  <a:pt x="27376" y="2954"/>
                  <a:pt x="25238" y="2954"/>
                </a:cubicBezTo>
                <a:cubicBezTo>
                  <a:pt x="24798" y="2954"/>
                  <a:pt x="24355" y="2919"/>
                  <a:pt x="23908" y="2838"/>
                </a:cubicBezTo>
                <a:cubicBezTo>
                  <a:pt x="22658" y="2611"/>
                  <a:pt x="21587" y="2064"/>
                  <a:pt x="20479" y="1587"/>
                </a:cubicBezTo>
                <a:cubicBezTo>
                  <a:pt x="18287" y="662"/>
                  <a:pt x="15787" y="0"/>
                  <a:pt x="133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14" name="Google Shape;45514;p69"/>
          <p:cNvGrpSpPr/>
          <p:nvPr/>
        </p:nvGrpSpPr>
        <p:grpSpPr>
          <a:xfrm rot="481225">
            <a:off x="3753971" y="3006802"/>
            <a:ext cx="1341854" cy="1352558"/>
            <a:chOff x="2053525" y="1963725"/>
            <a:chExt cx="379225" cy="382250"/>
          </a:xfrm>
        </p:grpSpPr>
        <p:sp>
          <p:nvSpPr>
            <p:cNvPr id="45515" name="Google Shape;45515;p69"/>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6" name="Google Shape;45516;p69"/>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7" name="Google Shape;45517;p69"/>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8" name="Google Shape;45518;p69"/>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9" name="Google Shape;45519;p69"/>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0" name="Google Shape;45520;p69"/>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1" name="Google Shape;45521;p69"/>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2" name="Google Shape;45522;p69"/>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3" name="Google Shape;45523;p69"/>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4" name="Google Shape;45524;p69"/>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5" name="Google Shape;45525;p69"/>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6" name="Google Shape;45526;p69"/>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7" name="Google Shape;45527;p69"/>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8" name="Google Shape;45528;p69"/>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9" name="Google Shape;45529;p69"/>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0" name="Google Shape;45530;p69"/>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1" name="Google Shape;45531;p69"/>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2" name="Google Shape;45532;p69"/>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3" name="Google Shape;45533;p69"/>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4" name="Google Shape;45534;p69"/>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5" name="Google Shape;45535;p69"/>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6" name="Google Shape;45536;p69"/>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7" name="Google Shape;45537;p69"/>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8" name="Google Shape;45538;p69"/>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9" name="Google Shape;45539;p69"/>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0" name="Google Shape;45540;p69"/>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1" name="Google Shape;45541;p69"/>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2" name="Google Shape;45542;p69"/>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3" name="Google Shape;45543;p69"/>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4" name="Google Shape;45544;p69"/>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5" name="Google Shape;45545;p69"/>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6" name="Google Shape;45546;p69"/>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7" name="Google Shape;45547;p69"/>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8" name="Google Shape;45548;p69"/>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9" name="Google Shape;45549;p69"/>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0" name="Google Shape;45550;p69"/>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1" name="Google Shape;45551;p69"/>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2" name="Google Shape;45552;p69"/>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3" name="Google Shape;45553;p69"/>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4" name="Google Shape;45554;p69"/>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5" name="Google Shape;45555;p69"/>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6" name="Google Shape;45556;p69"/>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7" name="Google Shape;45557;p69"/>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8" name="Google Shape;45558;p69"/>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9" name="Google Shape;45559;p69"/>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0" name="Google Shape;45560;p69"/>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1" name="Google Shape;45561;p69"/>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2" name="Google Shape;45562;p69"/>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3" name="Google Shape;45563;p69"/>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4" name="Google Shape;45564;p69"/>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5" name="Google Shape;45565;p69"/>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6" name="Google Shape;45566;p69"/>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7" name="Google Shape;45567;p69"/>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8" name="Google Shape;45568;p69"/>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9" name="Google Shape;45569;p69"/>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0" name="Google Shape;45570;p69"/>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1" name="Google Shape;45571;p69"/>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2" name="Google Shape;45572;p69"/>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3" name="Google Shape;45573;p69"/>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4" name="Google Shape;45574;p69"/>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5" name="Google Shape;45575;p69"/>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6" name="Google Shape;45576;p69"/>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7" name="Google Shape;45577;p69"/>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8" name="Google Shape;45578;p69"/>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9" name="Google Shape;45579;p69"/>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0" name="Google Shape;45580;p69"/>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1" name="Google Shape;45581;p69"/>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2" name="Google Shape;45582;p69"/>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3" name="Google Shape;45583;p69"/>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4" name="Google Shape;45584;p69"/>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5" name="Google Shape;45585;p69"/>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6" name="Google Shape;45586;p69"/>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7" name="Google Shape;45587;p69"/>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8" name="Google Shape;45588;p69"/>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9" name="Google Shape;45589;p69"/>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0" name="Google Shape;45590;p69"/>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1" name="Google Shape;45591;p69"/>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2" name="Google Shape;45592;p69"/>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3" name="Google Shape;45593;p69"/>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4" name="Google Shape;45594;p69"/>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5" name="Google Shape;45595;p69"/>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6" name="Google Shape;45596;p69"/>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7" name="Google Shape;45597;p69"/>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8" name="Google Shape;45598;p69"/>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9" name="Google Shape;45599;p69"/>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0" name="Google Shape;45600;p69"/>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1" name="Google Shape;45601;p69"/>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2" name="Google Shape;45602;p69"/>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3" name="Google Shape;45603;p69"/>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4" name="Google Shape;45604;p69"/>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5" name="Google Shape;45605;p69"/>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6" name="Google Shape;45606;p69"/>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7" name="Google Shape;45607;p69"/>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8" name="Google Shape;45608;p69"/>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9" name="Google Shape;45609;p69"/>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0" name="Google Shape;45610;p69"/>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1" name="Google Shape;45611;p69"/>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2" name="Google Shape;45612;p69"/>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3" name="Google Shape;45613;p69"/>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4" name="Google Shape;45614;p69"/>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5" name="Google Shape;45615;p69"/>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6" name="Google Shape;45616;p69"/>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7" name="Google Shape;45617;p69"/>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8" name="Google Shape;45618;p69"/>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9" name="Google Shape;45619;p69"/>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0" name="Google Shape;45620;p69"/>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1" name="Google Shape;45621;p69"/>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2" name="Google Shape;45622;p69"/>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3" name="Google Shape;45623;p69"/>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4" name="Google Shape;45624;p69"/>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5" name="Google Shape;45625;p69"/>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6" name="Google Shape;45626;p69"/>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7" name="Google Shape;45627;p69"/>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8" name="Google Shape;45628;p69"/>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9" name="Google Shape;45629;p69"/>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0" name="Google Shape;45630;p69"/>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1" name="Google Shape;45631;p69"/>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2" name="Google Shape;45632;p69"/>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3" name="Google Shape;45633;p69"/>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4" name="Google Shape;45634;p69"/>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5" name="Google Shape;45635;p69"/>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6" name="Google Shape;45636;p69"/>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7" name="Google Shape;45637;p69"/>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8" name="Google Shape;45638;p69"/>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9" name="Google Shape;45639;p69"/>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0" name="Google Shape;45640;p69"/>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1" name="Google Shape;45641;p69"/>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2" name="Google Shape;45642;p69"/>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3" name="Google Shape;45643;p69"/>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4" name="Google Shape;45644;p69"/>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5" name="Google Shape;45645;p69"/>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6" name="Google Shape;45646;p69"/>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7" name="Google Shape;45647;p69"/>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8" name="Google Shape;45648;p69"/>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9" name="Google Shape;45649;p69"/>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0" name="Google Shape;45650;p69"/>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1" name="Google Shape;45651;p69"/>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2" name="Google Shape;45652;p69"/>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3" name="Google Shape;45653;p69"/>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4" name="Google Shape;45654;p69"/>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5" name="Google Shape;45655;p69"/>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6" name="Google Shape;45656;p69"/>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7" name="Google Shape;45657;p69"/>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8" name="Google Shape;45658;p69"/>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9" name="Google Shape;45659;p69"/>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0" name="Google Shape;45660;p69"/>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1" name="Google Shape;45661;p69"/>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2" name="Google Shape;45662;p69"/>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3" name="Google Shape;45663;p69"/>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4" name="Google Shape;45664;p69"/>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5" name="Google Shape;45665;p69"/>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6" name="Google Shape;45666;p69"/>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7" name="Google Shape;45667;p69"/>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8" name="Google Shape;45668;p69"/>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9" name="Google Shape;45669;p69"/>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0" name="Google Shape;45670;p69"/>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1" name="Google Shape;45671;p69"/>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2" name="Google Shape;45672;p69"/>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3" name="Google Shape;45673;p69"/>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4" name="Google Shape;45674;p69"/>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5" name="Google Shape;45675;p69"/>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6" name="Google Shape;45676;p69"/>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7" name="Google Shape;45677;p69"/>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8" name="Google Shape;45678;p69"/>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9" name="Google Shape;45679;p69"/>
          <p:cNvGrpSpPr/>
          <p:nvPr/>
        </p:nvGrpSpPr>
        <p:grpSpPr>
          <a:xfrm rot="-4940713" flipH="1">
            <a:off x="1075830" y="856967"/>
            <a:ext cx="1660578" cy="1998143"/>
            <a:chOff x="2564300" y="2142775"/>
            <a:chExt cx="734625" cy="880025"/>
          </a:xfrm>
        </p:grpSpPr>
        <p:sp>
          <p:nvSpPr>
            <p:cNvPr id="45680" name="Google Shape;45680;p69"/>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1" name="Google Shape;45681;p69"/>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2" name="Google Shape;45682;p69"/>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3" name="Google Shape;45683;p69"/>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4" name="Google Shape;45684;p69"/>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5" name="Google Shape;45685;p69"/>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6" name="Google Shape;45686;p69"/>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7" name="Google Shape;45687;p69"/>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8" name="Google Shape;45688;p69"/>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9" name="Google Shape;45689;p69"/>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0" name="Google Shape;45690;p69"/>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1" name="Google Shape;45691;p69"/>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2" name="Google Shape;45692;p69"/>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3" name="Google Shape;45693;p69"/>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4" name="Google Shape;45694;p69"/>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5" name="Google Shape;45695;p69"/>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6" name="Google Shape;45696;p69"/>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7" name="Google Shape;45697;p69"/>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8" name="Google Shape;45698;p69"/>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9" name="Google Shape;45699;p69"/>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0" name="Google Shape;45700;p69"/>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1" name="Google Shape;45701;p69"/>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2" name="Google Shape;45702;p69"/>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3" name="Google Shape;45703;p69"/>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4" name="Google Shape;45704;p69"/>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5" name="Google Shape;45705;p69"/>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6" name="Google Shape;45706;p69"/>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7" name="Google Shape;45707;p69"/>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8" name="Google Shape;45708;p69"/>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9" name="Google Shape;45709;p69"/>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0" name="Google Shape;45710;p69"/>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1" name="Google Shape;45711;p69"/>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2" name="Google Shape;45712;p69"/>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3" name="Google Shape;45713;p69"/>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4" name="Google Shape;45714;p69"/>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5" name="Google Shape;45715;p69"/>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6" name="Google Shape;45716;p69"/>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7" name="Google Shape;45717;p69"/>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8" name="Google Shape;45718;p69"/>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9" name="Google Shape;45719;p69"/>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0" name="Google Shape;45720;p69"/>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1" name="Google Shape;45721;p69"/>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2" name="Google Shape;45722;p69"/>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3" name="Google Shape;45723;p69"/>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4" name="Google Shape;45724;p69"/>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5" name="Google Shape;45725;p69"/>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6" name="Google Shape;45726;p69"/>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7" name="Google Shape;45727;p69"/>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8" name="Google Shape;45728;p69"/>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9" name="Google Shape;45729;p69"/>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0" name="Google Shape;45730;p69"/>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1" name="Google Shape;45731;p69"/>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2" name="Google Shape;45732;p69"/>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3" name="Google Shape;45733;p69"/>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4" name="Google Shape;45734;p69"/>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5" name="Google Shape;45735;p69"/>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6" name="Google Shape;45736;p69"/>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7" name="Google Shape;45737;p69"/>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8" name="Google Shape;45738;p69"/>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9" name="Google Shape;45739;p69"/>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0" name="Google Shape;45740;p69"/>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1" name="Google Shape;45741;p69"/>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2" name="Google Shape;45742;p69"/>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3" name="Google Shape;45743;p69"/>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4" name="Google Shape;45744;p69"/>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5" name="Google Shape;45745;p69"/>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6" name="Google Shape;45746;p69"/>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7" name="Google Shape;45747;p69"/>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8" name="Google Shape;45748;p69"/>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9" name="Google Shape;45749;p69"/>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0" name="Google Shape;45750;p69"/>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1" name="Google Shape;45751;p69"/>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2" name="Google Shape;45752;p69"/>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3" name="Google Shape;45753;p69"/>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4" name="Google Shape;45754;p69"/>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5" name="Google Shape;45755;p69"/>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6" name="Google Shape;45756;p69"/>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7" name="Google Shape;45757;p69"/>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8" name="Google Shape;45758;p69"/>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9" name="Google Shape;45759;p69"/>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0" name="Google Shape;45760;p69"/>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1" name="Google Shape;45761;p69"/>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2" name="Google Shape;45762;p69"/>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3" name="Google Shape;45763;p69"/>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4" name="Google Shape;45764;p69"/>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5" name="Google Shape;45765;p69"/>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6" name="Google Shape;45766;p69"/>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7" name="Google Shape;45767;p69"/>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8" name="Google Shape;45768;p69"/>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9" name="Google Shape;45769;p69"/>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0" name="Google Shape;45770;p69"/>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1" name="Google Shape;45771;p69"/>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2" name="Google Shape;45772;p69"/>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3" name="Google Shape;45773;p69"/>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4" name="Google Shape;45774;p69"/>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5" name="Google Shape;45775;p69"/>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6" name="Google Shape;45776;p69"/>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7" name="Google Shape;45777;p69"/>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8" name="Google Shape;45778;p69"/>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9" name="Google Shape;45779;p69"/>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0" name="Google Shape;45780;p69"/>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1" name="Google Shape;45781;p69"/>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2" name="Google Shape;45782;p69"/>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3" name="Google Shape;45783;p69"/>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4" name="Google Shape;45784;p69"/>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5" name="Google Shape;45785;p69"/>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6" name="Google Shape;45786;p69"/>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7" name="Google Shape;45787;p69"/>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8" name="Google Shape;45788;p69"/>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9" name="Google Shape;45789;p69"/>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0" name="Google Shape;45790;p69"/>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1" name="Google Shape;45791;p69"/>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2" name="Google Shape;45792;p69"/>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3" name="Google Shape;45793;p69"/>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4" name="Google Shape;45794;p69"/>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5" name="Google Shape;45795;p69"/>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6" name="Google Shape;45796;p69"/>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7" name="Google Shape;45797;p69"/>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8" name="Google Shape;45798;p69"/>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9" name="Google Shape;45799;p69"/>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0" name="Google Shape;45800;p69"/>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1" name="Google Shape;45801;p69"/>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2" name="Google Shape;45802;p69"/>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3" name="Google Shape;45803;p69"/>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4" name="Google Shape;45804;p69"/>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5" name="Google Shape;45805;p69"/>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6" name="Google Shape;45806;p69"/>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7" name="Google Shape;45807;p69"/>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8" name="Google Shape;45808;p69"/>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9" name="Google Shape;45809;p69"/>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0" name="Google Shape;45810;p69"/>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1" name="Google Shape;45811;p69"/>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2" name="Google Shape;45812;p69"/>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3" name="Google Shape;45813;p69"/>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4" name="Google Shape;45814;p69"/>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5" name="Google Shape;45815;p69"/>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6" name="Google Shape;45816;p69"/>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7" name="Google Shape;45817;p69"/>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8" name="Google Shape;45818;p69"/>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9" name="Google Shape;45819;p69"/>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0" name="Google Shape;45820;p69"/>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1" name="Google Shape;45821;p69"/>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2" name="Google Shape;45822;p69"/>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3" name="Google Shape;45823;p69"/>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4" name="Google Shape;45824;p69"/>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5" name="Google Shape;45825;p69"/>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6" name="Google Shape;45826;p69"/>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7" name="Google Shape;45827;p69"/>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8" name="Google Shape;45828;p69"/>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9" name="Google Shape;45829;p69"/>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0" name="Google Shape;45830;p69"/>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1" name="Google Shape;45831;p69"/>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2" name="Google Shape;45832;p69"/>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3" name="Google Shape;45833;p69"/>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4" name="Google Shape;45834;p69"/>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5" name="Google Shape;45835;p69"/>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6" name="Google Shape;45836;p69"/>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7" name="Google Shape;45837;p69"/>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8" name="Google Shape;45838;p69"/>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9" name="Google Shape;45839;p69"/>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0" name="Google Shape;45840;p69"/>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1" name="Google Shape;45841;p69"/>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2" name="Google Shape;45842;p69"/>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3" name="Google Shape;45843;p69"/>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4" name="Google Shape;45844;p69"/>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5" name="Google Shape;45845;p69"/>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6" name="Google Shape;45846;p69"/>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7" name="Google Shape;45847;p69"/>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8" name="Google Shape;45848;p69"/>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9" name="Google Shape;45849;p69"/>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0" name="Google Shape;45850;p69"/>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1" name="Google Shape;45851;p69"/>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2" name="Google Shape;45852;p69"/>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3" name="Google Shape;45853;p69"/>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4" name="Google Shape;45854;p69"/>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5" name="Google Shape;45855;p69"/>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6" name="Google Shape;45856;p69"/>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7" name="Google Shape;45857;p69"/>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8" name="Google Shape;45858;p69"/>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9" name="Google Shape;45859;p69"/>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0" name="Google Shape;45860;p69"/>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1" name="Google Shape;45861;p69"/>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2" name="Google Shape;45862;p69"/>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3" name="Google Shape;45863;p69"/>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4" name="Google Shape;45864;p69"/>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5" name="Google Shape;45865;p69"/>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6" name="Google Shape;45866;p69"/>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7" name="Google Shape;45867;p69"/>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8" name="Google Shape;45868;p69"/>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9" name="Google Shape;45869;p69"/>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0" name="Google Shape;45870;p69"/>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1" name="Google Shape;45871;p69"/>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2" name="Google Shape;45872;p69"/>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3" name="Google Shape;45873;p69"/>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4" name="Google Shape;45874;p69"/>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5" name="Google Shape;45875;p69"/>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6" name="Google Shape;45876;p69"/>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7" name="Google Shape;45877;p69"/>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8" name="Google Shape;45878;p69"/>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9" name="Google Shape;45879;p69"/>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0" name="Google Shape;45880;p69"/>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1" name="Google Shape;45881;p69"/>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2" name="Google Shape;45882;p69"/>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3" name="Google Shape;45883;p69"/>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4" name="Google Shape;45884;p69"/>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5" name="Google Shape;45885;p69"/>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6" name="Google Shape;45886;p69"/>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7" name="Google Shape;45887;p69"/>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8" name="Google Shape;45888;p69"/>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9" name="Google Shape;45889;p69"/>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0" name="Google Shape;45890;p69"/>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1" name="Google Shape;45891;p69"/>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2" name="Google Shape;45892;p69"/>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3" name="Google Shape;45893;p69"/>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4" name="Google Shape;45894;p69"/>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5" name="Google Shape;45895;p69"/>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6" name="Google Shape;45896;p69"/>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7" name="Google Shape;45897;p69"/>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8" name="Google Shape;45898;p69"/>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9" name="Google Shape;45899;p69"/>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0" name="Google Shape;45900;p69"/>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1" name="Google Shape;45901;p69"/>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2" name="Google Shape;45902;p69"/>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3" name="Google Shape;45903;p69"/>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4" name="Google Shape;45904;p69"/>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5" name="Google Shape;45905;p69"/>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6" name="Google Shape;45906;p69"/>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7" name="Google Shape;45907;p69"/>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8" name="Google Shape;45908;p69"/>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9" name="Google Shape;45909;p69"/>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0" name="Google Shape;45910;p69"/>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1" name="Google Shape;45911;p69"/>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2" name="Google Shape;45912;p69"/>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3" name="Google Shape;45913;p69"/>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4" name="Google Shape;45914;p69"/>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5" name="Google Shape;45915;p69"/>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6" name="Google Shape;45916;p69"/>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7" name="Google Shape;45917;p69"/>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8" name="Google Shape;45918;p69"/>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9" name="Google Shape;45919;p69"/>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0" name="Google Shape;45920;p69"/>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1" name="Google Shape;45921;p69"/>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2" name="Google Shape;45922;p69"/>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3" name="Google Shape;45923;p69"/>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4" name="Google Shape;45924;p69"/>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5" name="Google Shape;45925;p69"/>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6" name="Google Shape;45926;p69"/>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7" name="Google Shape;45927;p69"/>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8" name="Google Shape;45928;p69"/>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9" name="Google Shape;45929;p69"/>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0" name="Google Shape;45930;p69"/>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1" name="Google Shape;45931;p69"/>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2" name="Google Shape;45932;p69"/>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3" name="Google Shape;45933;p69"/>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4" name="Google Shape;45934;p69"/>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5" name="Google Shape;45935;p69"/>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6" name="Google Shape;45936;p69"/>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7" name="Google Shape;45937;p69"/>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8" name="Google Shape;45938;p69"/>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9" name="Google Shape;45939;p69"/>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0" name="Google Shape;45940;p69"/>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1" name="Google Shape;45941;p69"/>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2" name="Google Shape;45942;p69"/>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3" name="Google Shape;45943;p69"/>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4" name="Google Shape;45944;p69"/>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5" name="Google Shape;45945;p69"/>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6" name="Google Shape;45946;p69"/>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7" name="Google Shape;45947;p69"/>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8" name="Google Shape;45948;p69"/>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9" name="Google Shape;45949;p69"/>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0" name="Google Shape;45950;p69"/>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1" name="Google Shape;45951;p69"/>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2" name="Google Shape;45952;p69"/>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3" name="Google Shape;45953;p69"/>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4" name="Google Shape;45954;p69"/>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5" name="Google Shape;45955;p69"/>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6" name="Google Shape;45956;p69"/>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7" name="Google Shape;45957;p69"/>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8" name="Google Shape;45958;p69"/>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9" name="Google Shape;45959;p69"/>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0" name="Google Shape;45960;p69"/>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1" name="Google Shape;45961;p69"/>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2" name="Google Shape;45962;p69"/>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3" name="Google Shape;45963;p69"/>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4" name="Google Shape;45964;p69"/>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5" name="Google Shape;45965;p69"/>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6" name="Google Shape;45966;p69"/>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7" name="Google Shape;45967;p69"/>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8" name="Google Shape;45968;p69"/>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9" name="Google Shape;45969;p69"/>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0" name="Google Shape;45970;p69"/>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1" name="Google Shape;45971;p69"/>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2" name="Google Shape;45972;p69"/>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3" name="Google Shape;45973;p69"/>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4" name="Google Shape;45974;p69"/>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5" name="Google Shape;45975;p69"/>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6" name="Google Shape;45976;p69"/>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7" name="Google Shape;45977;p69"/>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8" name="Google Shape;45978;p69"/>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9" name="Google Shape;45979;p69"/>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0" name="Google Shape;45980;p69"/>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1" name="Google Shape;45981;p69"/>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2" name="Google Shape;45982;p69"/>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3" name="Google Shape;45983;p69"/>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4" name="Google Shape;45984;p69"/>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5" name="Google Shape;45985;p69"/>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6" name="Google Shape;45986;p69"/>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7" name="Google Shape;45987;p69"/>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8" name="Google Shape;45988;p69"/>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9" name="Google Shape;45989;p69"/>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0" name="Google Shape;45990;p69"/>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1" name="Google Shape;45991;p69"/>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2" name="Google Shape;45992;p69"/>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3" name="Google Shape;45993;p69"/>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4" name="Google Shape;45994;p69"/>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5" name="Google Shape;45995;p69"/>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6" name="Google Shape;45996;p69"/>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7" name="Google Shape;45997;p69"/>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8" name="Google Shape;45998;p69"/>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9" name="Google Shape;45999;p69"/>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0" name="Google Shape;46000;p69"/>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1" name="Google Shape;46001;p69"/>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2" name="Google Shape;46002;p69"/>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3" name="Google Shape;46003;p69"/>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4" name="Google Shape;46004;p69"/>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5" name="Google Shape;46005;p69"/>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6" name="Google Shape;46006;p69"/>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7" name="Google Shape;46007;p69"/>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8" name="Google Shape;46008;p69"/>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9" name="Google Shape;46009;p69"/>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0" name="Google Shape;46010;p69"/>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1" name="Google Shape;46011;p69"/>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2" name="Google Shape;46012;p69"/>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3" name="Google Shape;46013;p69"/>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4" name="Google Shape;46014;p69"/>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5" name="Google Shape;46015;p69"/>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6" name="Google Shape;46016;p69"/>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7" name="Google Shape;46017;p69"/>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8" name="Google Shape;46018;p69"/>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9" name="Google Shape;46019;p69"/>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0" name="Google Shape;46020;p69"/>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1" name="Google Shape;46021;p69"/>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2" name="Google Shape;46022;p69"/>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3" name="Google Shape;46023;p69"/>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4" name="Google Shape;46024;p69"/>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5" name="Google Shape;46025;p69"/>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6" name="Google Shape;46026;p69"/>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7" name="Google Shape;46027;p69"/>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8" name="Google Shape;46028;p69"/>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9" name="Google Shape;46029;p69"/>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0" name="Google Shape;46030;p69"/>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1" name="Google Shape;46031;p69"/>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2" name="Google Shape;46032;p69"/>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3" name="Google Shape;46033;p69"/>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4" name="Google Shape;46034;p69"/>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5" name="Google Shape;46035;p69"/>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6" name="Google Shape;46036;p69"/>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7" name="Google Shape;46037;p69"/>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8" name="Google Shape;46038;p69"/>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9" name="Google Shape;46039;p69"/>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0" name="Google Shape;46040;p69"/>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1" name="Google Shape;46041;p69"/>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2" name="Google Shape;46042;p69"/>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3" name="Google Shape;46043;p69"/>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4" name="Google Shape;46044;p69"/>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5" name="Google Shape;46045;p69"/>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6" name="Google Shape;46046;p69"/>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7" name="Google Shape;46047;p69"/>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8" name="Google Shape;46048;p69"/>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9" name="Google Shape;46049;p69"/>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0" name="Google Shape;46050;p69"/>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1" name="Google Shape;46051;p69"/>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2" name="Google Shape;46052;p69"/>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3" name="Google Shape;46053;p69"/>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4" name="Google Shape;46054;p69"/>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5" name="Google Shape;46055;p69"/>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6" name="Google Shape;46056;p69"/>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7" name="Google Shape;46057;p69"/>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8" name="Google Shape;46058;p69"/>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9" name="Google Shape;46059;p69"/>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0" name="Google Shape;46060;p69"/>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1" name="Google Shape;46061;p69"/>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2" name="Google Shape;46062;p69"/>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3" name="Google Shape;46063;p69"/>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4" name="Google Shape;46064;p69"/>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5" name="Google Shape;46065;p69"/>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6" name="Google Shape;46066;p69"/>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7" name="Google Shape;46067;p69"/>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8" name="Google Shape;46068;p69"/>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9" name="Google Shape;46069;p69"/>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0" name="Google Shape;46070;p69"/>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1" name="Google Shape;46071;p69"/>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2" name="Google Shape;46072;p69"/>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3" name="Google Shape;46073;p69"/>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4" name="Google Shape;46074;p69"/>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5" name="Google Shape;46075;p69"/>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6" name="Google Shape;46076;p69"/>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7" name="Google Shape;46077;p69"/>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8" name="Google Shape;46078;p69"/>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9" name="Google Shape;46079;p69"/>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0" name="Google Shape;46080;p69"/>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1" name="Google Shape;46081;p69"/>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2" name="Google Shape;46082;p69"/>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3" name="Google Shape;46083;p69"/>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4" name="Google Shape;46084;p69"/>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5" name="Google Shape;46085;p69"/>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6" name="Google Shape;46086;p69"/>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7" name="Google Shape;46087;p69"/>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8" name="Google Shape;46088;p69"/>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9" name="Google Shape;46089;p69"/>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0" name="Google Shape;46090;p69"/>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1" name="Google Shape;46091;p69"/>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2" name="Google Shape;46092;p69"/>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3" name="Google Shape;46093;p69"/>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4" name="Google Shape;46094;p69"/>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5" name="Google Shape;46095;p69"/>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6" name="Google Shape;46096;p69"/>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7" name="Google Shape;46097;p69"/>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8" name="Google Shape;46098;p69"/>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9" name="Google Shape;46099;p69"/>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0" name="Google Shape;46100;p69"/>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1" name="Google Shape;46101;p69"/>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2" name="Google Shape;46102;p69"/>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3" name="Google Shape;46103;p69"/>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4" name="Google Shape;46104;p69"/>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5" name="Google Shape;46105;p69"/>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6" name="Google Shape;46106;p69"/>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7" name="Google Shape;46107;p69"/>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8" name="Google Shape;46108;p69"/>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9" name="Google Shape;46109;p69"/>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0" name="Google Shape;46110;p69"/>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1" name="Google Shape;46111;p69"/>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2" name="Google Shape;46112;p69"/>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3" name="Google Shape;46113;p69"/>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4" name="Google Shape;46114;p69"/>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5" name="Google Shape;46115;p69"/>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6" name="Google Shape;46116;p69"/>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7" name="Google Shape;46117;p69"/>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8" name="Google Shape;46118;p69"/>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9" name="Google Shape;46119;p69"/>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0" name="Google Shape;46120;p69"/>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1" name="Google Shape;46121;p69"/>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2" name="Google Shape;46122;p69"/>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3" name="Google Shape;46123;p69"/>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4" name="Google Shape;46124;p69"/>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5" name="Google Shape;46125;p69"/>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6" name="Google Shape;46126;p69"/>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7" name="Google Shape;46127;p69"/>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8" name="Google Shape;46128;p69"/>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9" name="Google Shape;46129;p69"/>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0" name="Google Shape;46130;p69"/>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1" name="Google Shape;46131;p69"/>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2" name="Google Shape;46132;p69"/>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3" name="Google Shape;46133;p69"/>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4" name="Google Shape;46134;p69"/>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5" name="Google Shape;46135;p69"/>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6" name="Google Shape;46136;p69"/>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7" name="Google Shape;46137;p69"/>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8" name="Google Shape;46138;p69"/>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9" name="Google Shape;46139;p69"/>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0" name="Google Shape;46140;p69"/>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1" name="Google Shape;46141;p69"/>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2" name="Google Shape;46142;p69"/>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3" name="Google Shape;46143;p69"/>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4" name="Google Shape;46144;p69"/>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5" name="Google Shape;46145;p69"/>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6" name="Google Shape;46146;p69"/>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7" name="Google Shape;46147;p69"/>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8" name="Google Shape;46148;p69"/>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9" name="Google Shape;46149;p69"/>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0" name="Google Shape;46150;p69"/>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1" name="Google Shape;46151;p69"/>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2" name="Google Shape;46152;p69"/>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3" name="Google Shape;46153;p69"/>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4" name="Google Shape;46154;p69"/>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5" name="Google Shape;46155;p69"/>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6" name="Google Shape;46156;p69"/>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7" name="Google Shape;46157;p69"/>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8" name="Google Shape;46158;p69"/>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9" name="Google Shape;46159;p69"/>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0" name="Google Shape;46160;p69"/>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1" name="Google Shape;46161;p69"/>
          <p:cNvGrpSpPr/>
          <p:nvPr/>
        </p:nvGrpSpPr>
        <p:grpSpPr>
          <a:xfrm rot="-2376691" flipH="1">
            <a:off x="2145369" y="26204"/>
            <a:ext cx="1187744" cy="2954799"/>
            <a:chOff x="757300" y="1884600"/>
            <a:chExt cx="457350" cy="1136525"/>
          </a:xfrm>
        </p:grpSpPr>
        <p:sp>
          <p:nvSpPr>
            <p:cNvPr id="46162" name="Google Shape;46162;p69"/>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3" name="Google Shape;46163;p69"/>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4" name="Google Shape;46164;p69"/>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5" name="Google Shape;46165;p69"/>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6" name="Google Shape;46166;p69"/>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7" name="Google Shape;46167;p69"/>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8" name="Google Shape;46168;p69"/>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9" name="Google Shape;46169;p69"/>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0" name="Google Shape;46170;p69"/>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1" name="Google Shape;46171;p69"/>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2" name="Google Shape;46172;p69"/>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3" name="Google Shape;46173;p69"/>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4" name="Google Shape;46174;p69"/>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5" name="Google Shape;46175;p69"/>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6" name="Google Shape;46176;p69"/>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7" name="Google Shape;46177;p69"/>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8" name="Google Shape;46178;p69"/>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9" name="Google Shape;46179;p69"/>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0" name="Google Shape;46180;p69"/>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1" name="Google Shape;46181;p69"/>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2" name="Google Shape;46182;p69"/>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3" name="Google Shape;46183;p69"/>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4" name="Google Shape;46184;p69"/>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5" name="Google Shape;46185;p69"/>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6" name="Google Shape;46186;p69"/>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7" name="Google Shape;46187;p69"/>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8" name="Google Shape;46188;p69"/>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9" name="Google Shape;46189;p69"/>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0" name="Google Shape;46190;p69"/>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1" name="Google Shape;46191;p69"/>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2" name="Google Shape;46192;p69"/>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3" name="Google Shape;46193;p69"/>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4" name="Google Shape;46194;p69"/>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5" name="Google Shape;46195;p69"/>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6" name="Google Shape;46196;p69"/>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7" name="Google Shape;46197;p69"/>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8" name="Google Shape;46198;p69"/>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9" name="Google Shape;46199;p69"/>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0" name="Google Shape;46200;p69"/>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1" name="Google Shape;46201;p69"/>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2" name="Google Shape;46202;p69"/>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3" name="Google Shape;46203;p69"/>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4" name="Google Shape;46204;p69"/>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5" name="Google Shape;46205;p69"/>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6" name="Google Shape;46206;p69"/>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7" name="Google Shape;46207;p69"/>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8" name="Google Shape;46208;p69"/>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9" name="Google Shape;46209;p69"/>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0" name="Google Shape;46210;p69"/>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1" name="Google Shape;46211;p69"/>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2" name="Google Shape;46212;p69"/>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3" name="Google Shape;46213;p69"/>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4" name="Google Shape;46214;p69"/>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5" name="Google Shape;46215;p69"/>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6" name="Google Shape;46216;p69"/>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7" name="Google Shape;46217;p69"/>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8" name="Google Shape;46218;p69"/>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9" name="Google Shape;46219;p69"/>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0" name="Google Shape;46220;p69"/>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1" name="Google Shape;46221;p69"/>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2" name="Google Shape;46222;p69"/>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3" name="Google Shape;46223;p69"/>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4" name="Google Shape;46224;p69"/>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5" name="Google Shape;46225;p69"/>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6" name="Google Shape;46226;p69"/>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7" name="Google Shape;46227;p69"/>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8" name="Google Shape;46228;p69"/>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9" name="Google Shape;46229;p69"/>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0" name="Google Shape;46230;p69"/>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1" name="Google Shape;46231;p69"/>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2" name="Google Shape;46232;p69"/>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3" name="Google Shape;46233;p69"/>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4" name="Google Shape;46234;p69"/>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5" name="Google Shape;46235;p69"/>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6" name="Google Shape;46236;p69"/>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7" name="Google Shape;46237;p69"/>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8" name="Google Shape;46238;p69"/>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9" name="Google Shape;46239;p69"/>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0" name="Google Shape;46240;p69"/>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1" name="Google Shape;46241;p69"/>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2" name="Google Shape;46242;p69"/>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3" name="Google Shape;46243;p69"/>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4" name="Google Shape;46244;p69"/>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5" name="Google Shape;46245;p69"/>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6" name="Google Shape;46246;p69"/>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7" name="Google Shape;46247;p69"/>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8" name="Google Shape;46248;p69"/>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9" name="Google Shape;46249;p69"/>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0" name="Google Shape;46250;p69"/>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1" name="Google Shape;46251;p69"/>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2" name="Google Shape;46252;p69"/>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3" name="Google Shape;46253;p69"/>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4" name="Google Shape;46254;p69"/>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5" name="Google Shape;46255;p69"/>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6" name="Google Shape;46256;p69"/>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7" name="Google Shape;46257;p69"/>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8" name="Google Shape;46258;p69"/>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9" name="Google Shape;46259;p69"/>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0" name="Google Shape;46260;p69"/>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1" name="Google Shape;46261;p69"/>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2" name="Google Shape;46262;p69"/>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3" name="Google Shape;46263;p69"/>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4" name="Google Shape;46264;p69"/>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5" name="Google Shape;46265;p69"/>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6" name="Google Shape;46266;p69"/>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7" name="Google Shape;46267;p69"/>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8" name="Google Shape;46268;p69"/>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9" name="Google Shape;46269;p69"/>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0" name="Google Shape;46270;p69"/>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1" name="Google Shape;46271;p69"/>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2" name="Google Shape;46272;p69"/>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3" name="Google Shape;46273;p69"/>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4" name="Google Shape;46274;p69"/>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5" name="Google Shape;46275;p69"/>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6" name="Google Shape;46276;p69"/>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7" name="Google Shape;46277;p69"/>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8" name="Google Shape;46278;p69"/>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9" name="Google Shape;46279;p69"/>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0" name="Google Shape;46280;p69"/>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1" name="Google Shape;46281;p69"/>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2" name="Google Shape;46282;p69"/>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3" name="Google Shape;46283;p69"/>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4" name="Google Shape;46284;p69"/>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5" name="Google Shape;46285;p69"/>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6" name="Google Shape;46286;p69"/>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7" name="Google Shape;46287;p69"/>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8" name="Google Shape;46288;p69"/>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9" name="Google Shape;46289;p69"/>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0" name="Google Shape;46290;p69"/>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1" name="Google Shape;46291;p69"/>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2" name="Google Shape;46292;p69"/>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3" name="Google Shape;46293;p69"/>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4" name="Google Shape;46294;p69"/>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5" name="Google Shape;46295;p69"/>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6" name="Google Shape;46296;p69"/>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7" name="Google Shape;46297;p69"/>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8" name="Google Shape;46298;p69"/>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9" name="Google Shape;46299;p69"/>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0" name="Google Shape;46300;p69"/>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1" name="Google Shape;46301;p69"/>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2" name="Google Shape;46302;p69"/>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3" name="Google Shape;46303;p69"/>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4" name="Google Shape;46304;p69"/>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5" name="Google Shape;46305;p69"/>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06" name="Google Shape;46306;p69"/>
          <p:cNvGrpSpPr/>
          <p:nvPr/>
        </p:nvGrpSpPr>
        <p:grpSpPr>
          <a:xfrm>
            <a:off x="1257097" y="1630186"/>
            <a:ext cx="3638880" cy="1907268"/>
            <a:chOff x="1358154" y="925146"/>
            <a:chExt cx="6433663" cy="3372115"/>
          </a:xfrm>
        </p:grpSpPr>
        <p:sp>
          <p:nvSpPr>
            <p:cNvPr id="46307" name="Google Shape;46307;p69"/>
            <p:cNvSpPr/>
            <p:nvPr/>
          </p:nvSpPr>
          <p:spPr>
            <a:xfrm>
              <a:off x="1358250" y="933850"/>
              <a:ext cx="6427500" cy="3312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08" name="Google Shape;46308;p69"/>
            <p:cNvGrpSpPr/>
            <p:nvPr/>
          </p:nvGrpSpPr>
          <p:grpSpPr>
            <a:xfrm>
              <a:off x="1527300" y="925146"/>
              <a:ext cx="6089400" cy="3372115"/>
              <a:chOff x="1528500" y="925146"/>
              <a:chExt cx="6089400" cy="3372115"/>
            </a:xfrm>
          </p:grpSpPr>
          <p:grpSp>
            <p:nvGrpSpPr>
              <p:cNvPr id="46309" name="Google Shape;46309;p69"/>
              <p:cNvGrpSpPr/>
              <p:nvPr/>
            </p:nvGrpSpPr>
            <p:grpSpPr>
              <a:xfrm>
                <a:off x="1528500" y="925146"/>
                <a:ext cx="86650" cy="3372115"/>
                <a:chOff x="-776300" y="947000"/>
                <a:chExt cx="86650" cy="1812575"/>
              </a:xfrm>
            </p:grpSpPr>
            <p:sp>
              <p:nvSpPr>
                <p:cNvPr id="46310" name="Google Shape;46310;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1" name="Google Shape;46311;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2" name="Google Shape;46312;p69"/>
              <p:cNvGrpSpPr/>
              <p:nvPr/>
            </p:nvGrpSpPr>
            <p:grpSpPr>
              <a:xfrm>
                <a:off x="7533050" y="925471"/>
                <a:ext cx="84850" cy="3369324"/>
                <a:chOff x="47625" y="947175"/>
                <a:chExt cx="84850" cy="1811075"/>
              </a:xfrm>
            </p:grpSpPr>
            <p:sp>
              <p:nvSpPr>
                <p:cNvPr id="46313" name="Google Shape;46313;p69"/>
                <p:cNvSpPr/>
                <p:nvPr/>
              </p:nvSpPr>
              <p:spPr>
                <a:xfrm>
                  <a:off x="47625"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4" name="Google Shape;46314;p69"/>
                <p:cNvSpPr/>
                <p:nvPr/>
              </p:nvSpPr>
              <p:spPr>
                <a:xfrm>
                  <a:off x="77375"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315" name="Google Shape;46315;p69"/>
            <p:cNvGrpSpPr/>
            <p:nvPr/>
          </p:nvGrpSpPr>
          <p:grpSpPr>
            <a:xfrm>
              <a:off x="1358154" y="1112976"/>
              <a:ext cx="6433663" cy="2954049"/>
              <a:chOff x="1358154" y="1112975"/>
              <a:chExt cx="6433663" cy="2954049"/>
            </a:xfrm>
          </p:grpSpPr>
          <p:grpSp>
            <p:nvGrpSpPr>
              <p:cNvPr id="46316" name="Google Shape;46316;p69"/>
              <p:cNvGrpSpPr/>
              <p:nvPr/>
            </p:nvGrpSpPr>
            <p:grpSpPr>
              <a:xfrm rot="5400000">
                <a:off x="4531223" y="-2060094"/>
                <a:ext cx="87525" cy="6433663"/>
                <a:chOff x="-349750" y="947875"/>
                <a:chExt cx="87525" cy="1811075"/>
              </a:xfrm>
            </p:grpSpPr>
            <p:sp>
              <p:nvSpPr>
                <p:cNvPr id="46317" name="Google Shape;46317;p69"/>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8" name="Google Shape;46318;p69"/>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9" name="Google Shape;46319;p69"/>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0" name="Google Shape;46320;p69"/>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1" name="Google Shape;46321;p69"/>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22" name="Google Shape;46322;p69"/>
              <p:cNvGrpSpPr/>
              <p:nvPr/>
            </p:nvGrpSpPr>
            <p:grpSpPr>
              <a:xfrm rot="5400000">
                <a:off x="4527641" y="810109"/>
                <a:ext cx="87525" cy="6426303"/>
                <a:chOff x="-776300" y="947000"/>
                <a:chExt cx="86650" cy="1812575"/>
              </a:xfrm>
            </p:grpSpPr>
            <p:sp>
              <p:nvSpPr>
                <p:cNvPr id="46323" name="Google Shape;46323;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4" name="Google Shape;46324;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6336" name="Google Shape;46336;p69"/>
          <p:cNvGrpSpPr/>
          <p:nvPr/>
        </p:nvGrpSpPr>
        <p:grpSpPr>
          <a:xfrm>
            <a:off x="673233" y="3067073"/>
            <a:ext cx="2465780" cy="1206377"/>
            <a:chOff x="211024" y="3641823"/>
            <a:chExt cx="2465780" cy="1206377"/>
          </a:xfrm>
        </p:grpSpPr>
        <p:sp>
          <p:nvSpPr>
            <p:cNvPr id="46337" name="Google Shape;46337;p69"/>
            <p:cNvSpPr/>
            <p:nvPr/>
          </p:nvSpPr>
          <p:spPr>
            <a:xfrm>
              <a:off x="229015" y="3655112"/>
              <a:ext cx="2440109" cy="1186272"/>
            </a:xfrm>
            <a:custGeom>
              <a:avLst/>
              <a:gdLst/>
              <a:ahLst/>
              <a:cxnLst/>
              <a:rect l="l" t="t" r="r" b="b"/>
              <a:pathLst>
                <a:path w="56556" h="27495" extrusionOk="0">
                  <a:moveTo>
                    <a:pt x="44839" y="10717"/>
                  </a:moveTo>
                  <a:lnTo>
                    <a:pt x="44839" y="10717"/>
                  </a:lnTo>
                  <a:cubicBezTo>
                    <a:pt x="44982" y="10729"/>
                    <a:pt x="45113" y="10753"/>
                    <a:pt x="45244" y="10753"/>
                  </a:cubicBezTo>
                  <a:cubicBezTo>
                    <a:pt x="45185" y="10788"/>
                    <a:pt x="45125" y="10836"/>
                    <a:pt x="45054" y="10884"/>
                  </a:cubicBezTo>
                  <a:cubicBezTo>
                    <a:pt x="44982" y="10824"/>
                    <a:pt x="44923" y="10765"/>
                    <a:pt x="44839" y="10717"/>
                  </a:cubicBezTo>
                  <a:close/>
                  <a:moveTo>
                    <a:pt x="28460" y="0"/>
                  </a:moveTo>
                  <a:cubicBezTo>
                    <a:pt x="25830" y="0"/>
                    <a:pt x="23181" y="306"/>
                    <a:pt x="20598" y="811"/>
                  </a:cubicBezTo>
                  <a:cubicBezTo>
                    <a:pt x="20598" y="882"/>
                    <a:pt x="20598" y="954"/>
                    <a:pt x="20586" y="1025"/>
                  </a:cubicBezTo>
                  <a:cubicBezTo>
                    <a:pt x="20539" y="1025"/>
                    <a:pt x="20515" y="1013"/>
                    <a:pt x="20467" y="1013"/>
                  </a:cubicBezTo>
                  <a:cubicBezTo>
                    <a:pt x="20277" y="1025"/>
                    <a:pt x="20074" y="1085"/>
                    <a:pt x="19944" y="1240"/>
                  </a:cubicBezTo>
                  <a:cubicBezTo>
                    <a:pt x="19860" y="1323"/>
                    <a:pt x="19801" y="1442"/>
                    <a:pt x="19753" y="1561"/>
                  </a:cubicBezTo>
                  <a:cubicBezTo>
                    <a:pt x="18920" y="1680"/>
                    <a:pt x="18098" y="1644"/>
                    <a:pt x="17265" y="1764"/>
                  </a:cubicBezTo>
                  <a:cubicBezTo>
                    <a:pt x="16408" y="1889"/>
                    <a:pt x="15661" y="2278"/>
                    <a:pt x="14772" y="2278"/>
                  </a:cubicBezTo>
                  <a:cubicBezTo>
                    <a:pt x="14734" y="2278"/>
                    <a:pt x="14696" y="2277"/>
                    <a:pt x="14657" y="2275"/>
                  </a:cubicBezTo>
                  <a:lnTo>
                    <a:pt x="14645" y="2275"/>
                  </a:lnTo>
                  <a:lnTo>
                    <a:pt x="14514" y="2323"/>
                  </a:lnTo>
                  <a:cubicBezTo>
                    <a:pt x="14467" y="2359"/>
                    <a:pt x="14443" y="2395"/>
                    <a:pt x="14407" y="2430"/>
                  </a:cubicBezTo>
                  <a:cubicBezTo>
                    <a:pt x="14263" y="2661"/>
                    <a:pt x="14025" y="2799"/>
                    <a:pt x="13762" y="2799"/>
                  </a:cubicBezTo>
                  <a:cubicBezTo>
                    <a:pt x="13701" y="2799"/>
                    <a:pt x="13637" y="2791"/>
                    <a:pt x="13574" y="2776"/>
                  </a:cubicBezTo>
                  <a:cubicBezTo>
                    <a:pt x="13407" y="2847"/>
                    <a:pt x="13228" y="2907"/>
                    <a:pt x="13086" y="2990"/>
                  </a:cubicBezTo>
                  <a:cubicBezTo>
                    <a:pt x="13050" y="3073"/>
                    <a:pt x="13014" y="3145"/>
                    <a:pt x="12966" y="3216"/>
                  </a:cubicBezTo>
                  <a:cubicBezTo>
                    <a:pt x="12800" y="3478"/>
                    <a:pt x="12562" y="3645"/>
                    <a:pt x="12276" y="3716"/>
                  </a:cubicBezTo>
                  <a:cubicBezTo>
                    <a:pt x="12126" y="3856"/>
                    <a:pt x="11950" y="3912"/>
                    <a:pt x="11770" y="3912"/>
                  </a:cubicBezTo>
                  <a:cubicBezTo>
                    <a:pt x="11737" y="3912"/>
                    <a:pt x="11703" y="3910"/>
                    <a:pt x="11669" y="3907"/>
                  </a:cubicBezTo>
                  <a:cubicBezTo>
                    <a:pt x="11538" y="4002"/>
                    <a:pt x="11383" y="4109"/>
                    <a:pt x="11264" y="4204"/>
                  </a:cubicBezTo>
                  <a:cubicBezTo>
                    <a:pt x="10823" y="4514"/>
                    <a:pt x="10395" y="4859"/>
                    <a:pt x="9978" y="5193"/>
                  </a:cubicBezTo>
                  <a:cubicBezTo>
                    <a:pt x="8978" y="6014"/>
                    <a:pt x="7990" y="6955"/>
                    <a:pt x="7204" y="8014"/>
                  </a:cubicBezTo>
                  <a:cubicBezTo>
                    <a:pt x="6978" y="8491"/>
                    <a:pt x="6823" y="8979"/>
                    <a:pt x="6716" y="9479"/>
                  </a:cubicBezTo>
                  <a:cubicBezTo>
                    <a:pt x="6549" y="10288"/>
                    <a:pt x="6537" y="11110"/>
                    <a:pt x="6358" y="11896"/>
                  </a:cubicBezTo>
                  <a:cubicBezTo>
                    <a:pt x="6299" y="12193"/>
                    <a:pt x="6204" y="12551"/>
                    <a:pt x="6049" y="12836"/>
                  </a:cubicBezTo>
                  <a:lnTo>
                    <a:pt x="5942" y="12836"/>
                  </a:lnTo>
                  <a:cubicBezTo>
                    <a:pt x="5847" y="13146"/>
                    <a:pt x="5573" y="13372"/>
                    <a:pt x="5227" y="13384"/>
                  </a:cubicBezTo>
                  <a:cubicBezTo>
                    <a:pt x="5218" y="13384"/>
                    <a:pt x="5209" y="13385"/>
                    <a:pt x="5200" y="13385"/>
                  </a:cubicBezTo>
                  <a:cubicBezTo>
                    <a:pt x="4939" y="13385"/>
                    <a:pt x="4734" y="13222"/>
                    <a:pt x="4596" y="13027"/>
                  </a:cubicBezTo>
                  <a:cubicBezTo>
                    <a:pt x="4323" y="13110"/>
                    <a:pt x="4037" y="13229"/>
                    <a:pt x="3787" y="13396"/>
                  </a:cubicBezTo>
                  <a:cubicBezTo>
                    <a:pt x="3727" y="13396"/>
                    <a:pt x="3668" y="13396"/>
                    <a:pt x="3608" y="13408"/>
                  </a:cubicBezTo>
                  <a:cubicBezTo>
                    <a:pt x="1786" y="13563"/>
                    <a:pt x="251" y="14563"/>
                    <a:pt x="36" y="16444"/>
                  </a:cubicBezTo>
                  <a:cubicBezTo>
                    <a:pt x="1" y="16742"/>
                    <a:pt x="96" y="17027"/>
                    <a:pt x="251" y="17254"/>
                  </a:cubicBezTo>
                  <a:lnTo>
                    <a:pt x="405" y="17254"/>
                  </a:lnTo>
                  <a:cubicBezTo>
                    <a:pt x="1191" y="17325"/>
                    <a:pt x="2132" y="17218"/>
                    <a:pt x="2846" y="17658"/>
                  </a:cubicBezTo>
                  <a:cubicBezTo>
                    <a:pt x="3561" y="18087"/>
                    <a:pt x="3489" y="18908"/>
                    <a:pt x="3846" y="19563"/>
                  </a:cubicBezTo>
                  <a:cubicBezTo>
                    <a:pt x="4169" y="20183"/>
                    <a:pt x="4868" y="20416"/>
                    <a:pt x="5557" y="20416"/>
                  </a:cubicBezTo>
                  <a:cubicBezTo>
                    <a:pt x="5834" y="20416"/>
                    <a:pt x="6109" y="20378"/>
                    <a:pt x="6358" y="20313"/>
                  </a:cubicBezTo>
                  <a:cubicBezTo>
                    <a:pt x="6525" y="20278"/>
                    <a:pt x="6656" y="20230"/>
                    <a:pt x="6799" y="20159"/>
                  </a:cubicBezTo>
                  <a:cubicBezTo>
                    <a:pt x="7240" y="19897"/>
                    <a:pt x="7621" y="19575"/>
                    <a:pt x="8013" y="19242"/>
                  </a:cubicBezTo>
                  <a:lnTo>
                    <a:pt x="8144" y="19111"/>
                  </a:lnTo>
                  <a:cubicBezTo>
                    <a:pt x="8192" y="19159"/>
                    <a:pt x="8252" y="19206"/>
                    <a:pt x="8287" y="19266"/>
                  </a:cubicBezTo>
                  <a:cubicBezTo>
                    <a:pt x="8454" y="19182"/>
                    <a:pt x="8621" y="19123"/>
                    <a:pt x="8799" y="19087"/>
                  </a:cubicBezTo>
                  <a:cubicBezTo>
                    <a:pt x="8930" y="19057"/>
                    <a:pt x="9057" y="19043"/>
                    <a:pt x="9180" y="19043"/>
                  </a:cubicBezTo>
                  <a:cubicBezTo>
                    <a:pt x="9841" y="19043"/>
                    <a:pt x="10399" y="19439"/>
                    <a:pt x="10930" y="19861"/>
                  </a:cubicBezTo>
                  <a:cubicBezTo>
                    <a:pt x="11633" y="20421"/>
                    <a:pt x="12324" y="20992"/>
                    <a:pt x="13097" y="21480"/>
                  </a:cubicBezTo>
                  <a:cubicBezTo>
                    <a:pt x="15157" y="22778"/>
                    <a:pt x="17372" y="23147"/>
                    <a:pt x="19753" y="23373"/>
                  </a:cubicBezTo>
                  <a:cubicBezTo>
                    <a:pt x="20170" y="23409"/>
                    <a:pt x="20408" y="23731"/>
                    <a:pt x="20455" y="24052"/>
                  </a:cubicBezTo>
                  <a:lnTo>
                    <a:pt x="20527" y="24052"/>
                  </a:lnTo>
                  <a:cubicBezTo>
                    <a:pt x="20539" y="24183"/>
                    <a:pt x="20575" y="24326"/>
                    <a:pt x="20586" y="24445"/>
                  </a:cubicBezTo>
                  <a:lnTo>
                    <a:pt x="20586" y="24457"/>
                  </a:lnTo>
                  <a:cubicBezTo>
                    <a:pt x="20398" y="26083"/>
                    <a:pt x="21762" y="27495"/>
                    <a:pt x="23303" y="27495"/>
                  </a:cubicBezTo>
                  <a:cubicBezTo>
                    <a:pt x="23613" y="27495"/>
                    <a:pt x="23929" y="27438"/>
                    <a:pt x="24242" y="27314"/>
                  </a:cubicBezTo>
                  <a:cubicBezTo>
                    <a:pt x="24456" y="27219"/>
                    <a:pt x="24646" y="27124"/>
                    <a:pt x="24813" y="26969"/>
                  </a:cubicBezTo>
                  <a:lnTo>
                    <a:pt x="25016" y="26969"/>
                  </a:lnTo>
                  <a:cubicBezTo>
                    <a:pt x="25218" y="26969"/>
                    <a:pt x="25408" y="26802"/>
                    <a:pt x="25397" y="26600"/>
                  </a:cubicBezTo>
                  <a:cubicBezTo>
                    <a:pt x="25397" y="26540"/>
                    <a:pt x="25373" y="26493"/>
                    <a:pt x="25349" y="26433"/>
                  </a:cubicBezTo>
                  <a:cubicBezTo>
                    <a:pt x="25373" y="26421"/>
                    <a:pt x="25408" y="26421"/>
                    <a:pt x="25420" y="26409"/>
                  </a:cubicBezTo>
                  <a:cubicBezTo>
                    <a:pt x="25587" y="26314"/>
                    <a:pt x="25670" y="26064"/>
                    <a:pt x="25551" y="25897"/>
                  </a:cubicBezTo>
                  <a:cubicBezTo>
                    <a:pt x="25480" y="25790"/>
                    <a:pt x="25397" y="25707"/>
                    <a:pt x="25289" y="25647"/>
                  </a:cubicBezTo>
                  <a:cubicBezTo>
                    <a:pt x="25230" y="25338"/>
                    <a:pt x="25063" y="25016"/>
                    <a:pt x="24825" y="24778"/>
                  </a:cubicBezTo>
                  <a:cubicBezTo>
                    <a:pt x="26123" y="24659"/>
                    <a:pt x="27397" y="24564"/>
                    <a:pt x="28695" y="24457"/>
                  </a:cubicBezTo>
                  <a:cubicBezTo>
                    <a:pt x="29183" y="24409"/>
                    <a:pt x="29695" y="24385"/>
                    <a:pt x="30183" y="24350"/>
                  </a:cubicBezTo>
                  <a:cubicBezTo>
                    <a:pt x="31038" y="24446"/>
                    <a:pt x="31893" y="24493"/>
                    <a:pt x="32748" y="24493"/>
                  </a:cubicBezTo>
                  <a:cubicBezTo>
                    <a:pt x="34334" y="24493"/>
                    <a:pt x="35920" y="24329"/>
                    <a:pt x="37505" y="24004"/>
                  </a:cubicBezTo>
                  <a:cubicBezTo>
                    <a:pt x="38053" y="23909"/>
                    <a:pt x="38386" y="23528"/>
                    <a:pt x="38505" y="23099"/>
                  </a:cubicBezTo>
                  <a:cubicBezTo>
                    <a:pt x="38827" y="23088"/>
                    <a:pt x="39172" y="22969"/>
                    <a:pt x="39505" y="22695"/>
                  </a:cubicBezTo>
                  <a:cubicBezTo>
                    <a:pt x="41125" y="21361"/>
                    <a:pt x="42161" y="19468"/>
                    <a:pt x="43530" y="17873"/>
                  </a:cubicBezTo>
                  <a:cubicBezTo>
                    <a:pt x="44816" y="16384"/>
                    <a:pt x="46256" y="15003"/>
                    <a:pt x="47852" y="13848"/>
                  </a:cubicBezTo>
                  <a:cubicBezTo>
                    <a:pt x="49400" y="12717"/>
                    <a:pt x="51090" y="11860"/>
                    <a:pt x="52745" y="10884"/>
                  </a:cubicBezTo>
                  <a:cubicBezTo>
                    <a:pt x="54400" y="9884"/>
                    <a:pt x="55829" y="8622"/>
                    <a:pt x="56424" y="6728"/>
                  </a:cubicBezTo>
                  <a:cubicBezTo>
                    <a:pt x="56555" y="6133"/>
                    <a:pt x="56329" y="5454"/>
                    <a:pt x="55877" y="5109"/>
                  </a:cubicBezTo>
                  <a:cubicBezTo>
                    <a:pt x="55758" y="4883"/>
                    <a:pt x="55591" y="4681"/>
                    <a:pt x="55400" y="4526"/>
                  </a:cubicBezTo>
                  <a:cubicBezTo>
                    <a:pt x="55307" y="4557"/>
                    <a:pt x="55206" y="4575"/>
                    <a:pt x="55108" y="4575"/>
                  </a:cubicBezTo>
                  <a:cubicBezTo>
                    <a:pt x="54981" y="4575"/>
                    <a:pt x="54858" y="4545"/>
                    <a:pt x="54757" y="4478"/>
                  </a:cubicBezTo>
                  <a:cubicBezTo>
                    <a:pt x="54745" y="4466"/>
                    <a:pt x="54722" y="4466"/>
                    <a:pt x="54710" y="4454"/>
                  </a:cubicBezTo>
                  <a:cubicBezTo>
                    <a:pt x="54662" y="4454"/>
                    <a:pt x="54591" y="4407"/>
                    <a:pt x="54567" y="4407"/>
                  </a:cubicBezTo>
                  <a:cubicBezTo>
                    <a:pt x="54460" y="4383"/>
                    <a:pt x="54353" y="4359"/>
                    <a:pt x="54234" y="4347"/>
                  </a:cubicBezTo>
                  <a:cubicBezTo>
                    <a:pt x="54114" y="4395"/>
                    <a:pt x="53995" y="4454"/>
                    <a:pt x="53876" y="4526"/>
                  </a:cubicBezTo>
                  <a:cubicBezTo>
                    <a:pt x="53757" y="4597"/>
                    <a:pt x="53638" y="4681"/>
                    <a:pt x="53519" y="4764"/>
                  </a:cubicBezTo>
                  <a:cubicBezTo>
                    <a:pt x="52817" y="4990"/>
                    <a:pt x="52186" y="5454"/>
                    <a:pt x="51567" y="6002"/>
                  </a:cubicBezTo>
                  <a:cubicBezTo>
                    <a:pt x="51233" y="6205"/>
                    <a:pt x="50888" y="6407"/>
                    <a:pt x="50531" y="6586"/>
                  </a:cubicBezTo>
                  <a:cubicBezTo>
                    <a:pt x="49734" y="7392"/>
                    <a:pt x="48840" y="7906"/>
                    <a:pt x="47741" y="7906"/>
                  </a:cubicBezTo>
                  <a:cubicBezTo>
                    <a:pt x="47509" y="7906"/>
                    <a:pt x="47269" y="7883"/>
                    <a:pt x="47018" y="7836"/>
                  </a:cubicBezTo>
                  <a:cubicBezTo>
                    <a:pt x="46923" y="7812"/>
                    <a:pt x="46840" y="7788"/>
                    <a:pt x="46780" y="7740"/>
                  </a:cubicBezTo>
                  <a:cubicBezTo>
                    <a:pt x="46480" y="7767"/>
                    <a:pt x="46175" y="7780"/>
                    <a:pt x="45865" y="7780"/>
                  </a:cubicBezTo>
                  <a:cubicBezTo>
                    <a:pt x="45486" y="7780"/>
                    <a:pt x="45101" y="7761"/>
                    <a:pt x="44709" y="7729"/>
                  </a:cubicBezTo>
                  <a:cubicBezTo>
                    <a:pt x="44220" y="7681"/>
                    <a:pt x="43732" y="7657"/>
                    <a:pt x="43256" y="7657"/>
                  </a:cubicBezTo>
                  <a:cubicBezTo>
                    <a:pt x="43116" y="7825"/>
                    <a:pt x="42882" y="7934"/>
                    <a:pt x="42662" y="7934"/>
                  </a:cubicBezTo>
                  <a:cubicBezTo>
                    <a:pt x="42600" y="7934"/>
                    <a:pt x="42539" y="7925"/>
                    <a:pt x="42482" y="7907"/>
                  </a:cubicBezTo>
                  <a:cubicBezTo>
                    <a:pt x="42315" y="7848"/>
                    <a:pt x="42137" y="7788"/>
                    <a:pt x="41970" y="7717"/>
                  </a:cubicBezTo>
                  <a:cubicBezTo>
                    <a:pt x="41589" y="7752"/>
                    <a:pt x="41208" y="7800"/>
                    <a:pt x="40827" y="7907"/>
                  </a:cubicBezTo>
                  <a:cubicBezTo>
                    <a:pt x="40750" y="7901"/>
                    <a:pt x="40678" y="7898"/>
                    <a:pt x="40608" y="7898"/>
                  </a:cubicBezTo>
                  <a:cubicBezTo>
                    <a:pt x="40538" y="7898"/>
                    <a:pt x="40470" y="7901"/>
                    <a:pt x="40398" y="7907"/>
                  </a:cubicBezTo>
                  <a:cubicBezTo>
                    <a:pt x="40303" y="7919"/>
                    <a:pt x="40256" y="7979"/>
                    <a:pt x="40256" y="8050"/>
                  </a:cubicBezTo>
                  <a:cubicBezTo>
                    <a:pt x="40220" y="8074"/>
                    <a:pt x="40184" y="8086"/>
                    <a:pt x="40137" y="8098"/>
                  </a:cubicBezTo>
                  <a:lnTo>
                    <a:pt x="40077" y="8157"/>
                  </a:lnTo>
                  <a:cubicBezTo>
                    <a:pt x="39232" y="8907"/>
                    <a:pt x="38279" y="9276"/>
                    <a:pt x="37267" y="9562"/>
                  </a:cubicBezTo>
                  <a:cubicBezTo>
                    <a:pt x="36743" y="9884"/>
                    <a:pt x="36243" y="10229"/>
                    <a:pt x="35719" y="10562"/>
                  </a:cubicBezTo>
                  <a:cubicBezTo>
                    <a:pt x="34386" y="11443"/>
                    <a:pt x="33040" y="12146"/>
                    <a:pt x="31469" y="12431"/>
                  </a:cubicBezTo>
                  <a:cubicBezTo>
                    <a:pt x="30953" y="12522"/>
                    <a:pt x="30432" y="12567"/>
                    <a:pt x="29913" y="12567"/>
                  </a:cubicBezTo>
                  <a:cubicBezTo>
                    <a:pt x="29677" y="12567"/>
                    <a:pt x="29441" y="12557"/>
                    <a:pt x="29207" y="12539"/>
                  </a:cubicBezTo>
                  <a:cubicBezTo>
                    <a:pt x="28933" y="12181"/>
                    <a:pt x="28516" y="11955"/>
                    <a:pt x="28028" y="11920"/>
                  </a:cubicBezTo>
                  <a:cubicBezTo>
                    <a:pt x="27302" y="11884"/>
                    <a:pt x="26647" y="11658"/>
                    <a:pt x="26028" y="11265"/>
                  </a:cubicBezTo>
                  <a:cubicBezTo>
                    <a:pt x="25771" y="11116"/>
                    <a:pt x="25515" y="11047"/>
                    <a:pt x="25278" y="11047"/>
                  </a:cubicBezTo>
                  <a:cubicBezTo>
                    <a:pt x="25175" y="11047"/>
                    <a:pt x="25074" y="11061"/>
                    <a:pt x="24980" y="11086"/>
                  </a:cubicBezTo>
                  <a:cubicBezTo>
                    <a:pt x="24754" y="10896"/>
                    <a:pt x="24563" y="10669"/>
                    <a:pt x="24444" y="10407"/>
                  </a:cubicBezTo>
                  <a:cubicBezTo>
                    <a:pt x="24385" y="10360"/>
                    <a:pt x="24325" y="10300"/>
                    <a:pt x="24277" y="10229"/>
                  </a:cubicBezTo>
                  <a:cubicBezTo>
                    <a:pt x="22503" y="7609"/>
                    <a:pt x="27575" y="5966"/>
                    <a:pt x="29242" y="5466"/>
                  </a:cubicBezTo>
                  <a:cubicBezTo>
                    <a:pt x="30933" y="4942"/>
                    <a:pt x="32659" y="4573"/>
                    <a:pt x="34350" y="4097"/>
                  </a:cubicBezTo>
                  <a:cubicBezTo>
                    <a:pt x="35969" y="3645"/>
                    <a:pt x="37636" y="3216"/>
                    <a:pt x="39327" y="3157"/>
                  </a:cubicBezTo>
                  <a:cubicBezTo>
                    <a:pt x="39327" y="2811"/>
                    <a:pt x="39208" y="2526"/>
                    <a:pt x="39029" y="2287"/>
                  </a:cubicBezTo>
                  <a:cubicBezTo>
                    <a:pt x="38410" y="2180"/>
                    <a:pt x="37803" y="2014"/>
                    <a:pt x="37208" y="1847"/>
                  </a:cubicBezTo>
                  <a:cubicBezTo>
                    <a:pt x="37136" y="1883"/>
                    <a:pt x="37041" y="1894"/>
                    <a:pt x="36969" y="1894"/>
                  </a:cubicBezTo>
                  <a:lnTo>
                    <a:pt x="36303" y="1894"/>
                  </a:lnTo>
                  <a:cubicBezTo>
                    <a:pt x="35946" y="1894"/>
                    <a:pt x="35672" y="1656"/>
                    <a:pt x="35588" y="1323"/>
                  </a:cubicBezTo>
                  <a:cubicBezTo>
                    <a:pt x="35172" y="1192"/>
                    <a:pt x="34755" y="1037"/>
                    <a:pt x="34350" y="894"/>
                  </a:cubicBezTo>
                  <a:cubicBezTo>
                    <a:pt x="34302" y="906"/>
                    <a:pt x="34253" y="912"/>
                    <a:pt x="34202" y="912"/>
                  </a:cubicBezTo>
                  <a:cubicBezTo>
                    <a:pt x="34037" y="912"/>
                    <a:pt x="33859" y="849"/>
                    <a:pt x="33695" y="704"/>
                  </a:cubicBezTo>
                  <a:cubicBezTo>
                    <a:pt x="33671" y="668"/>
                    <a:pt x="33648" y="656"/>
                    <a:pt x="33624" y="644"/>
                  </a:cubicBezTo>
                  <a:cubicBezTo>
                    <a:pt x="33457" y="585"/>
                    <a:pt x="33290" y="525"/>
                    <a:pt x="33136" y="478"/>
                  </a:cubicBezTo>
                  <a:cubicBezTo>
                    <a:pt x="33114" y="477"/>
                    <a:pt x="33092" y="476"/>
                    <a:pt x="33071" y="476"/>
                  </a:cubicBezTo>
                  <a:cubicBezTo>
                    <a:pt x="32805" y="476"/>
                    <a:pt x="32531" y="540"/>
                    <a:pt x="32266" y="573"/>
                  </a:cubicBezTo>
                  <a:cubicBezTo>
                    <a:pt x="32229" y="575"/>
                    <a:pt x="32193" y="575"/>
                    <a:pt x="32157" y="575"/>
                  </a:cubicBezTo>
                  <a:cubicBezTo>
                    <a:pt x="31687" y="575"/>
                    <a:pt x="31326" y="429"/>
                    <a:pt x="31016" y="109"/>
                  </a:cubicBezTo>
                  <a:cubicBezTo>
                    <a:pt x="30945" y="109"/>
                    <a:pt x="30873" y="97"/>
                    <a:pt x="30790" y="97"/>
                  </a:cubicBezTo>
                  <a:cubicBezTo>
                    <a:pt x="30719" y="168"/>
                    <a:pt x="30612" y="204"/>
                    <a:pt x="30481" y="240"/>
                  </a:cubicBezTo>
                  <a:cubicBezTo>
                    <a:pt x="30192" y="312"/>
                    <a:pt x="29903" y="363"/>
                    <a:pt x="29609" y="363"/>
                  </a:cubicBezTo>
                  <a:cubicBezTo>
                    <a:pt x="29515" y="363"/>
                    <a:pt x="29421" y="358"/>
                    <a:pt x="29326" y="347"/>
                  </a:cubicBezTo>
                  <a:cubicBezTo>
                    <a:pt x="29099" y="311"/>
                    <a:pt x="28885" y="180"/>
                    <a:pt x="28754" y="1"/>
                  </a:cubicBezTo>
                  <a:cubicBezTo>
                    <a:pt x="28656" y="1"/>
                    <a:pt x="28558" y="0"/>
                    <a:pt x="284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8" name="Google Shape;46338;p69"/>
            <p:cNvSpPr/>
            <p:nvPr/>
          </p:nvSpPr>
          <p:spPr>
            <a:xfrm>
              <a:off x="1396303" y="4449325"/>
              <a:ext cx="7076" cy="7076"/>
            </a:xfrm>
            <a:custGeom>
              <a:avLst/>
              <a:gdLst/>
              <a:ahLst/>
              <a:cxnLst/>
              <a:rect l="l" t="t" r="r" b="b"/>
              <a:pathLst>
                <a:path w="164" h="164" extrusionOk="0">
                  <a:moveTo>
                    <a:pt x="163" y="0"/>
                  </a:moveTo>
                  <a:lnTo>
                    <a:pt x="163" y="0"/>
                  </a:lnTo>
                  <a:cubicBezTo>
                    <a:pt x="0" y="71"/>
                    <a:pt x="31" y="163"/>
                    <a:pt x="83" y="163"/>
                  </a:cubicBezTo>
                  <a:cubicBezTo>
                    <a:pt x="118" y="163"/>
                    <a:pt x="163" y="121"/>
                    <a:pt x="1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9" name="Google Shape;46339;p69"/>
            <p:cNvSpPr/>
            <p:nvPr/>
          </p:nvSpPr>
          <p:spPr>
            <a:xfrm>
              <a:off x="1966853" y="4022449"/>
              <a:ext cx="41117" cy="32402"/>
            </a:xfrm>
            <a:custGeom>
              <a:avLst/>
              <a:gdLst/>
              <a:ahLst/>
              <a:cxnLst/>
              <a:rect l="l" t="t" r="r" b="b"/>
              <a:pathLst>
                <a:path w="953" h="751" extrusionOk="0">
                  <a:moveTo>
                    <a:pt x="477" y="0"/>
                  </a:moveTo>
                  <a:cubicBezTo>
                    <a:pt x="0" y="0"/>
                    <a:pt x="0" y="750"/>
                    <a:pt x="477" y="750"/>
                  </a:cubicBezTo>
                  <a:cubicBezTo>
                    <a:pt x="953" y="750"/>
                    <a:pt x="953" y="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0" name="Google Shape;46340;p69"/>
            <p:cNvSpPr/>
            <p:nvPr/>
          </p:nvSpPr>
          <p:spPr>
            <a:xfrm>
              <a:off x="2106556" y="4128024"/>
              <a:ext cx="158256" cy="47546"/>
            </a:xfrm>
            <a:custGeom>
              <a:avLst/>
              <a:gdLst/>
              <a:ahLst/>
              <a:cxnLst/>
              <a:rect l="l" t="t" r="r" b="b"/>
              <a:pathLst>
                <a:path w="3668" h="1102" extrusionOk="0">
                  <a:moveTo>
                    <a:pt x="1560" y="0"/>
                  </a:moveTo>
                  <a:cubicBezTo>
                    <a:pt x="1509" y="0"/>
                    <a:pt x="1457" y="19"/>
                    <a:pt x="1430" y="54"/>
                  </a:cubicBezTo>
                  <a:cubicBezTo>
                    <a:pt x="1192" y="351"/>
                    <a:pt x="906" y="566"/>
                    <a:pt x="572" y="649"/>
                  </a:cubicBezTo>
                  <a:cubicBezTo>
                    <a:pt x="584" y="625"/>
                    <a:pt x="608" y="578"/>
                    <a:pt x="632" y="542"/>
                  </a:cubicBezTo>
                  <a:cubicBezTo>
                    <a:pt x="827" y="477"/>
                    <a:pt x="775" y="175"/>
                    <a:pt x="585" y="175"/>
                  </a:cubicBezTo>
                  <a:cubicBezTo>
                    <a:pt x="566" y="175"/>
                    <a:pt x="546" y="178"/>
                    <a:pt x="525" y="185"/>
                  </a:cubicBezTo>
                  <a:cubicBezTo>
                    <a:pt x="179" y="292"/>
                    <a:pt x="1" y="542"/>
                    <a:pt x="37" y="899"/>
                  </a:cubicBezTo>
                  <a:cubicBezTo>
                    <a:pt x="49" y="994"/>
                    <a:pt x="108" y="1101"/>
                    <a:pt x="227" y="1101"/>
                  </a:cubicBezTo>
                  <a:cubicBezTo>
                    <a:pt x="775" y="1054"/>
                    <a:pt x="1239" y="828"/>
                    <a:pt x="1596" y="423"/>
                  </a:cubicBezTo>
                  <a:cubicBezTo>
                    <a:pt x="1810" y="532"/>
                    <a:pt x="2028" y="567"/>
                    <a:pt x="2247" y="567"/>
                  </a:cubicBezTo>
                  <a:cubicBezTo>
                    <a:pt x="2627" y="567"/>
                    <a:pt x="3014" y="462"/>
                    <a:pt x="3406" y="447"/>
                  </a:cubicBezTo>
                  <a:cubicBezTo>
                    <a:pt x="3668" y="447"/>
                    <a:pt x="3668" y="66"/>
                    <a:pt x="3430" y="66"/>
                  </a:cubicBezTo>
                  <a:cubicBezTo>
                    <a:pt x="3064" y="81"/>
                    <a:pt x="2669" y="194"/>
                    <a:pt x="2294" y="194"/>
                  </a:cubicBezTo>
                  <a:cubicBezTo>
                    <a:pt x="2071" y="194"/>
                    <a:pt x="1855" y="154"/>
                    <a:pt x="1656" y="30"/>
                  </a:cubicBezTo>
                  <a:cubicBezTo>
                    <a:pt x="1631" y="10"/>
                    <a:pt x="1596" y="0"/>
                    <a:pt x="1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1" name="Google Shape;46341;p69"/>
            <p:cNvSpPr/>
            <p:nvPr/>
          </p:nvSpPr>
          <p:spPr>
            <a:xfrm>
              <a:off x="2301269" y="4076768"/>
              <a:ext cx="92244" cy="58807"/>
            </a:xfrm>
            <a:custGeom>
              <a:avLst/>
              <a:gdLst/>
              <a:ahLst/>
              <a:cxnLst/>
              <a:rect l="l" t="t" r="r" b="b"/>
              <a:pathLst>
                <a:path w="2138" h="1363" extrusionOk="0">
                  <a:moveTo>
                    <a:pt x="1894" y="1"/>
                  </a:moveTo>
                  <a:cubicBezTo>
                    <a:pt x="1882" y="1"/>
                    <a:pt x="1870" y="2"/>
                    <a:pt x="1858" y="3"/>
                  </a:cubicBezTo>
                  <a:cubicBezTo>
                    <a:pt x="1608" y="39"/>
                    <a:pt x="1417" y="158"/>
                    <a:pt x="1227" y="337"/>
                  </a:cubicBezTo>
                  <a:cubicBezTo>
                    <a:pt x="1131" y="456"/>
                    <a:pt x="1203" y="599"/>
                    <a:pt x="1310" y="646"/>
                  </a:cubicBezTo>
                  <a:cubicBezTo>
                    <a:pt x="1026" y="874"/>
                    <a:pt x="666" y="992"/>
                    <a:pt x="292" y="992"/>
                  </a:cubicBezTo>
                  <a:cubicBezTo>
                    <a:pt x="274" y="992"/>
                    <a:pt x="256" y="992"/>
                    <a:pt x="238" y="992"/>
                  </a:cubicBezTo>
                  <a:cubicBezTo>
                    <a:pt x="235" y="991"/>
                    <a:pt x="231" y="991"/>
                    <a:pt x="227" y="991"/>
                  </a:cubicBezTo>
                  <a:cubicBezTo>
                    <a:pt x="0" y="991"/>
                    <a:pt x="4" y="1349"/>
                    <a:pt x="238" y="1361"/>
                  </a:cubicBezTo>
                  <a:cubicBezTo>
                    <a:pt x="269" y="1362"/>
                    <a:pt x="300" y="1363"/>
                    <a:pt x="330" y="1363"/>
                  </a:cubicBezTo>
                  <a:cubicBezTo>
                    <a:pt x="1069" y="1363"/>
                    <a:pt x="1740" y="952"/>
                    <a:pt x="2060" y="277"/>
                  </a:cubicBezTo>
                  <a:cubicBezTo>
                    <a:pt x="2137" y="134"/>
                    <a:pt x="2041" y="1"/>
                    <a:pt x="1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2" name="Google Shape;46342;p69"/>
            <p:cNvSpPr/>
            <p:nvPr/>
          </p:nvSpPr>
          <p:spPr>
            <a:xfrm>
              <a:off x="2432258" y="4050191"/>
              <a:ext cx="15964" cy="18509"/>
            </a:xfrm>
            <a:custGeom>
              <a:avLst/>
              <a:gdLst/>
              <a:ahLst/>
              <a:cxnLst/>
              <a:rect l="l" t="t" r="r" b="b"/>
              <a:pathLst>
                <a:path w="370" h="429" extrusionOk="0">
                  <a:moveTo>
                    <a:pt x="185" y="0"/>
                  </a:moveTo>
                  <a:cubicBezTo>
                    <a:pt x="93" y="0"/>
                    <a:pt x="0" y="60"/>
                    <a:pt x="0" y="179"/>
                  </a:cubicBezTo>
                  <a:lnTo>
                    <a:pt x="0" y="250"/>
                  </a:lnTo>
                  <a:cubicBezTo>
                    <a:pt x="0" y="369"/>
                    <a:pt x="93" y="429"/>
                    <a:pt x="185" y="429"/>
                  </a:cubicBezTo>
                  <a:cubicBezTo>
                    <a:pt x="277" y="429"/>
                    <a:pt x="370" y="369"/>
                    <a:pt x="370" y="250"/>
                  </a:cubicBezTo>
                  <a:lnTo>
                    <a:pt x="370" y="179"/>
                  </a:lnTo>
                  <a:cubicBezTo>
                    <a:pt x="370" y="60"/>
                    <a:pt x="277" y="0"/>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3" name="Google Shape;46343;p69"/>
            <p:cNvSpPr/>
            <p:nvPr/>
          </p:nvSpPr>
          <p:spPr>
            <a:xfrm>
              <a:off x="2467162" y="4008556"/>
              <a:ext cx="28821" cy="22651"/>
            </a:xfrm>
            <a:custGeom>
              <a:avLst/>
              <a:gdLst/>
              <a:ahLst/>
              <a:cxnLst/>
              <a:rect l="l" t="t" r="r" b="b"/>
              <a:pathLst>
                <a:path w="668" h="525" extrusionOk="0">
                  <a:moveTo>
                    <a:pt x="407" y="1"/>
                  </a:moveTo>
                  <a:cubicBezTo>
                    <a:pt x="363" y="1"/>
                    <a:pt x="317" y="18"/>
                    <a:pt x="275" y="60"/>
                  </a:cubicBezTo>
                  <a:lnTo>
                    <a:pt x="132" y="203"/>
                  </a:lnTo>
                  <a:cubicBezTo>
                    <a:pt x="1" y="334"/>
                    <a:pt x="128" y="524"/>
                    <a:pt x="274" y="524"/>
                  </a:cubicBezTo>
                  <a:cubicBezTo>
                    <a:pt x="314" y="524"/>
                    <a:pt x="356" y="510"/>
                    <a:pt x="394" y="477"/>
                  </a:cubicBezTo>
                  <a:lnTo>
                    <a:pt x="549" y="322"/>
                  </a:lnTo>
                  <a:cubicBezTo>
                    <a:pt x="667" y="186"/>
                    <a:pt x="549" y="1"/>
                    <a:pt x="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4" name="Google Shape;46344;p69"/>
            <p:cNvSpPr/>
            <p:nvPr/>
          </p:nvSpPr>
          <p:spPr>
            <a:xfrm>
              <a:off x="2508883" y="3989097"/>
              <a:ext cx="32229" cy="25930"/>
            </a:xfrm>
            <a:custGeom>
              <a:avLst/>
              <a:gdLst/>
              <a:ahLst/>
              <a:cxnLst/>
              <a:rect l="l" t="t" r="r" b="b"/>
              <a:pathLst>
                <a:path w="747" h="601" extrusionOk="0">
                  <a:moveTo>
                    <a:pt x="484" y="1"/>
                  </a:moveTo>
                  <a:cubicBezTo>
                    <a:pt x="441" y="1"/>
                    <a:pt x="397" y="18"/>
                    <a:pt x="356" y="59"/>
                  </a:cubicBezTo>
                  <a:lnTo>
                    <a:pt x="129" y="285"/>
                  </a:lnTo>
                  <a:cubicBezTo>
                    <a:pt x="0" y="414"/>
                    <a:pt x="121" y="601"/>
                    <a:pt x="265" y="601"/>
                  </a:cubicBezTo>
                  <a:cubicBezTo>
                    <a:pt x="307" y="601"/>
                    <a:pt x="351" y="585"/>
                    <a:pt x="391" y="547"/>
                  </a:cubicBezTo>
                  <a:lnTo>
                    <a:pt x="618" y="333"/>
                  </a:lnTo>
                  <a:cubicBezTo>
                    <a:pt x="746" y="195"/>
                    <a:pt x="627" y="1"/>
                    <a:pt x="4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5" name="Google Shape;46345;p69"/>
            <p:cNvSpPr/>
            <p:nvPr/>
          </p:nvSpPr>
          <p:spPr>
            <a:xfrm>
              <a:off x="2560700" y="3950310"/>
              <a:ext cx="29295" cy="24938"/>
            </a:xfrm>
            <a:custGeom>
              <a:avLst/>
              <a:gdLst/>
              <a:ahLst/>
              <a:cxnLst/>
              <a:rect l="l" t="t" r="r" b="b"/>
              <a:pathLst>
                <a:path w="679" h="578" extrusionOk="0">
                  <a:moveTo>
                    <a:pt x="477" y="0"/>
                  </a:moveTo>
                  <a:cubicBezTo>
                    <a:pt x="390" y="0"/>
                    <a:pt x="318" y="55"/>
                    <a:pt x="298" y="136"/>
                  </a:cubicBezTo>
                  <a:lnTo>
                    <a:pt x="262" y="172"/>
                  </a:lnTo>
                  <a:cubicBezTo>
                    <a:pt x="250" y="172"/>
                    <a:pt x="250" y="172"/>
                    <a:pt x="238" y="184"/>
                  </a:cubicBezTo>
                  <a:lnTo>
                    <a:pt x="191" y="184"/>
                  </a:lnTo>
                  <a:cubicBezTo>
                    <a:pt x="83" y="184"/>
                    <a:pt x="0" y="279"/>
                    <a:pt x="0" y="375"/>
                  </a:cubicBezTo>
                  <a:cubicBezTo>
                    <a:pt x="0" y="482"/>
                    <a:pt x="83" y="553"/>
                    <a:pt x="191" y="577"/>
                  </a:cubicBezTo>
                  <a:cubicBezTo>
                    <a:pt x="199" y="577"/>
                    <a:pt x="207" y="578"/>
                    <a:pt x="215" y="578"/>
                  </a:cubicBezTo>
                  <a:cubicBezTo>
                    <a:pt x="429" y="578"/>
                    <a:pt x="586" y="427"/>
                    <a:pt x="667" y="244"/>
                  </a:cubicBezTo>
                  <a:cubicBezTo>
                    <a:pt x="679" y="136"/>
                    <a:pt x="607" y="41"/>
                    <a:pt x="524" y="5"/>
                  </a:cubicBezTo>
                  <a:cubicBezTo>
                    <a:pt x="508" y="2"/>
                    <a:pt x="492" y="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6" name="Google Shape;46346;p69"/>
            <p:cNvSpPr/>
            <p:nvPr/>
          </p:nvSpPr>
          <p:spPr>
            <a:xfrm>
              <a:off x="2606391" y="3940775"/>
              <a:ext cx="23687" cy="16481"/>
            </a:xfrm>
            <a:custGeom>
              <a:avLst/>
              <a:gdLst/>
              <a:ahLst/>
              <a:cxnLst/>
              <a:rect l="l" t="t" r="r" b="b"/>
              <a:pathLst>
                <a:path w="549" h="382" extrusionOk="0">
                  <a:moveTo>
                    <a:pt x="239" y="0"/>
                  </a:moveTo>
                  <a:cubicBezTo>
                    <a:pt x="1" y="0"/>
                    <a:pt x="1" y="381"/>
                    <a:pt x="239" y="381"/>
                  </a:cubicBezTo>
                  <a:lnTo>
                    <a:pt x="310" y="381"/>
                  </a:lnTo>
                  <a:cubicBezTo>
                    <a:pt x="548" y="381"/>
                    <a:pt x="548"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7" name="Google Shape;46347;p69"/>
            <p:cNvSpPr/>
            <p:nvPr/>
          </p:nvSpPr>
          <p:spPr>
            <a:xfrm>
              <a:off x="2074499" y="3982885"/>
              <a:ext cx="118519" cy="48064"/>
            </a:xfrm>
            <a:custGeom>
              <a:avLst/>
              <a:gdLst/>
              <a:ahLst/>
              <a:cxnLst/>
              <a:rect l="l" t="t" r="r" b="b"/>
              <a:pathLst>
                <a:path w="2747" h="1114" extrusionOk="0">
                  <a:moveTo>
                    <a:pt x="1525" y="1"/>
                  </a:moveTo>
                  <a:cubicBezTo>
                    <a:pt x="1077" y="1"/>
                    <a:pt x="640" y="165"/>
                    <a:pt x="280" y="489"/>
                  </a:cubicBezTo>
                  <a:cubicBezTo>
                    <a:pt x="1" y="739"/>
                    <a:pt x="258" y="1113"/>
                    <a:pt x="554" y="1113"/>
                  </a:cubicBezTo>
                  <a:cubicBezTo>
                    <a:pt x="638" y="1113"/>
                    <a:pt x="725" y="1083"/>
                    <a:pt x="803" y="1013"/>
                  </a:cubicBezTo>
                  <a:cubicBezTo>
                    <a:pt x="999" y="832"/>
                    <a:pt x="1258" y="737"/>
                    <a:pt x="1520" y="737"/>
                  </a:cubicBezTo>
                  <a:cubicBezTo>
                    <a:pt x="1672" y="737"/>
                    <a:pt x="1826" y="769"/>
                    <a:pt x="1970" y="834"/>
                  </a:cubicBezTo>
                  <a:cubicBezTo>
                    <a:pt x="2026" y="858"/>
                    <a:pt x="2081" y="869"/>
                    <a:pt x="2134" y="869"/>
                  </a:cubicBezTo>
                  <a:cubicBezTo>
                    <a:pt x="2497" y="869"/>
                    <a:pt x="2746" y="357"/>
                    <a:pt x="2351" y="191"/>
                  </a:cubicBezTo>
                  <a:cubicBezTo>
                    <a:pt x="2083" y="64"/>
                    <a:pt x="1802" y="1"/>
                    <a:pt x="1525"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8" name="Google Shape;46348;p69"/>
            <p:cNvSpPr/>
            <p:nvPr/>
          </p:nvSpPr>
          <p:spPr>
            <a:xfrm>
              <a:off x="2619766" y="3878474"/>
              <a:ext cx="43188" cy="57512"/>
            </a:xfrm>
            <a:custGeom>
              <a:avLst/>
              <a:gdLst/>
              <a:ahLst/>
              <a:cxnLst/>
              <a:rect l="l" t="t" r="r" b="b"/>
              <a:pathLst>
                <a:path w="1001" h="1333" extrusionOk="0">
                  <a:moveTo>
                    <a:pt x="587" y="0"/>
                  </a:moveTo>
                  <a:cubicBezTo>
                    <a:pt x="553" y="0"/>
                    <a:pt x="520" y="5"/>
                    <a:pt x="488" y="16"/>
                  </a:cubicBezTo>
                  <a:cubicBezTo>
                    <a:pt x="286" y="99"/>
                    <a:pt x="191" y="277"/>
                    <a:pt x="238" y="480"/>
                  </a:cubicBezTo>
                  <a:cubicBezTo>
                    <a:pt x="233" y="466"/>
                    <a:pt x="230" y="461"/>
                    <a:pt x="229" y="461"/>
                  </a:cubicBezTo>
                  <a:lnTo>
                    <a:pt x="229" y="461"/>
                  </a:lnTo>
                  <a:cubicBezTo>
                    <a:pt x="224" y="461"/>
                    <a:pt x="238" y="524"/>
                    <a:pt x="238" y="551"/>
                  </a:cubicBezTo>
                  <a:cubicBezTo>
                    <a:pt x="238" y="575"/>
                    <a:pt x="215" y="611"/>
                    <a:pt x="215" y="611"/>
                  </a:cubicBezTo>
                  <a:lnTo>
                    <a:pt x="191" y="670"/>
                  </a:lnTo>
                  <a:cubicBezTo>
                    <a:pt x="179" y="718"/>
                    <a:pt x="143" y="754"/>
                    <a:pt x="119" y="778"/>
                  </a:cubicBezTo>
                  <a:cubicBezTo>
                    <a:pt x="0" y="944"/>
                    <a:pt x="84" y="1194"/>
                    <a:pt x="250" y="1289"/>
                  </a:cubicBezTo>
                  <a:cubicBezTo>
                    <a:pt x="309" y="1319"/>
                    <a:pt x="367" y="1332"/>
                    <a:pt x="423" y="1332"/>
                  </a:cubicBezTo>
                  <a:cubicBezTo>
                    <a:pt x="551" y="1332"/>
                    <a:pt x="668" y="1262"/>
                    <a:pt x="750" y="1147"/>
                  </a:cubicBezTo>
                  <a:cubicBezTo>
                    <a:pt x="965" y="897"/>
                    <a:pt x="1000" y="587"/>
                    <a:pt x="953" y="277"/>
                  </a:cubicBezTo>
                  <a:cubicBezTo>
                    <a:pt x="923" y="110"/>
                    <a:pt x="748" y="0"/>
                    <a:pt x="587"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9" name="Google Shape;46349;p69"/>
            <p:cNvSpPr/>
            <p:nvPr/>
          </p:nvSpPr>
          <p:spPr>
            <a:xfrm>
              <a:off x="1261044" y="3968043"/>
              <a:ext cx="1384307" cy="750464"/>
            </a:xfrm>
            <a:custGeom>
              <a:avLst/>
              <a:gdLst/>
              <a:ahLst/>
              <a:cxnLst/>
              <a:rect l="l" t="t" r="r" b="b"/>
              <a:pathLst>
                <a:path w="32085" h="17394" extrusionOk="0">
                  <a:moveTo>
                    <a:pt x="18598" y="9774"/>
                  </a:moveTo>
                  <a:lnTo>
                    <a:pt x="18598" y="9774"/>
                  </a:lnTo>
                  <a:cubicBezTo>
                    <a:pt x="18538" y="9810"/>
                    <a:pt x="18503" y="9846"/>
                    <a:pt x="18455" y="9905"/>
                  </a:cubicBezTo>
                  <a:cubicBezTo>
                    <a:pt x="18443" y="9881"/>
                    <a:pt x="18419" y="9846"/>
                    <a:pt x="18395" y="9822"/>
                  </a:cubicBezTo>
                  <a:cubicBezTo>
                    <a:pt x="18467" y="9810"/>
                    <a:pt x="18526" y="9786"/>
                    <a:pt x="18598" y="9774"/>
                  </a:cubicBezTo>
                  <a:close/>
                  <a:moveTo>
                    <a:pt x="17681" y="9989"/>
                  </a:moveTo>
                  <a:lnTo>
                    <a:pt x="17633" y="10203"/>
                  </a:lnTo>
                  <a:cubicBezTo>
                    <a:pt x="17586" y="10298"/>
                    <a:pt x="17550" y="10370"/>
                    <a:pt x="17514" y="10465"/>
                  </a:cubicBezTo>
                  <a:cubicBezTo>
                    <a:pt x="17526" y="10370"/>
                    <a:pt x="17526" y="10262"/>
                    <a:pt x="17514" y="10167"/>
                  </a:cubicBezTo>
                  <a:cubicBezTo>
                    <a:pt x="17514" y="10120"/>
                    <a:pt x="17502" y="10060"/>
                    <a:pt x="17490" y="10024"/>
                  </a:cubicBezTo>
                  <a:cubicBezTo>
                    <a:pt x="17550" y="10012"/>
                    <a:pt x="17621" y="10001"/>
                    <a:pt x="17681" y="9989"/>
                  </a:cubicBezTo>
                  <a:close/>
                  <a:moveTo>
                    <a:pt x="16740" y="10143"/>
                  </a:moveTo>
                  <a:lnTo>
                    <a:pt x="16740" y="10143"/>
                  </a:lnTo>
                  <a:cubicBezTo>
                    <a:pt x="16681" y="10322"/>
                    <a:pt x="16609" y="10489"/>
                    <a:pt x="16538" y="10667"/>
                  </a:cubicBezTo>
                  <a:cubicBezTo>
                    <a:pt x="16598" y="10501"/>
                    <a:pt x="16633" y="10322"/>
                    <a:pt x="16693" y="10167"/>
                  </a:cubicBezTo>
                  <a:cubicBezTo>
                    <a:pt x="16717" y="10167"/>
                    <a:pt x="16728" y="10167"/>
                    <a:pt x="16740" y="10143"/>
                  </a:cubicBezTo>
                  <a:close/>
                  <a:moveTo>
                    <a:pt x="31543" y="0"/>
                  </a:moveTo>
                  <a:cubicBezTo>
                    <a:pt x="31461" y="0"/>
                    <a:pt x="31376" y="32"/>
                    <a:pt x="31302" y="106"/>
                  </a:cubicBezTo>
                  <a:cubicBezTo>
                    <a:pt x="29135" y="2226"/>
                    <a:pt x="26730" y="4047"/>
                    <a:pt x="24277" y="5821"/>
                  </a:cubicBezTo>
                  <a:cubicBezTo>
                    <a:pt x="23098" y="6667"/>
                    <a:pt x="21920" y="7584"/>
                    <a:pt x="20622" y="8238"/>
                  </a:cubicBezTo>
                  <a:cubicBezTo>
                    <a:pt x="19300" y="8917"/>
                    <a:pt x="17824" y="9239"/>
                    <a:pt x="16371" y="9477"/>
                  </a:cubicBezTo>
                  <a:cubicBezTo>
                    <a:pt x="16205" y="9512"/>
                    <a:pt x="16133" y="9608"/>
                    <a:pt x="16097" y="9715"/>
                  </a:cubicBezTo>
                  <a:cubicBezTo>
                    <a:pt x="16062" y="9762"/>
                    <a:pt x="16026" y="9810"/>
                    <a:pt x="16014" y="9881"/>
                  </a:cubicBezTo>
                  <a:cubicBezTo>
                    <a:pt x="15228" y="12632"/>
                    <a:pt x="13276" y="14942"/>
                    <a:pt x="10704" y="16156"/>
                  </a:cubicBezTo>
                  <a:cubicBezTo>
                    <a:pt x="10633" y="16075"/>
                    <a:pt x="10528" y="16020"/>
                    <a:pt x="10395" y="16020"/>
                  </a:cubicBezTo>
                  <a:cubicBezTo>
                    <a:pt x="10372" y="16020"/>
                    <a:pt x="10348" y="16022"/>
                    <a:pt x="10323" y="16025"/>
                  </a:cubicBezTo>
                  <a:cubicBezTo>
                    <a:pt x="8875" y="16266"/>
                    <a:pt x="7370" y="16504"/>
                    <a:pt x="5894" y="16504"/>
                  </a:cubicBezTo>
                  <a:cubicBezTo>
                    <a:pt x="4748" y="16504"/>
                    <a:pt x="3620" y="16361"/>
                    <a:pt x="2548" y="15966"/>
                  </a:cubicBezTo>
                  <a:cubicBezTo>
                    <a:pt x="2370" y="15739"/>
                    <a:pt x="2143" y="15549"/>
                    <a:pt x="1989" y="15418"/>
                  </a:cubicBezTo>
                  <a:cubicBezTo>
                    <a:pt x="1732" y="15204"/>
                    <a:pt x="1378" y="15003"/>
                    <a:pt x="1027" y="15003"/>
                  </a:cubicBezTo>
                  <a:cubicBezTo>
                    <a:pt x="888" y="15003"/>
                    <a:pt x="751" y="15034"/>
                    <a:pt x="619" y="15108"/>
                  </a:cubicBezTo>
                  <a:cubicBezTo>
                    <a:pt x="441" y="15204"/>
                    <a:pt x="334" y="15358"/>
                    <a:pt x="298" y="15513"/>
                  </a:cubicBezTo>
                  <a:cubicBezTo>
                    <a:pt x="60" y="15775"/>
                    <a:pt x="0" y="16144"/>
                    <a:pt x="119" y="16501"/>
                  </a:cubicBezTo>
                  <a:cubicBezTo>
                    <a:pt x="298" y="17049"/>
                    <a:pt x="834" y="17299"/>
                    <a:pt x="1381" y="17335"/>
                  </a:cubicBezTo>
                  <a:cubicBezTo>
                    <a:pt x="1444" y="17338"/>
                    <a:pt x="1515" y="17340"/>
                    <a:pt x="1592" y="17340"/>
                  </a:cubicBezTo>
                  <a:cubicBezTo>
                    <a:pt x="1832" y="17340"/>
                    <a:pt x="2122" y="17318"/>
                    <a:pt x="2358" y="17228"/>
                  </a:cubicBezTo>
                  <a:cubicBezTo>
                    <a:pt x="2417" y="17263"/>
                    <a:pt x="2477" y="17287"/>
                    <a:pt x="2560" y="17287"/>
                  </a:cubicBezTo>
                  <a:lnTo>
                    <a:pt x="3453" y="17287"/>
                  </a:lnTo>
                  <a:cubicBezTo>
                    <a:pt x="3632" y="17287"/>
                    <a:pt x="3727" y="17204"/>
                    <a:pt x="3774" y="17061"/>
                  </a:cubicBezTo>
                  <a:cubicBezTo>
                    <a:pt x="4487" y="17192"/>
                    <a:pt x="5215" y="17246"/>
                    <a:pt x="5948" y="17246"/>
                  </a:cubicBezTo>
                  <a:cubicBezTo>
                    <a:pt x="7210" y="17246"/>
                    <a:pt x="8489" y="17086"/>
                    <a:pt x="9740" y="16882"/>
                  </a:cubicBezTo>
                  <a:cubicBezTo>
                    <a:pt x="9740" y="17025"/>
                    <a:pt x="9835" y="17156"/>
                    <a:pt x="10013" y="17204"/>
                  </a:cubicBezTo>
                  <a:cubicBezTo>
                    <a:pt x="10260" y="17265"/>
                    <a:pt x="10499" y="17292"/>
                    <a:pt x="10731" y="17292"/>
                  </a:cubicBezTo>
                  <a:cubicBezTo>
                    <a:pt x="11271" y="17292"/>
                    <a:pt x="11770" y="17143"/>
                    <a:pt x="12228" y="16918"/>
                  </a:cubicBezTo>
                  <a:lnTo>
                    <a:pt x="12228" y="16918"/>
                  </a:lnTo>
                  <a:cubicBezTo>
                    <a:pt x="12179" y="17135"/>
                    <a:pt x="12293" y="17394"/>
                    <a:pt x="12510" y="17394"/>
                  </a:cubicBezTo>
                  <a:cubicBezTo>
                    <a:pt x="12555" y="17394"/>
                    <a:pt x="12604" y="17383"/>
                    <a:pt x="12657" y="17359"/>
                  </a:cubicBezTo>
                  <a:cubicBezTo>
                    <a:pt x="15919" y="16085"/>
                    <a:pt x="17979" y="12703"/>
                    <a:pt x="19776" y="9893"/>
                  </a:cubicBezTo>
                  <a:cubicBezTo>
                    <a:pt x="19788" y="9858"/>
                    <a:pt x="19800" y="9846"/>
                    <a:pt x="19800" y="9822"/>
                  </a:cubicBezTo>
                  <a:cubicBezTo>
                    <a:pt x="20015" y="9655"/>
                    <a:pt x="20241" y="9477"/>
                    <a:pt x="20443" y="9310"/>
                  </a:cubicBezTo>
                  <a:cubicBezTo>
                    <a:pt x="20503" y="9262"/>
                    <a:pt x="20538" y="9203"/>
                    <a:pt x="20550" y="9131"/>
                  </a:cubicBezTo>
                  <a:cubicBezTo>
                    <a:pt x="20574" y="9119"/>
                    <a:pt x="20610" y="9108"/>
                    <a:pt x="20658" y="9084"/>
                  </a:cubicBezTo>
                  <a:cubicBezTo>
                    <a:pt x="22098" y="8429"/>
                    <a:pt x="23372" y="7417"/>
                    <a:pt x="24658" y="6500"/>
                  </a:cubicBezTo>
                  <a:cubicBezTo>
                    <a:pt x="27158" y="4702"/>
                    <a:pt x="29623" y="2833"/>
                    <a:pt x="31826" y="666"/>
                  </a:cubicBezTo>
                  <a:cubicBezTo>
                    <a:pt x="32084" y="380"/>
                    <a:pt x="31827" y="0"/>
                    <a:pt x="31543"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0" name="Google Shape;46350;p69"/>
            <p:cNvSpPr/>
            <p:nvPr/>
          </p:nvSpPr>
          <p:spPr>
            <a:xfrm>
              <a:off x="1624195" y="4177555"/>
              <a:ext cx="86721" cy="205198"/>
            </a:xfrm>
            <a:custGeom>
              <a:avLst/>
              <a:gdLst/>
              <a:ahLst/>
              <a:cxnLst/>
              <a:rect l="l" t="t" r="r" b="b"/>
              <a:pathLst>
                <a:path w="2010" h="4756" extrusionOk="0">
                  <a:moveTo>
                    <a:pt x="1493" y="1"/>
                  </a:moveTo>
                  <a:cubicBezTo>
                    <a:pt x="1382" y="1"/>
                    <a:pt x="1270" y="50"/>
                    <a:pt x="1192" y="168"/>
                  </a:cubicBezTo>
                  <a:cubicBezTo>
                    <a:pt x="394" y="1537"/>
                    <a:pt x="1" y="3109"/>
                    <a:pt x="775" y="4573"/>
                  </a:cubicBezTo>
                  <a:cubicBezTo>
                    <a:pt x="845" y="4702"/>
                    <a:pt x="955" y="4756"/>
                    <a:pt x="1067" y="4756"/>
                  </a:cubicBezTo>
                  <a:cubicBezTo>
                    <a:pt x="1316" y="4756"/>
                    <a:pt x="1574" y="4491"/>
                    <a:pt x="1418" y="4204"/>
                  </a:cubicBezTo>
                  <a:cubicBezTo>
                    <a:pt x="763" y="2989"/>
                    <a:pt x="1168" y="1680"/>
                    <a:pt x="1834" y="561"/>
                  </a:cubicBezTo>
                  <a:cubicBezTo>
                    <a:pt x="2009" y="269"/>
                    <a:pt x="1753" y="1"/>
                    <a:pt x="1493"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1" name="Google Shape;46351;p69"/>
            <p:cNvSpPr/>
            <p:nvPr/>
          </p:nvSpPr>
          <p:spPr>
            <a:xfrm>
              <a:off x="599544" y="4264406"/>
              <a:ext cx="589490" cy="396805"/>
            </a:xfrm>
            <a:custGeom>
              <a:avLst/>
              <a:gdLst/>
              <a:ahLst/>
              <a:cxnLst/>
              <a:rect l="l" t="t" r="r" b="b"/>
              <a:pathLst>
                <a:path w="13663" h="9197" extrusionOk="0">
                  <a:moveTo>
                    <a:pt x="1735" y="2917"/>
                  </a:moveTo>
                  <a:lnTo>
                    <a:pt x="1735" y="2917"/>
                  </a:lnTo>
                  <a:cubicBezTo>
                    <a:pt x="1723" y="3024"/>
                    <a:pt x="1711" y="3132"/>
                    <a:pt x="1711" y="3215"/>
                  </a:cubicBezTo>
                  <a:cubicBezTo>
                    <a:pt x="1676" y="3191"/>
                    <a:pt x="1652" y="3179"/>
                    <a:pt x="1616" y="3155"/>
                  </a:cubicBezTo>
                  <a:cubicBezTo>
                    <a:pt x="1664" y="3084"/>
                    <a:pt x="1711" y="3001"/>
                    <a:pt x="1735" y="2917"/>
                  </a:cubicBezTo>
                  <a:close/>
                  <a:moveTo>
                    <a:pt x="2902" y="5334"/>
                  </a:moveTo>
                  <a:lnTo>
                    <a:pt x="2902" y="5334"/>
                  </a:lnTo>
                  <a:cubicBezTo>
                    <a:pt x="2974" y="5346"/>
                    <a:pt x="3045" y="5358"/>
                    <a:pt x="3140" y="5394"/>
                  </a:cubicBezTo>
                  <a:cubicBezTo>
                    <a:pt x="3295" y="5525"/>
                    <a:pt x="3450" y="5656"/>
                    <a:pt x="3628" y="5763"/>
                  </a:cubicBezTo>
                  <a:cubicBezTo>
                    <a:pt x="3628" y="5775"/>
                    <a:pt x="3616" y="5775"/>
                    <a:pt x="3616" y="5799"/>
                  </a:cubicBezTo>
                  <a:cubicBezTo>
                    <a:pt x="3378" y="5632"/>
                    <a:pt x="3140" y="5477"/>
                    <a:pt x="2902" y="5334"/>
                  </a:cubicBezTo>
                  <a:close/>
                  <a:moveTo>
                    <a:pt x="10855" y="7084"/>
                  </a:moveTo>
                  <a:cubicBezTo>
                    <a:pt x="10808" y="7370"/>
                    <a:pt x="10808" y="7668"/>
                    <a:pt x="10760" y="7965"/>
                  </a:cubicBezTo>
                  <a:cubicBezTo>
                    <a:pt x="10736" y="7668"/>
                    <a:pt x="10760" y="7370"/>
                    <a:pt x="10855" y="7084"/>
                  </a:cubicBezTo>
                  <a:close/>
                  <a:moveTo>
                    <a:pt x="2352" y="1"/>
                  </a:moveTo>
                  <a:cubicBezTo>
                    <a:pt x="2210" y="1"/>
                    <a:pt x="2073" y="81"/>
                    <a:pt x="2021" y="262"/>
                  </a:cubicBezTo>
                  <a:cubicBezTo>
                    <a:pt x="1604" y="1643"/>
                    <a:pt x="997" y="2941"/>
                    <a:pt x="176" y="4144"/>
                  </a:cubicBezTo>
                  <a:cubicBezTo>
                    <a:pt x="0" y="4426"/>
                    <a:pt x="255" y="4685"/>
                    <a:pt x="517" y="4685"/>
                  </a:cubicBezTo>
                  <a:cubicBezTo>
                    <a:pt x="575" y="4685"/>
                    <a:pt x="633" y="4672"/>
                    <a:pt x="688" y="4644"/>
                  </a:cubicBezTo>
                  <a:cubicBezTo>
                    <a:pt x="711" y="4691"/>
                    <a:pt x="747" y="4727"/>
                    <a:pt x="795" y="4751"/>
                  </a:cubicBezTo>
                  <a:cubicBezTo>
                    <a:pt x="1485" y="5263"/>
                    <a:pt x="2200" y="5751"/>
                    <a:pt x="2938" y="6215"/>
                  </a:cubicBezTo>
                  <a:cubicBezTo>
                    <a:pt x="2938" y="6310"/>
                    <a:pt x="2997" y="6418"/>
                    <a:pt x="3116" y="6477"/>
                  </a:cubicBezTo>
                  <a:cubicBezTo>
                    <a:pt x="3724" y="6811"/>
                    <a:pt x="4343" y="7120"/>
                    <a:pt x="4986" y="7406"/>
                  </a:cubicBezTo>
                  <a:cubicBezTo>
                    <a:pt x="6188" y="8013"/>
                    <a:pt x="7438" y="8537"/>
                    <a:pt x="8748" y="8847"/>
                  </a:cubicBezTo>
                  <a:cubicBezTo>
                    <a:pt x="9137" y="8940"/>
                    <a:pt x="9936" y="9196"/>
                    <a:pt x="10576" y="9196"/>
                  </a:cubicBezTo>
                  <a:cubicBezTo>
                    <a:pt x="11073" y="9196"/>
                    <a:pt x="11474" y="9042"/>
                    <a:pt x="11510" y="8537"/>
                  </a:cubicBezTo>
                  <a:cubicBezTo>
                    <a:pt x="11546" y="7799"/>
                    <a:pt x="11486" y="7192"/>
                    <a:pt x="11820" y="6489"/>
                  </a:cubicBezTo>
                  <a:cubicBezTo>
                    <a:pt x="12046" y="6013"/>
                    <a:pt x="12356" y="5632"/>
                    <a:pt x="12737" y="5298"/>
                  </a:cubicBezTo>
                  <a:cubicBezTo>
                    <a:pt x="12784" y="5275"/>
                    <a:pt x="12820" y="5239"/>
                    <a:pt x="12844" y="5215"/>
                  </a:cubicBezTo>
                  <a:cubicBezTo>
                    <a:pt x="12999" y="5108"/>
                    <a:pt x="13141" y="5001"/>
                    <a:pt x="13308" y="4917"/>
                  </a:cubicBezTo>
                  <a:cubicBezTo>
                    <a:pt x="13662" y="4725"/>
                    <a:pt x="13449" y="4223"/>
                    <a:pt x="13121" y="4223"/>
                  </a:cubicBezTo>
                  <a:cubicBezTo>
                    <a:pt x="13063" y="4223"/>
                    <a:pt x="13002" y="4239"/>
                    <a:pt x="12939" y="4275"/>
                  </a:cubicBezTo>
                  <a:cubicBezTo>
                    <a:pt x="12737" y="4382"/>
                    <a:pt x="12558" y="4513"/>
                    <a:pt x="12379" y="4644"/>
                  </a:cubicBezTo>
                  <a:cubicBezTo>
                    <a:pt x="12248" y="4679"/>
                    <a:pt x="12118" y="4727"/>
                    <a:pt x="11998" y="4786"/>
                  </a:cubicBezTo>
                  <a:cubicBezTo>
                    <a:pt x="10781" y="5152"/>
                    <a:pt x="9542" y="5303"/>
                    <a:pt x="8299" y="5303"/>
                  </a:cubicBezTo>
                  <a:cubicBezTo>
                    <a:pt x="6711" y="5303"/>
                    <a:pt x="5115" y="5057"/>
                    <a:pt x="3545" y="4703"/>
                  </a:cubicBezTo>
                  <a:cubicBezTo>
                    <a:pt x="2938" y="4036"/>
                    <a:pt x="2664" y="3012"/>
                    <a:pt x="2616" y="2060"/>
                  </a:cubicBezTo>
                  <a:cubicBezTo>
                    <a:pt x="2723" y="1477"/>
                    <a:pt x="2807" y="893"/>
                    <a:pt x="2747" y="357"/>
                  </a:cubicBezTo>
                  <a:cubicBezTo>
                    <a:pt x="2727" y="135"/>
                    <a:pt x="2536" y="1"/>
                    <a:pt x="2352"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2" name="Google Shape;46352;p69"/>
            <p:cNvSpPr/>
            <p:nvPr/>
          </p:nvSpPr>
          <p:spPr>
            <a:xfrm>
              <a:off x="498197" y="3929946"/>
              <a:ext cx="147038" cy="230394"/>
            </a:xfrm>
            <a:custGeom>
              <a:avLst/>
              <a:gdLst/>
              <a:ahLst/>
              <a:cxnLst/>
              <a:rect l="l" t="t" r="r" b="b"/>
              <a:pathLst>
                <a:path w="3408" h="5340" extrusionOk="0">
                  <a:moveTo>
                    <a:pt x="2933" y="0"/>
                  </a:moveTo>
                  <a:cubicBezTo>
                    <a:pt x="2847" y="0"/>
                    <a:pt x="2758" y="33"/>
                    <a:pt x="2679" y="108"/>
                  </a:cubicBezTo>
                  <a:cubicBezTo>
                    <a:pt x="2405" y="358"/>
                    <a:pt x="2167" y="644"/>
                    <a:pt x="1953" y="942"/>
                  </a:cubicBezTo>
                  <a:cubicBezTo>
                    <a:pt x="1916" y="933"/>
                    <a:pt x="1879" y="929"/>
                    <a:pt x="1843" y="929"/>
                  </a:cubicBezTo>
                  <a:cubicBezTo>
                    <a:pt x="1724" y="929"/>
                    <a:pt x="1609" y="976"/>
                    <a:pt x="1536" y="1085"/>
                  </a:cubicBezTo>
                  <a:cubicBezTo>
                    <a:pt x="1191" y="1537"/>
                    <a:pt x="1012" y="2037"/>
                    <a:pt x="977" y="2549"/>
                  </a:cubicBezTo>
                  <a:cubicBezTo>
                    <a:pt x="917" y="2561"/>
                    <a:pt x="846" y="2609"/>
                    <a:pt x="774" y="2668"/>
                  </a:cubicBezTo>
                  <a:cubicBezTo>
                    <a:pt x="167" y="3133"/>
                    <a:pt x="0" y="4383"/>
                    <a:pt x="143" y="5061"/>
                  </a:cubicBezTo>
                  <a:cubicBezTo>
                    <a:pt x="178" y="5226"/>
                    <a:pt x="351" y="5340"/>
                    <a:pt x="520" y="5340"/>
                  </a:cubicBezTo>
                  <a:cubicBezTo>
                    <a:pt x="584" y="5340"/>
                    <a:pt x="647" y="5323"/>
                    <a:pt x="703" y="5288"/>
                  </a:cubicBezTo>
                  <a:cubicBezTo>
                    <a:pt x="1120" y="4978"/>
                    <a:pt x="1536" y="4657"/>
                    <a:pt x="1953" y="4359"/>
                  </a:cubicBezTo>
                  <a:cubicBezTo>
                    <a:pt x="2155" y="4216"/>
                    <a:pt x="2405" y="4061"/>
                    <a:pt x="2501" y="3799"/>
                  </a:cubicBezTo>
                  <a:cubicBezTo>
                    <a:pt x="2548" y="3645"/>
                    <a:pt x="2501" y="3502"/>
                    <a:pt x="2489" y="3347"/>
                  </a:cubicBezTo>
                  <a:cubicBezTo>
                    <a:pt x="2453" y="2966"/>
                    <a:pt x="2453" y="2609"/>
                    <a:pt x="2560" y="2240"/>
                  </a:cubicBezTo>
                  <a:cubicBezTo>
                    <a:pt x="2703" y="1656"/>
                    <a:pt x="3001" y="1109"/>
                    <a:pt x="3275" y="573"/>
                  </a:cubicBezTo>
                  <a:cubicBezTo>
                    <a:pt x="3408" y="280"/>
                    <a:pt x="3184" y="0"/>
                    <a:pt x="2933"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3" name="Google Shape;46353;p69"/>
            <p:cNvSpPr/>
            <p:nvPr/>
          </p:nvSpPr>
          <p:spPr>
            <a:xfrm>
              <a:off x="367726" y="4215091"/>
              <a:ext cx="97119" cy="98888"/>
            </a:xfrm>
            <a:custGeom>
              <a:avLst/>
              <a:gdLst/>
              <a:ahLst/>
              <a:cxnLst/>
              <a:rect l="l" t="t" r="r" b="b"/>
              <a:pathLst>
                <a:path w="2251" h="2292" extrusionOk="0">
                  <a:moveTo>
                    <a:pt x="476" y="0"/>
                  </a:moveTo>
                  <a:cubicBezTo>
                    <a:pt x="0" y="0"/>
                    <a:pt x="0" y="750"/>
                    <a:pt x="476" y="750"/>
                  </a:cubicBezTo>
                  <a:cubicBezTo>
                    <a:pt x="977" y="750"/>
                    <a:pt x="1369" y="1238"/>
                    <a:pt x="1143" y="1727"/>
                  </a:cubicBezTo>
                  <a:cubicBezTo>
                    <a:pt x="1013" y="2020"/>
                    <a:pt x="1273" y="2292"/>
                    <a:pt x="1512" y="2292"/>
                  </a:cubicBezTo>
                  <a:cubicBezTo>
                    <a:pt x="1621" y="2292"/>
                    <a:pt x="1726" y="2234"/>
                    <a:pt x="1786" y="2096"/>
                  </a:cubicBezTo>
                  <a:cubicBezTo>
                    <a:pt x="2251" y="1119"/>
                    <a:pt x="1596" y="0"/>
                    <a:pt x="476"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4" name="Google Shape;46354;p69"/>
            <p:cNvSpPr/>
            <p:nvPr/>
          </p:nvSpPr>
          <p:spPr>
            <a:xfrm>
              <a:off x="1185022" y="3755295"/>
              <a:ext cx="746926" cy="367725"/>
            </a:xfrm>
            <a:custGeom>
              <a:avLst/>
              <a:gdLst/>
              <a:ahLst/>
              <a:cxnLst/>
              <a:rect l="l" t="t" r="r" b="b"/>
              <a:pathLst>
                <a:path w="17312" h="8523" extrusionOk="0">
                  <a:moveTo>
                    <a:pt x="14349" y="1"/>
                  </a:moveTo>
                  <a:cubicBezTo>
                    <a:pt x="11539" y="1"/>
                    <a:pt x="8727" y="517"/>
                    <a:pt x="6096" y="1549"/>
                  </a:cubicBezTo>
                  <a:cubicBezTo>
                    <a:pt x="4667" y="2120"/>
                    <a:pt x="3203" y="2799"/>
                    <a:pt x="1953" y="3704"/>
                  </a:cubicBezTo>
                  <a:cubicBezTo>
                    <a:pt x="881" y="4466"/>
                    <a:pt x="0" y="5704"/>
                    <a:pt x="536" y="7062"/>
                  </a:cubicBezTo>
                  <a:cubicBezTo>
                    <a:pt x="583" y="7192"/>
                    <a:pt x="691" y="7264"/>
                    <a:pt x="798" y="7300"/>
                  </a:cubicBezTo>
                  <a:cubicBezTo>
                    <a:pt x="869" y="7621"/>
                    <a:pt x="1036" y="7978"/>
                    <a:pt x="1274" y="8347"/>
                  </a:cubicBezTo>
                  <a:cubicBezTo>
                    <a:pt x="1354" y="8471"/>
                    <a:pt x="1470" y="8523"/>
                    <a:pt x="1585" y="8523"/>
                  </a:cubicBezTo>
                  <a:cubicBezTo>
                    <a:pt x="1844" y="8523"/>
                    <a:pt x="2095" y="8259"/>
                    <a:pt x="1905" y="7978"/>
                  </a:cubicBezTo>
                  <a:cubicBezTo>
                    <a:pt x="1465" y="7300"/>
                    <a:pt x="1405" y="6669"/>
                    <a:pt x="1607" y="6109"/>
                  </a:cubicBezTo>
                  <a:cubicBezTo>
                    <a:pt x="2238" y="5276"/>
                    <a:pt x="3548" y="4692"/>
                    <a:pt x="4334" y="4287"/>
                  </a:cubicBezTo>
                  <a:cubicBezTo>
                    <a:pt x="5632" y="3621"/>
                    <a:pt x="7013" y="3097"/>
                    <a:pt x="8394" y="2668"/>
                  </a:cubicBezTo>
                  <a:cubicBezTo>
                    <a:pt x="11132" y="1835"/>
                    <a:pt x="13966" y="1370"/>
                    <a:pt x="16788" y="1001"/>
                  </a:cubicBezTo>
                  <a:cubicBezTo>
                    <a:pt x="17264" y="906"/>
                    <a:pt x="17312" y="239"/>
                    <a:pt x="16812" y="227"/>
                  </a:cubicBezTo>
                  <a:lnTo>
                    <a:pt x="16133" y="227"/>
                  </a:lnTo>
                  <a:cubicBezTo>
                    <a:pt x="16074" y="120"/>
                    <a:pt x="15978" y="49"/>
                    <a:pt x="15835" y="49"/>
                  </a:cubicBezTo>
                  <a:cubicBezTo>
                    <a:pt x="15341" y="17"/>
                    <a:pt x="14845" y="1"/>
                    <a:pt x="14349"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5" name="Google Shape;46355;p69"/>
            <p:cNvSpPr/>
            <p:nvPr/>
          </p:nvSpPr>
          <p:spPr>
            <a:xfrm>
              <a:off x="1347204" y="4441128"/>
              <a:ext cx="86980" cy="152388"/>
            </a:xfrm>
            <a:custGeom>
              <a:avLst/>
              <a:gdLst/>
              <a:ahLst/>
              <a:cxnLst/>
              <a:rect l="l" t="t" r="r" b="b"/>
              <a:pathLst>
                <a:path w="2016" h="3532" extrusionOk="0">
                  <a:moveTo>
                    <a:pt x="551" y="0"/>
                  </a:moveTo>
                  <a:cubicBezTo>
                    <a:pt x="260" y="0"/>
                    <a:pt x="1" y="373"/>
                    <a:pt x="277" y="631"/>
                  </a:cubicBezTo>
                  <a:cubicBezTo>
                    <a:pt x="944" y="1262"/>
                    <a:pt x="1266" y="2155"/>
                    <a:pt x="1063" y="3072"/>
                  </a:cubicBezTo>
                  <a:cubicBezTo>
                    <a:pt x="1006" y="3345"/>
                    <a:pt x="1248" y="3531"/>
                    <a:pt x="1467" y="3531"/>
                  </a:cubicBezTo>
                  <a:cubicBezTo>
                    <a:pt x="1610" y="3531"/>
                    <a:pt x="1744" y="3451"/>
                    <a:pt x="1777" y="3262"/>
                  </a:cubicBezTo>
                  <a:cubicBezTo>
                    <a:pt x="2016" y="2095"/>
                    <a:pt x="1658" y="929"/>
                    <a:pt x="801" y="107"/>
                  </a:cubicBezTo>
                  <a:cubicBezTo>
                    <a:pt x="723" y="32"/>
                    <a:pt x="636" y="0"/>
                    <a:pt x="551"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6" name="Google Shape;46356;p69"/>
            <p:cNvSpPr/>
            <p:nvPr/>
          </p:nvSpPr>
          <p:spPr>
            <a:xfrm>
              <a:off x="1949465" y="4071763"/>
              <a:ext cx="123093" cy="47028"/>
            </a:xfrm>
            <a:custGeom>
              <a:avLst/>
              <a:gdLst/>
              <a:ahLst/>
              <a:cxnLst/>
              <a:rect l="l" t="t" r="r" b="b"/>
              <a:pathLst>
                <a:path w="2853" h="1090" extrusionOk="0">
                  <a:moveTo>
                    <a:pt x="2260" y="1"/>
                  </a:moveTo>
                  <a:cubicBezTo>
                    <a:pt x="2180" y="1"/>
                    <a:pt x="2098" y="26"/>
                    <a:pt x="2023" y="84"/>
                  </a:cubicBezTo>
                  <a:cubicBezTo>
                    <a:pt x="1782" y="269"/>
                    <a:pt x="1502" y="352"/>
                    <a:pt x="1217" y="352"/>
                  </a:cubicBezTo>
                  <a:cubicBezTo>
                    <a:pt x="1008" y="352"/>
                    <a:pt x="795" y="307"/>
                    <a:pt x="594" y="227"/>
                  </a:cubicBezTo>
                  <a:cubicBezTo>
                    <a:pt x="544" y="207"/>
                    <a:pt x="498" y="198"/>
                    <a:pt x="455" y="198"/>
                  </a:cubicBezTo>
                  <a:cubicBezTo>
                    <a:pt x="107" y="198"/>
                    <a:pt x="1" y="782"/>
                    <a:pt x="403" y="941"/>
                  </a:cubicBezTo>
                  <a:cubicBezTo>
                    <a:pt x="654" y="1042"/>
                    <a:pt x="910" y="1090"/>
                    <a:pt x="1164" y="1090"/>
                  </a:cubicBezTo>
                  <a:cubicBezTo>
                    <a:pt x="1658" y="1090"/>
                    <a:pt x="2142" y="910"/>
                    <a:pt x="2558" y="596"/>
                  </a:cubicBezTo>
                  <a:cubicBezTo>
                    <a:pt x="2852" y="378"/>
                    <a:pt x="2572" y="1"/>
                    <a:pt x="2260"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7" name="Google Shape;46357;p69"/>
            <p:cNvSpPr/>
            <p:nvPr/>
          </p:nvSpPr>
          <p:spPr>
            <a:xfrm>
              <a:off x="1954556" y="4157751"/>
              <a:ext cx="234623" cy="55916"/>
            </a:xfrm>
            <a:custGeom>
              <a:avLst/>
              <a:gdLst/>
              <a:ahLst/>
              <a:cxnLst/>
              <a:rect l="l" t="t" r="r" b="b"/>
              <a:pathLst>
                <a:path w="5438" h="1296" extrusionOk="0">
                  <a:moveTo>
                    <a:pt x="4949" y="1"/>
                  </a:moveTo>
                  <a:cubicBezTo>
                    <a:pt x="4913" y="1"/>
                    <a:pt x="4874" y="7"/>
                    <a:pt x="4834" y="19"/>
                  </a:cubicBezTo>
                  <a:cubicBezTo>
                    <a:pt x="3752" y="371"/>
                    <a:pt x="2663" y="552"/>
                    <a:pt x="1553" y="552"/>
                  </a:cubicBezTo>
                  <a:cubicBezTo>
                    <a:pt x="1196" y="552"/>
                    <a:pt x="837" y="533"/>
                    <a:pt x="476" y="496"/>
                  </a:cubicBezTo>
                  <a:cubicBezTo>
                    <a:pt x="461" y="494"/>
                    <a:pt x="447" y="494"/>
                    <a:pt x="433" y="494"/>
                  </a:cubicBezTo>
                  <a:cubicBezTo>
                    <a:pt x="0" y="494"/>
                    <a:pt x="14" y="1200"/>
                    <a:pt x="476" y="1246"/>
                  </a:cubicBezTo>
                  <a:cubicBezTo>
                    <a:pt x="833" y="1279"/>
                    <a:pt x="1190" y="1295"/>
                    <a:pt x="1545" y="1295"/>
                  </a:cubicBezTo>
                  <a:cubicBezTo>
                    <a:pt x="2730" y="1295"/>
                    <a:pt x="3903" y="1112"/>
                    <a:pt x="5048" y="746"/>
                  </a:cubicBezTo>
                  <a:cubicBezTo>
                    <a:pt x="5438" y="605"/>
                    <a:pt x="5315" y="1"/>
                    <a:pt x="4949"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8" name="Google Shape;46358;p69"/>
            <p:cNvSpPr/>
            <p:nvPr/>
          </p:nvSpPr>
          <p:spPr>
            <a:xfrm>
              <a:off x="2191552" y="4132037"/>
              <a:ext cx="79430" cy="44785"/>
            </a:xfrm>
            <a:custGeom>
              <a:avLst/>
              <a:gdLst/>
              <a:ahLst/>
              <a:cxnLst/>
              <a:rect l="l" t="t" r="r" b="b"/>
              <a:pathLst>
                <a:path w="1841" h="1038" extrusionOk="0">
                  <a:moveTo>
                    <a:pt x="1431" y="0"/>
                  </a:moveTo>
                  <a:cubicBezTo>
                    <a:pt x="1401" y="0"/>
                    <a:pt x="1371" y="3"/>
                    <a:pt x="1341" y="8"/>
                  </a:cubicBezTo>
                  <a:cubicBezTo>
                    <a:pt x="996" y="56"/>
                    <a:pt x="662" y="175"/>
                    <a:pt x="353" y="354"/>
                  </a:cubicBezTo>
                  <a:cubicBezTo>
                    <a:pt x="0" y="555"/>
                    <a:pt x="210" y="1037"/>
                    <a:pt x="535" y="1037"/>
                  </a:cubicBezTo>
                  <a:cubicBezTo>
                    <a:pt x="594" y="1037"/>
                    <a:pt x="657" y="1021"/>
                    <a:pt x="722" y="985"/>
                  </a:cubicBezTo>
                  <a:cubicBezTo>
                    <a:pt x="984" y="842"/>
                    <a:pt x="1246" y="758"/>
                    <a:pt x="1531" y="723"/>
                  </a:cubicBezTo>
                  <a:cubicBezTo>
                    <a:pt x="1734" y="687"/>
                    <a:pt x="1841" y="437"/>
                    <a:pt x="1793" y="258"/>
                  </a:cubicBezTo>
                  <a:cubicBezTo>
                    <a:pt x="1743" y="86"/>
                    <a:pt x="1597" y="0"/>
                    <a:pt x="1431"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9" name="Google Shape;46359;p69"/>
            <p:cNvSpPr/>
            <p:nvPr/>
          </p:nvSpPr>
          <p:spPr>
            <a:xfrm>
              <a:off x="2146638" y="3852112"/>
              <a:ext cx="482749" cy="186343"/>
            </a:xfrm>
            <a:custGeom>
              <a:avLst/>
              <a:gdLst/>
              <a:ahLst/>
              <a:cxnLst/>
              <a:rect l="l" t="t" r="r" b="b"/>
              <a:pathLst>
                <a:path w="11189" h="4319" extrusionOk="0">
                  <a:moveTo>
                    <a:pt x="9608" y="1"/>
                  </a:moveTo>
                  <a:cubicBezTo>
                    <a:pt x="8437" y="1"/>
                    <a:pt x="7350" y="834"/>
                    <a:pt x="6454" y="1615"/>
                  </a:cubicBezTo>
                  <a:cubicBezTo>
                    <a:pt x="5620" y="2341"/>
                    <a:pt x="4775" y="2865"/>
                    <a:pt x="3692" y="3163"/>
                  </a:cubicBezTo>
                  <a:cubicBezTo>
                    <a:pt x="2632" y="3448"/>
                    <a:pt x="1548" y="3520"/>
                    <a:pt x="477" y="3579"/>
                  </a:cubicBezTo>
                  <a:cubicBezTo>
                    <a:pt x="12" y="3603"/>
                    <a:pt x="1" y="4319"/>
                    <a:pt x="444" y="4319"/>
                  </a:cubicBezTo>
                  <a:cubicBezTo>
                    <a:pt x="455" y="4319"/>
                    <a:pt x="466" y="4318"/>
                    <a:pt x="477" y="4317"/>
                  </a:cubicBezTo>
                  <a:cubicBezTo>
                    <a:pt x="2203" y="4210"/>
                    <a:pt x="4013" y="4079"/>
                    <a:pt x="5561" y="3210"/>
                  </a:cubicBezTo>
                  <a:cubicBezTo>
                    <a:pt x="6740" y="2537"/>
                    <a:pt x="8067" y="726"/>
                    <a:pt x="9542" y="726"/>
                  </a:cubicBezTo>
                  <a:cubicBezTo>
                    <a:pt x="9840" y="726"/>
                    <a:pt x="10144" y="800"/>
                    <a:pt x="10454" y="972"/>
                  </a:cubicBezTo>
                  <a:cubicBezTo>
                    <a:pt x="10518" y="1008"/>
                    <a:pt x="10580" y="1024"/>
                    <a:pt x="10639" y="1024"/>
                  </a:cubicBezTo>
                  <a:cubicBezTo>
                    <a:pt x="10968" y="1024"/>
                    <a:pt x="11189" y="531"/>
                    <a:pt x="10835" y="329"/>
                  </a:cubicBezTo>
                  <a:cubicBezTo>
                    <a:pt x="10419" y="98"/>
                    <a:pt x="10009" y="1"/>
                    <a:pt x="9608"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0" name="Google Shape;46360;p69"/>
            <p:cNvSpPr/>
            <p:nvPr/>
          </p:nvSpPr>
          <p:spPr>
            <a:xfrm>
              <a:off x="1074226" y="3988925"/>
              <a:ext cx="998936" cy="249896"/>
            </a:xfrm>
            <a:custGeom>
              <a:avLst/>
              <a:gdLst/>
              <a:ahLst/>
              <a:cxnLst/>
              <a:rect l="l" t="t" r="r" b="b"/>
              <a:pathLst>
                <a:path w="23153" h="5792" extrusionOk="0">
                  <a:moveTo>
                    <a:pt x="21479" y="0"/>
                  </a:moveTo>
                  <a:cubicBezTo>
                    <a:pt x="20173" y="0"/>
                    <a:pt x="18948" y="1069"/>
                    <a:pt x="17903" y="1837"/>
                  </a:cubicBezTo>
                  <a:cubicBezTo>
                    <a:pt x="16189" y="3099"/>
                    <a:pt x="14165" y="4361"/>
                    <a:pt x="12081" y="4897"/>
                  </a:cubicBezTo>
                  <a:cubicBezTo>
                    <a:pt x="11697" y="4995"/>
                    <a:pt x="11306" y="5038"/>
                    <a:pt x="10910" y="5038"/>
                  </a:cubicBezTo>
                  <a:cubicBezTo>
                    <a:pt x="9148" y="5038"/>
                    <a:pt x="7308" y="4184"/>
                    <a:pt x="5723" y="3551"/>
                  </a:cubicBezTo>
                  <a:cubicBezTo>
                    <a:pt x="3854" y="2790"/>
                    <a:pt x="2068" y="1789"/>
                    <a:pt x="758" y="218"/>
                  </a:cubicBezTo>
                  <a:cubicBezTo>
                    <a:pt x="683" y="125"/>
                    <a:pt x="595" y="87"/>
                    <a:pt x="510" y="87"/>
                  </a:cubicBezTo>
                  <a:cubicBezTo>
                    <a:pt x="243" y="87"/>
                    <a:pt x="0" y="459"/>
                    <a:pt x="234" y="730"/>
                  </a:cubicBezTo>
                  <a:cubicBezTo>
                    <a:pt x="1437" y="2194"/>
                    <a:pt x="3068" y="3194"/>
                    <a:pt x="4795" y="3944"/>
                  </a:cubicBezTo>
                  <a:cubicBezTo>
                    <a:pt x="5688" y="4337"/>
                    <a:pt x="6592" y="4683"/>
                    <a:pt x="7509" y="4992"/>
                  </a:cubicBezTo>
                  <a:cubicBezTo>
                    <a:pt x="8509" y="5337"/>
                    <a:pt x="9509" y="5707"/>
                    <a:pt x="10569" y="5778"/>
                  </a:cubicBezTo>
                  <a:cubicBezTo>
                    <a:pt x="10688" y="5787"/>
                    <a:pt x="10808" y="5791"/>
                    <a:pt x="10928" y="5791"/>
                  </a:cubicBezTo>
                  <a:cubicBezTo>
                    <a:pt x="12872" y="5791"/>
                    <a:pt x="14834" y="4648"/>
                    <a:pt x="16427" y="3694"/>
                  </a:cubicBezTo>
                  <a:cubicBezTo>
                    <a:pt x="17308" y="3159"/>
                    <a:pt x="18141" y="2575"/>
                    <a:pt x="18951" y="1956"/>
                  </a:cubicBezTo>
                  <a:cubicBezTo>
                    <a:pt x="19665" y="1408"/>
                    <a:pt x="20537" y="764"/>
                    <a:pt x="21434" y="764"/>
                  </a:cubicBezTo>
                  <a:cubicBezTo>
                    <a:pt x="21764" y="764"/>
                    <a:pt x="22098" y="852"/>
                    <a:pt x="22428" y="1063"/>
                  </a:cubicBezTo>
                  <a:cubicBezTo>
                    <a:pt x="22491" y="1099"/>
                    <a:pt x="22553" y="1115"/>
                    <a:pt x="22612" y="1115"/>
                  </a:cubicBezTo>
                  <a:cubicBezTo>
                    <a:pt x="22939" y="1115"/>
                    <a:pt x="23152" y="620"/>
                    <a:pt x="22809" y="408"/>
                  </a:cubicBezTo>
                  <a:cubicBezTo>
                    <a:pt x="22359" y="119"/>
                    <a:pt x="21914" y="0"/>
                    <a:pt x="21479" y="0"/>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1" name="Google Shape;46361;p69"/>
            <p:cNvSpPr/>
            <p:nvPr/>
          </p:nvSpPr>
          <p:spPr>
            <a:xfrm>
              <a:off x="1084322" y="4439876"/>
              <a:ext cx="279752" cy="355558"/>
            </a:xfrm>
            <a:custGeom>
              <a:avLst/>
              <a:gdLst/>
              <a:ahLst/>
              <a:cxnLst/>
              <a:rect l="l" t="t" r="r" b="b"/>
              <a:pathLst>
                <a:path w="6484" h="8241" extrusionOk="0">
                  <a:moveTo>
                    <a:pt x="3549" y="1"/>
                  </a:moveTo>
                  <a:cubicBezTo>
                    <a:pt x="3367" y="1"/>
                    <a:pt x="3187" y="13"/>
                    <a:pt x="3013" y="41"/>
                  </a:cubicBezTo>
                  <a:cubicBezTo>
                    <a:pt x="2144" y="196"/>
                    <a:pt x="1441" y="815"/>
                    <a:pt x="1024" y="1565"/>
                  </a:cubicBezTo>
                  <a:cubicBezTo>
                    <a:pt x="0" y="3434"/>
                    <a:pt x="167" y="5982"/>
                    <a:pt x="667" y="7982"/>
                  </a:cubicBezTo>
                  <a:cubicBezTo>
                    <a:pt x="714" y="8162"/>
                    <a:pt x="856" y="8240"/>
                    <a:pt x="1001" y="8240"/>
                  </a:cubicBezTo>
                  <a:cubicBezTo>
                    <a:pt x="1222" y="8240"/>
                    <a:pt x="1453" y="8060"/>
                    <a:pt x="1382" y="7780"/>
                  </a:cubicBezTo>
                  <a:cubicBezTo>
                    <a:pt x="965" y="6113"/>
                    <a:pt x="846" y="4232"/>
                    <a:pt x="1405" y="2565"/>
                  </a:cubicBezTo>
                  <a:cubicBezTo>
                    <a:pt x="1667" y="1732"/>
                    <a:pt x="2251" y="934"/>
                    <a:pt x="3156" y="791"/>
                  </a:cubicBezTo>
                  <a:cubicBezTo>
                    <a:pt x="3309" y="763"/>
                    <a:pt x="3468" y="751"/>
                    <a:pt x="3630" y="751"/>
                  </a:cubicBezTo>
                  <a:cubicBezTo>
                    <a:pt x="4359" y="751"/>
                    <a:pt x="5153" y="993"/>
                    <a:pt x="5835" y="1100"/>
                  </a:cubicBezTo>
                  <a:cubicBezTo>
                    <a:pt x="5854" y="1103"/>
                    <a:pt x="5872" y="1104"/>
                    <a:pt x="5890" y="1104"/>
                  </a:cubicBezTo>
                  <a:cubicBezTo>
                    <a:pt x="6325" y="1104"/>
                    <a:pt x="6483" y="443"/>
                    <a:pt x="6049" y="374"/>
                  </a:cubicBezTo>
                  <a:cubicBezTo>
                    <a:pt x="5269" y="247"/>
                    <a:pt x="4377" y="1"/>
                    <a:pt x="3549"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2" name="Google Shape;46362;p69"/>
            <p:cNvSpPr/>
            <p:nvPr/>
          </p:nvSpPr>
          <p:spPr>
            <a:xfrm>
              <a:off x="377434" y="4310657"/>
              <a:ext cx="281909" cy="213697"/>
            </a:xfrm>
            <a:custGeom>
              <a:avLst/>
              <a:gdLst/>
              <a:ahLst/>
              <a:cxnLst/>
              <a:rect l="l" t="t" r="r" b="b"/>
              <a:pathLst>
                <a:path w="6534" h="4953" extrusionOk="0">
                  <a:moveTo>
                    <a:pt x="6038" y="1"/>
                  </a:moveTo>
                  <a:cubicBezTo>
                    <a:pt x="5929" y="1"/>
                    <a:pt x="5824" y="60"/>
                    <a:pt x="5764" y="202"/>
                  </a:cubicBezTo>
                  <a:cubicBezTo>
                    <a:pt x="5252" y="1286"/>
                    <a:pt x="4728" y="2417"/>
                    <a:pt x="3859" y="3250"/>
                  </a:cubicBezTo>
                  <a:cubicBezTo>
                    <a:pt x="3378" y="3699"/>
                    <a:pt x="2497" y="4229"/>
                    <a:pt x="1726" y="4229"/>
                  </a:cubicBezTo>
                  <a:cubicBezTo>
                    <a:pt x="1352" y="4229"/>
                    <a:pt x="1004" y="4105"/>
                    <a:pt x="740" y="3786"/>
                  </a:cubicBezTo>
                  <a:cubicBezTo>
                    <a:pt x="669" y="3698"/>
                    <a:pt x="586" y="3662"/>
                    <a:pt x="505" y="3662"/>
                  </a:cubicBezTo>
                  <a:cubicBezTo>
                    <a:pt x="244" y="3662"/>
                    <a:pt x="1" y="4038"/>
                    <a:pt x="228" y="4310"/>
                  </a:cubicBezTo>
                  <a:cubicBezTo>
                    <a:pt x="599" y="4774"/>
                    <a:pt x="1133" y="4953"/>
                    <a:pt x="1695" y="4953"/>
                  </a:cubicBezTo>
                  <a:cubicBezTo>
                    <a:pt x="2359" y="4953"/>
                    <a:pt x="3063" y="4704"/>
                    <a:pt x="3585" y="4381"/>
                  </a:cubicBezTo>
                  <a:cubicBezTo>
                    <a:pt x="4990" y="3512"/>
                    <a:pt x="5728" y="2012"/>
                    <a:pt x="6395" y="571"/>
                  </a:cubicBezTo>
                  <a:cubicBezTo>
                    <a:pt x="6534" y="278"/>
                    <a:pt x="6276" y="1"/>
                    <a:pt x="6038"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3" name="Google Shape;46363;p69"/>
            <p:cNvSpPr/>
            <p:nvPr/>
          </p:nvSpPr>
          <p:spPr>
            <a:xfrm>
              <a:off x="702014" y="3663612"/>
              <a:ext cx="1066717" cy="201832"/>
            </a:xfrm>
            <a:custGeom>
              <a:avLst/>
              <a:gdLst/>
              <a:ahLst/>
              <a:cxnLst/>
              <a:rect l="l" t="t" r="r" b="b"/>
              <a:pathLst>
                <a:path w="24724" h="4678" extrusionOk="0">
                  <a:moveTo>
                    <a:pt x="17144" y="1"/>
                  </a:moveTo>
                  <a:cubicBezTo>
                    <a:pt x="15612" y="1"/>
                    <a:pt x="14076" y="145"/>
                    <a:pt x="12564" y="388"/>
                  </a:cubicBezTo>
                  <a:cubicBezTo>
                    <a:pt x="8373" y="1043"/>
                    <a:pt x="4278" y="2340"/>
                    <a:pt x="372" y="4007"/>
                  </a:cubicBezTo>
                  <a:cubicBezTo>
                    <a:pt x="1" y="4172"/>
                    <a:pt x="237" y="4677"/>
                    <a:pt x="586" y="4677"/>
                  </a:cubicBezTo>
                  <a:cubicBezTo>
                    <a:pt x="640" y="4677"/>
                    <a:pt x="696" y="4665"/>
                    <a:pt x="753" y="4638"/>
                  </a:cubicBezTo>
                  <a:cubicBezTo>
                    <a:pt x="4504" y="3031"/>
                    <a:pt x="8457" y="1793"/>
                    <a:pt x="12493" y="1138"/>
                  </a:cubicBezTo>
                  <a:cubicBezTo>
                    <a:pt x="14009" y="891"/>
                    <a:pt x="15551" y="743"/>
                    <a:pt x="17090" y="743"/>
                  </a:cubicBezTo>
                  <a:cubicBezTo>
                    <a:pt x="19491" y="743"/>
                    <a:pt x="21880" y="1105"/>
                    <a:pt x="24137" y="2019"/>
                  </a:cubicBezTo>
                  <a:cubicBezTo>
                    <a:pt x="24183" y="2036"/>
                    <a:pt x="24225" y="2044"/>
                    <a:pt x="24265" y="2044"/>
                  </a:cubicBezTo>
                  <a:cubicBezTo>
                    <a:pt x="24610" y="2044"/>
                    <a:pt x="24724" y="1453"/>
                    <a:pt x="24340" y="1293"/>
                  </a:cubicBezTo>
                  <a:cubicBezTo>
                    <a:pt x="22032" y="370"/>
                    <a:pt x="19593" y="1"/>
                    <a:pt x="17144"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4" name="Google Shape;46364;p69"/>
            <p:cNvSpPr/>
            <p:nvPr/>
          </p:nvSpPr>
          <p:spPr>
            <a:xfrm>
              <a:off x="862427" y="4112535"/>
              <a:ext cx="431493" cy="197000"/>
            </a:xfrm>
            <a:custGeom>
              <a:avLst/>
              <a:gdLst/>
              <a:ahLst/>
              <a:cxnLst/>
              <a:rect l="l" t="t" r="r" b="b"/>
              <a:pathLst>
                <a:path w="10001" h="4566" extrusionOk="0">
                  <a:moveTo>
                    <a:pt x="564" y="0"/>
                  </a:moveTo>
                  <a:cubicBezTo>
                    <a:pt x="222" y="0"/>
                    <a:pt x="0" y="502"/>
                    <a:pt x="369" y="686"/>
                  </a:cubicBezTo>
                  <a:cubicBezTo>
                    <a:pt x="3230" y="2088"/>
                    <a:pt x="5792" y="4566"/>
                    <a:pt x="9135" y="4566"/>
                  </a:cubicBezTo>
                  <a:cubicBezTo>
                    <a:pt x="9256" y="4566"/>
                    <a:pt x="9378" y="4563"/>
                    <a:pt x="9501" y="4556"/>
                  </a:cubicBezTo>
                  <a:cubicBezTo>
                    <a:pt x="9970" y="4521"/>
                    <a:pt x="10000" y="3805"/>
                    <a:pt x="9525" y="3805"/>
                  </a:cubicBezTo>
                  <a:cubicBezTo>
                    <a:pt x="9517" y="3805"/>
                    <a:pt x="9509" y="3806"/>
                    <a:pt x="9501" y="3806"/>
                  </a:cubicBezTo>
                  <a:cubicBezTo>
                    <a:pt x="9388" y="3812"/>
                    <a:pt x="9277" y="3815"/>
                    <a:pt x="9166" y="3815"/>
                  </a:cubicBezTo>
                  <a:cubicBezTo>
                    <a:pt x="5971" y="3815"/>
                    <a:pt x="3477" y="1390"/>
                    <a:pt x="738" y="44"/>
                  </a:cubicBezTo>
                  <a:cubicBezTo>
                    <a:pt x="678" y="14"/>
                    <a:pt x="620" y="0"/>
                    <a:pt x="564" y="0"/>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5" name="Google Shape;46365;p69"/>
            <p:cNvSpPr/>
            <p:nvPr/>
          </p:nvSpPr>
          <p:spPr>
            <a:xfrm>
              <a:off x="950745" y="3731479"/>
              <a:ext cx="253736" cy="359268"/>
            </a:xfrm>
            <a:custGeom>
              <a:avLst/>
              <a:gdLst/>
              <a:ahLst/>
              <a:cxnLst/>
              <a:rect l="l" t="t" r="r" b="b"/>
              <a:pathLst>
                <a:path w="5881" h="8327" extrusionOk="0">
                  <a:moveTo>
                    <a:pt x="5423" y="1"/>
                  </a:moveTo>
                  <a:cubicBezTo>
                    <a:pt x="5381" y="1"/>
                    <a:pt x="5335" y="10"/>
                    <a:pt x="5287" y="29"/>
                  </a:cubicBezTo>
                  <a:cubicBezTo>
                    <a:pt x="3644" y="708"/>
                    <a:pt x="2120" y="1684"/>
                    <a:pt x="1168" y="3208"/>
                  </a:cubicBezTo>
                  <a:cubicBezTo>
                    <a:pt x="227" y="4696"/>
                    <a:pt x="13" y="6506"/>
                    <a:pt x="703" y="8125"/>
                  </a:cubicBezTo>
                  <a:cubicBezTo>
                    <a:pt x="763" y="8268"/>
                    <a:pt x="868" y="8327"/>
                    <a:pt x="978" y="8327"/>
                  </a:cubicBezTo>
                  <a:cubicBezTo>
                    <a:pt x="1215" y="8327"/>
                    <a:pt x="1473" y="8050"/>
                    <a:pt x="1334" y="7756"/>
                  </a:cubicBezTo>
                  <a:cubicBezTo>
                    <a:pt x="1" y="4601"/>
                    <a:pt x="2799" y="1851"/>
                    <a:pt x="5478" y="767"/>
                  </a:cubicBezTo>
                  <a:cubicBezTo>
                    <a:pt x="5881" y="587"/>
                    <a:pt x="5764" y="1"/>
                    <a:pt x="5423"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6" name="Google Shape;46366;p69"/>
            <p:cNvSpPr/>
            <p:nvPr/>
          </p:nvSpPr>
          <p:spPr>
            <a:xfrm>
              <a:off x="1152620" y="4764499"/>
              <a:ext cx="177283" cy="83701"/>
            </a:xfrm>
            <a:custGeom>
              <a:avLst/>
              <a:gdLst/>
              <a:ahLst/>
              <a:cxnLst/>
              <a:rect l="l" t="t" r="r" b="b"/>
              <a:pathLst>
                <a:path w="4109" h="1940" extrusionOk="0">
                  <a:moveTo>
                    <a:pt x="3021" y="0"/>
                  </a:moveTo>
                  <a:cubicBezTo>
                    <a:pt x="2967" y="0"/>
                    <a:pt x="2882" y="44"/>
                    <a:pt x="2823" y="53"/>
                  </a:cubicBezTo>
                  <a:cubicBezTo>
                    <a:pt x="2858" y="125"/>
                    <a:pt x="2858" y="244"/>
                    <a:pt x="2918" y="280"/>
                  </a:cubicBezTo>
                  <a:cubicBezTo>
                    <a:pt x="3168" y="411"/>
                    <a:pt x="3418" y="542"/>
                    <a:pt x="3585" y="780"/>
                  </a:cubicBezTo>
                  <a:cubicBezTo>
                    <a:pt x="3668" y="911"/>
                    <a:pt x="3751" y="1054"/>
                    <a:pt x="3871" y="1232"/>
                  </a:cubicBezTo>
                  <a:cubicBezTo>
                    <a:pt x="3335" y="1185"/>
                    <a:pt x="2858" y="1137"/>
                    <a:pt x="2382" y="1113"/>
                  </a:cubicBezTo>
                  <a:cubicBezTo>
                    <a:pt x="2299" y="1030"/>
                    <a:pt x="2227" y="970"/>
                    <a:pt x="2168" y="899"/>
                  </a:cubicBezTo>
                  <a:cubicBezTo>
                    <a:pt x="2019" y="715"/>
                    <a:pt x="1696" y="582"/>
                    <a:pt x="1412" y="582"/>
                  </a:cubicBezTo>
                  <a:cubicBezTo>
                    <a:pt x="1310" y="582"/>
                    <a:pt x="1214" y="599"/>
                    <a:pt x="1132" y="637"/>
                  </a:cubicBezTo>
                  <a:cubicBezTo>
                    <a:pt x="1096" y="649"/>
                    <a:pt x="1084" y="696"/>
                    <a:pt x="1049" y="720"/>
                  </a:cubicBezTo>
                  <a:cubicBezTo>
                    <a:pt x="1084" y="756"/>
                    <a:pt x="1132" y="792"/>
                    <a:pt x="1156" y="792"/>
                  </a:cubicBezTo>
                  <a:cubicBezTo>
                    <a:pt x="1186" y="798"/>
                    <a:pt x="1215" y="800"/>
                    <a:pt x="1245" y="800"/>
                  </a:cubicBezTo>
                  <a:cubicBezTo>
                    <a:pt x="1334" y="800"/>
                    <a:pt x="1424" y="780"/>
                    <a:pt x="1513" y="780"/>
                  </a:cubicBezTo>
                  <a:cubicBezTo>
                    <a:pt x="1561" y="780"/>
                    <a:pt x="1608" y="780"/>
                    <a:pt x="1632" y="815"/>
                  </a:cubicBezTo>
                  <a:cubicBezTo>
                    <a:pt x="1751" y="911"/>
                    <a:pt x="1882" y="1030"/>
                    <a:pt x="1989" y="1149"/>
                  </a:cubicBezTo>
                  <a:cubicBezTo>
                    <a:pt x="2096" y="1256"/>
                    <a:pt x="2156" y="1387"/>
                    <a:pt x="2239" y="1542"/>
                  </a:cubicBezTo>
                  <a:cubicBezTo>
                    <a:pt x="2007" y="1584"/>
                    <a:pt x="1811" y="1607"/>
                    <a:pt x="1640" y="1607"/>
                  </a:cubicBezTo>
                  <a:cubicBezTo>
                    <a:pt x="1331" y="1607"/>
                    <a:pt x="1100" y="1532"/>
                    <a:pt x="870" y="1363"/>
                  </a:cubicBezTo>
                  <a:cubicBezTo>
                    <a:pt x="668" y="1208"/>
                    <a:pt x="477" y="1054"/>
                    <a:pt x="311" y="851"/>
                  </a:cubicBezTo>
                  <a:cubicBezTo>
                    <a:pt x="248" y="796"/>
                    <a:pt x="201" y="762"/>
                    <a:pt x="155" y="762"/>
                  </a:cubicBezTo>
                  <a:cubicBezTo>
                    <a:pt x="132" y="762"/>
                    <a:pt x="109" y="771"/>
                    <a:pt x="84" y="792"/>
                  </a:cubicBezTo>
                  <a:cubicBezTo>
                    <a:pt x="37" y="839"/>
                    <a:pt x="1" y="958"/>
                    <a:pt x="25" y="1006"/>
                  </a:cubicBezTo>
                  <a:cubicBezTo>
                    <a:pt x="72" y="1113"/>
                    <a:pt x="144" y="1196"/>
                    <a:pt x="239" y="1268"/>
                  </a:cubicBezTo>
                  <a:cubicBezTo>
                    <a:pt x="513" y="1482"/>
                    <a:pt x="787" y="1708"/>
                    <a:pt x="1132" y="1839"/>
                  </a:cubicBezTo>
                  <a:cubicBezTo>
                    <a:pt x="1313" y="1913"/>
                    <a:pt x="1489" y="1940"/>
                    <a:pt x="1664" y="1940"/>
                  </a:cubicBezTo>
                  <a:cubicBezTo>
                    <a:pt x="1915" y="1940"/>
                    <a:pt x="2160" y="1884"/>
                    <a:pt x="2406" y="1827"/>
                  </a:cubicBezTo>
                  <a:cubicBezTo>
                    <a:pt x="2573" y="1780"/>
                    <a:pt x="2585" y="1625"/>
                    <a:pt x="2477" y="1494"/>
                  </a:cubicBezTo>
                  <a:cubicBezTo>
                    <a:pt x="2454" y="1446"/>
                    <a:pt x="2442" y="1423"/>
                    <a:pt x="2394" y="1351"/>
                  </a:cubicBezTo>
                  <a:lnTo>
                    <a:pt x="2394" y="1351"/>
                  </a:lnTo>
                  <a:cubicBezTo>
                    <a:pt x="2632" y="1411"/>
                    <a:pt x="2823" y="1494"/>
                    <a:pt x="3061" y="1542"/>
                  </a:cubicBezTo>
                  <a:cubicBezTo>
                    <a:pt x="3164" y="1547"/>
                    <a:pt x="3270" y="1550"/>
                    <a:pt x="3376" y="1550"/>
                  </a:cubicBezTo>
                  <a:cubicBezTo>
                    <a:pt x="3526" y="1550"/>
                    <a:pt x="3676" y="1544"/>
                    <a:pt x="3823" y="1530"/>
                  </a:cubicBezTo>
                  <a:cubicBezTo>
                    <a:pt x="3954" y="1506"/>
                    <a:pt x="4109" y="1030"/>
                    <a:pt x="4025" y="911"/>
                  </a:cubicBezTo>
                  <a:cubicBezTo>
                    <a:pt x="3930" y="768"/>
                    <a:pt x="3811" y="637"/>
                    <a:pt x="3716" y="482"/>
                  </a:cubicBezTo>
                  <a:cubicBezTo>
                    <a:pt x="3549" y="232"/>
                    <a:pt x="3287" y="137"/>
                    <a:pt x="3049" y="6"/>
                  </a:cubicBezTo>
                  <a:cubicBezTo>
                    <a:pt x="3041" y="2"/>
                    <a:pt x="3032" y="0"/>
                    <a:pt x="30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7" name="Google Shape;46367;p69"/>
            <p:cNvSpPr/>
            <p:nvPr/>
          </p:nvSpPr>
          <p:spPr>
            <a:xfrm>
              <a:off x="1854330" y="4394358"/>
              <a:ext cx="138237" cy="36112"/>
            </a:xfrm>
            <a:custGeom>
              <a:avLst/>
              <a:gdLst/>
              <a:ahLst/>
              <a:cxnLst/>
              <a:rect l="l" t="t" r="r" b="b"/>
              <a:pathLst>
                <a:path w="3204" h="837" extrusionOk="0">
                  <a:moveTo>
                    <a:pt x="3180" y="0"/>
                  </a:moveTo>
                  <a:cubicBezTo>
                    <a:pt x="3049" y="24"/>
                    <a:pt x="2918" y="48"/>
                    <a:pt x="2799" y="84"/>
                  </a:cubicBezTo>
                  <a:cubicBezTo>
                    <a:pt x="2335" y="239"/>
                    <a:pt x="1906" y="417"/>
                    <a:pt x="1442" y="536"/>
                  </a:cubicBezTo>
                  <a:cubicBezTo>
                    <a:pt x="1144" y="608"/>
                    <a:pt x="834" y="608"/>
                    <a:pt x="525" y="655"/>
                  </a:cubicBezTo>
                  <a:cubicBezTo>
                    <a:pt x="438" y="669"/>
                    <a:pt x="377" y="679"/>
                    <a:pt x="331" y="679"/>
                  </a:cubicBezTo>
                  <a:cubicBezTo>
                    <a:pt x="218" y="679"/>
                    <a:pt x="196" y="620"/>
                    <a:pt x="120" y="417"/>
                  </a:cubicBezTo>
                  <a:cubicBezTo>
                    <a:pt x="60" y="477"/>
                    <a:pt x="1" y="548"/>
                    <a:pt x="1" y="620"/>
                  </a:cubicBezTo>
                  <a:cubicBezTo>
                    <a:pt x="1" y="679"/>
                    <a:pt x="72" y="774"/>
                    <a:pt x="132" y="786"/>
                  </a:cubicBezTo>
                  <a:cubicBezTo>
                    <a:pt x="220" y="816"/>
                    <a:pt x="316" y="837"/>
                    <a:pt x="407" y="837"/>
                  </a:cubicBezTo>
                  <a:cubicBezTo>
                    <a:pt x="427" y="837"/>
                    <a:pt x="446" y="836"/>
                    <a:pt x="465" y="834"/>
                  </a:cubicBezTo>
                  <a:cubicBezTo>
                    <a:pt x="1120" y="739"/>
                    <a:pt x="1775" y="691"/>
                    <a:pt x="2394" y="429"/>
                  </a:cubicBezTo>
                  <a:cubicBezTo>
                    <a:pt x="2668" y="310"/>
                    <a:pt x="2930" y="203"/>
                    <a:pt x="3204" y="84"/>
                  </a:cubicBezTo>
                  <a:cubicBezTo>
                    <a:pt x="3180" y="60"/>
                    <a:pt x="3180" y="24"/>
                    <a:pt x="3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8" name="Google Shape;46368;p69"/>
            <p:cNvSpPr/>
            <p:nvPr/>
          </p:nvSpPr>
          <p:spPr>
            <a:xfrm>
              <a:off x="1913439" y="4504292"/>
              <a:ext cx="104799" cy="114032"/>
            </a:xfrm>
            <a:custGeom>
              <a:avLst/>
              <a:gdLst/>
              <a:ahLst/>
              <a:cxnLst/>
              <a:rect l="l" t="t" r="r" b="b"/>
              <a:pathLst>
                <a:path w="2429" h="2643" extrusionOk="0">
                  <a:moveTo>
                    <a:pt x="2369" y="0"/>
                  </a:moveTo>
                  <a:lnTo>
                    <a:pt x="2369" y="0"/>
                  </a:lnTo>
                  <a:cubicBezTo>
                    <a:pt x="2215" y="143"/>
                    <a:pt x="2096" y="262"/>
                    <a:pt x="1988" y="393"/>
                  </a:cubicBezTo>
                  <a:cubicBezTo>
                    <a:pt x="1584" y="929"/>
                    <a:pt x="1203" y="1489"/>
                    <a:pt x="774" y="2001"/>
                  </a:cubicBezTo>
                  <a:cubicBezTo>
                    <a:pt x="595" y="2215"/>
                    <a:pt x="345" y="2346"/>
                    <a:pt x="119" y="2513"/>
                  </a:cubicBezTo>
                  <a:lnTo>
                    <a:pt x="0" y="2632"/>
                  </a:lnTo>
                  <a:cubicBezTo>
                    <a:pt x="40" y="2632"/>
                    <a:pt x="80" y="2642"/>
                    <a:pt x="116" y="2642"/>
                  </a:cubicBezTo>
                  <a:cubicBezTo>
                    <a:pt x="134" y="2642"/>
                    <a:pt x="151" y="2640"/>
                    <a:pt x="167" y="2632"/>
                  </a:cubicBezTo>
                  <a:cubicBezTo>
                    <a:pt x="441" y="2477"/>
                    <a:pt x="703" y="2334"/>
                    <a:pt x="905" y="2084"/>
                  </a:cubicBezTo>
                  <a:cubicBezTo>
                    <a:pt x="1143" y="1798"/>
                    <a:pt x="1393" y="1548"/>
                    <a:pt x="1619" y="1262"/>
                  </a:cubicBezTo>
                  <a:cubicBezTo>
                    <a:pt x="1834" y="989"/>
                    <a:pt x="2036" y="727"/>
                    <a:pt x="2227" y="441"/>
                  </a:cubicBezTo>
                  <a:cubicBezTo>
                    <a:pt x="2310" y="322"/>
                    <a:pt x="2429" y="203"/>
                    <a:pt x="2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9" name="Google Shape;46369;p69"/>
            <p:cNvSpPr/>
            <p:nvPr/>
          </p:nvSpPr>
          <p:spPr>
            <a:xfrm>
              <a:off x="1851267" y="4536133"/>
              <a:ext cx="111530" cy="89440"/>
            </a:xfrm>
            <a:custGeom>
              <a:avLst/>
              <a:gdLst/>
              <a:ahLst/>
              <a:cxnLst/>
              <a:rect l="l" t="t" r="r" b="b"/>
              <a:pathLst>
                <a:path w="2585" h="2073" extrusionOk="0">
                  <a:moveTo>
                    <a:pt x="2584" y="1"/>
                  </a:moveTo>
                  <a:lnTo>
                    <a:pt x="2584" y="1"/>
                  </a:lnTo>
                  <a:cubicBezTo>
                    <a:pt x="2501" y="48"/>
                    <a:pt x="2417" y="72"/>
                    <a:pt x="2394" y="120"/>
                  </a:cubicBezTo>
                  <a:cubicBezTo>
                    <a:pt x="2215" y="453"/>
                    <a:pt x="2001" y="751"/>
                    <a:pt x="1739" y="1013"/>
                  </a:cubicBezTo>
                  <a:cubicBezTo>
                    <a:pt x="1465" y="1286"/>
                    <a:pt x="1155" y="1477"/>
                    <a:pt x="846" y="1679"/>
                  </a:cubicBezTo>
                  <a:cubicBezTo>
                    <a:pt x="620" y="1834"/>
                    <a:pt x="358" y="1906"/>
                    <a:pt x="96" y="2013"/>
                  </a:cubicBezTo>
                  <a:cubicBezTo>
                    <a:pt x="60" y="2025"/>
                    <a:pt x="24" y="2060"/>
                    <a:pt x="0" y="2072"/>
                  </a:cubicBezTo>
                  <a:cubicBezTo>
                    <a:pt x="965" y="1941"/>
                    <a:pt x="2441" y="894"/>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0" name="Google Shape;46370;p69"/>
            <p:cNvSpPr/>
            <p:nvPr/>
          </p:nvSpPr>
          <p:spPr>
            <a:xfrm>
              <a:off x="1931905" y="4409761"/>
              <a:ext cx="89440" cy="42498"/>
            </a:xfrm>
            <a:custGeom>
              <a:avLst/>
              <a:gdLst/>
              <a:ahLst/>
              <a:cxnLst/>
              <a:rect l="l" t="t" r="r" b="b"/>
              <a:pathLst>
                <a:path w="2073" h="985" extrusionOk="0">
                  <a:moveTo>
                    <a:pt x="1965" y="1"/>
                  </a:moveTo>
                  <a:cubicBezTo>
                    <a:pt x="1918" y="1"/>
                    <a:pt x="1882" y="13"/>
                    <a:pt x="1834" y="24"/>
                  </a:cubicBezTo>
                  <a:cubicBezTo>
                    <a:pt x="1620" y="132"/>
                    <a:pt x="1430" y="215"/>
                    <a:pt x="1227" y="322"/>
                  </a:cubicBezTo>
                  <a:cubicBezTo>
                    <a:pt x="822" y="536"/>
                    <a:pt x="429" y="727"/>
                    <a:pt x="1" y="953"/>
                  </a:cubicBezTo>
                  <a:cubicBezTo>
                    <a:pt x="37" y="962"/>
                    <a:pt x="87" y="985"/>
                    <a:pt x="135" y="985"/>
                  </a:cubicBezTo>
                  <a:cubicBezTo>
                    <a:pt x="150" y="985"/>
                    <a:pt x="165" y="983"/>
                    <a:pt x="179" y="977"/>
                  </a:cubicBezTo>
                  <a:cubicBezTo>
                    <a:pt x="513" y="858"/>
                    <a:pt x="822" y="739"/>
                    <a:pt x="1132" y="596"/>
                  </a:cubicBezTo>
                  <a:cubicBezTo>
                    <a:pt x="1430" y="465"/>
                    <a:pt x="1715" y="298"/>
                    <a:pt x="2013" y="144"/>
                  </a:cubicBezTo>
                  <a:cubicBezTo>
                    <a:pt x="2037" y="132"/>
                    <a:pt x="2061" y="72"/>
                    <a:pt x="2072" y="36"/>
                  </a:cubicBezTo>
                  <a:cubicBezTo>
                    <a:pt x="2037" y="24"/>
                    <a:pt x="2001" y="1"/>
                    <a:pt x="19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1" name="Google Shape;46371;p69"/>
            <p:cNvSpPr/>
            <p:nvPr/>
          </p:nvSpPr>
          <p:spPr>
            <a:xfrm>
              <a:off x="2054696" y="4366098"/>
              <a:ext cx="59109" cy="82752"/>
            </a:xfrm>
            <a:custGeom>
              <a:avLst/>
              <a:gdLst/>
              <a:ahLst/>
              <a:cxnLst/>
              <a:rect l="l" t="t" r="r" b="b"/>
              <a:pathLst>
                <a:path w="1370" h="1918" extrusionOk="0">
                  <a:moveTo>
                    <a:pt x="1322" y="1"/>
                  </a:moveTo>
                  <a:cubicBezTo>
                    <a:pt x="762" y="524"/>
                    <a:pt x="429" y="1203"/>
                    <a:pt x="12" y="1834"/>
                  </a:cubicBezTo>
                  <a:cubicBezTo>
                    <a:pt x="0" y="1846"/>
                    <a:pt x="12" y="1894"/>
                    <a:pt x="24" y="1918"/>
                  </a:cubicBezTo>
                  <a:lnTo>
                    <a:pt x="1370" y="48"/>
                  </a:lnTo>
                  <a:cubicBezTo>
                    <a:pt x="1358" y="24"/>
                    <a:pt x="1322" y="13"/>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2" name="Google Shape;46372;p69"/>
            <p:cNvSpPr/>
            <p:nvPr/>
          </p:nvSpPr>
          <p:spPr>
            <a:xfrm>
              <a:off x="1202453" y="4735204"/>
              <a:ext cx="54492" cy="27009"/>
            </a:xfrm>
            <a:custGeom>
              <a:avLst/>
              <a:gdLst/>
              <a:ahLst/>
              <a:cxnLst/>
              <a:rect l="l" t="t" r="r" b="b"/>
              <a:pathLst>
                <a:path w="1263" h="626" extrusionOk="0">
                  <a:moveTo>
                    <a:pt x="941" y="1"/>
                  </a:moveTo>
                  <a:cubicBezTo>
                    <a:pt x="816" y="1"/>
                    <a:pt x="696" y="32"/>
                    <a:pt x="584" y="113"/>
                  </a:cubicBezTo>
                  <a:cubicBezTo>
                    <a:pt x="394" y="256"/>
                    <a:pt x="215" y="387"/>
                    <a:pt x="37" y="518"/>
                  </a:cubicBezTo>
                  <a:cubicBezTo>
                    <a:pt x="1" y="542"/>
                    <a:pt x="1" y="601"/>
                    <a:pt x="1" y="625"/>
                  </a:cubicBezTo>
                  <a:cubicBezTo>
                    <a:pt x="37" y="625"/>
                    <a:pt x="72" y="613"/>
                    <a:pt x="108" y="601"/>
                  </a:cubicBezTo>
                  <a:cubicBezTo>
                    <a:pt x="179" y="554"/>
                    <a:pt x="239" y="459"/>
                    <a:pt x="334" y="435"/>
                  </a:cubicBezTo>
                  <a:lnTo>
                    <a:pt x="1132" y="161"/>
                  </a:lnTo>
                  <a:cubicBezTo>
                    <a:pt x="1132" y="197"/>
                    <a:pt x="1144" y="209"/>
                    <a:pt x="1192" y="221"/>
                  </a:cubicBezTo>
                  <a:cubicBezTo>
                    <a:pt x="1203" y="173"/>
                    <a:pt x="1239" y="149"/>
                    <a:pt x="1263" y="113"/>
                  </a:cubicBezTo>
                  <a:cubicBezTo>
                    <a:pt x="1239" y="90"/>
                    <a:pt x="1203" y="42"/>
                    <a:pt x="1168" y="30"/>
                  </a:cubicBezTo>
                  <a:cubicBezTo>
                    <a:pt x="1092" y="12"/>
                    <a:pt x="1015"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3" name="Google Shape;46373;p69"/>
            <p:cNvSpPr/>
            <p:nvPr/>
          </p:nvSpPr>
          <p:spPr>
            <a:xfrm>
              <a:off x="1764977" y="4661901"/>
              <a:ext cx="93538" cy="20968"/>
            </a:xfrm>
            <a:custGeom>
              <a:avLst/>
              <a:gdLst/>
              <a:ahLst/>
              <a:cxnLst/>
              <a:rect l="l" t="t" r="r" b="b"/>
              <a:pathLst>
                <a:path w="2168" h="486" extrusionOk="0">
                  <a:moveTo>
                    <a:pt x="2054" y="0"/>
                  </a:moveTo>
                  <a:cubicBezTo>
                    <a:pt x="1996" y="0"/>
                    <a:pt x="1935" y="43"/>
                    <a:pt x="1893" y="50"/>
                  </a:cubicBezTo>
                  <a:cubicBezTo>
                    <a:pt x="1596" y="134"/>
                    <a:pt x="1310" y="253"/>
                    <a:pt x="1012" y="312"/>
                  </a:cubicBezTo>
                  <a:cubicBezTo>
                    <a:pt x="691" y="396"/>
                    <a:pt x="357" y="419"/>
                    <a:pt x="0" y="479"/>
                  </a:cubicBezTo>
                  <a:cubicBezTo>
                    <a:pt x="93" y="483"/>
                    <a:pt x="185" y="485"/>
                    <a:pt x="277" y="485"/>
                  </a:cubicBezTo>
                  <a:cubicBezTo>
                    <a:pt x="936" y="485"/>
                    <a:pt x="1561" y="370"/>
                    <a:pt x="2167" y="98"/>
                  </a:cubicBezTo>
                  <a:cubicBezTo>
                    <a:pt x="2137" y="23"/>
                    <a:pt x="2097" y="0"/>
                    <a:pt x="2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4" name="Google Shape;46374;p69"/>
            <p:cNvSpPr/>
            <p:nvPr/>
          </p:nvSpPr>
          <p:spPr>
            <a:xfrm>
              <a:off x="1651937" y="4664576"/>
              <a:ext cx="100744" cy="13375"/>
            </a:xfrm>
            <a:custGeom>
              <a:avLst/>
              <a:gdLst/>
              <a:ahLst/>
              <a:cxnLst/>
              <a:rect l="l" t="t" r="r" b="b"/>
              <a:pathLst>
                <a:path w="2335" h="310" extrusionOk="0">
                  <a:moveTo>
                    <a:pt x="2334" y="0"/>
                  </a:moveTo>
                  <a:cubicBezTo>
                    <a:pt x="1953" y="36"/>
                    <a:pt x="1584" y="131"/>
                    <a:pt x="1191" y="131"/>
                  </a:cubicBezTo>
                  <a:cubicBezTo>
                    <a:pt x="810" y="155"/>
                    <a:pt x="406" y="179"/>
                    <a:pt x="1" y="191"/>
                  </a:cubicBezTo>
                  <a:lnTo>
                    <a:pt x="1" y="238"/>
                  </a:lnTo>
                  <a:cubicBezTo>
                    <a:pt x="775" y="179"/>
                    <a:pt x="1584" y="310"/>
                    <a:pt x="2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5" name="Google Shape;46375;p69"/>
            <p:cNvSpPr/>
            <p:nvPr/>
          </p:nvSpPr>
          <p:spPr>
            <a:xfrm>
              <a:off x="2059830" y="4363035"/>
              <a:ext cx="42153" cy="52939"/>
            </a:xfrm>
            <a:custGeom>
              <a:avLst/>
              <a:gdLst/>
              <a:ahLst/>
              <a:cxnLst/>
              <a:rect l="l" t="t" r="r" b="b"/>
              <a:pathLst>
                <a:path w="977" h="1227" extrusionOk="0">
                  <a:moveTo>
                    <a:pt x="929" y="0"/>
                  </a:moveTo>
                  <a:cubicBezTo>
                    <a:pt x="489" y="214"/>
                    <a:pt x="322" y="691"/>
                    <a:pt x="60" y="1072"/>
                  </a:cubicBezTo>
                  <a:cubicBezTo>
                    <a:pt x="24" y="1107"/>
                    <a:pt x="12" y="1155"/>
                    <a:pt x="0" y="1215"/>
                  </a:cubicBezTo>
                  <a:cubicBezTo>
                    <a:pt x="0" y="1215"/>
                    <a:pt x="12" y="1227"/>
                    <a:pt x="24" y="1227"/>
                  </a:cubicBezTo>
                  <a:cubicBezTo>
                    <a:pt x="346" y="834"/>
                    <a:pt x="667" y="429"/>
                    <a:pt x="977" y="24"/>
                  </a:cubicBezTo>
                  <a:cubicBezTo>
                    <a:pt x="965" y="24"/>
                    <a:pt x="953" y="12"/>
                    <a:pt x="9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6" name="Google Shape;46376;p69"/>
            <p:cNvSpPr/>
            <p:nvPr/>
          </p:nvSpPr>
          <p:spPr>
            <a:xfrm>
              <a:off x="1780380" y="4647102"/>
              <a:ext cx="66832" cy="16481"/>
            </a:xfrm>
            <a:custGeom>
              <a:avLst/>
              <a:gdLst/>
              <a:ahLst/>
              <a:cxnLst/>
              <a:rect l="l" t="t" r="r" b="b"/>
              <a:pathLst>
                <a:path w="1549" h="382" extrusionOk="0">
                  <a:moveTo>
                    <a:pt x="1524" y="0"/>
                  </a:moveTo>
                  <a:cubicBezTo>
                    <a:pt x="989" y="36"/>
                    <a:pt x="512" y="274"/>
                    <a:pt x="0" y="381"/>
                  </a:cubicBezTo>
                  <a:cubicBezTo>
                    <a:pt x="429" y="322"/>
                    <a:pt x="846" y="262"/>
                    <a:pt x="1286" y="167"/>
                  </a:cubicBezTo>
                  <a:cubicBezTo>
                    <a:pt x="1382" y="155"/>
                    <a:pt x="1465" y="107"/>
                    <a:pt x="1548" y="60"/>
                  </a:cubicBezTo>
                  <a:cubicBezTo>
                    <a:pt x="1536" y="48"/>
                    <a:pt x="1536" y="24"/>
                    <a:pt x="1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7" name="Google Shape;46377;p69"/>
            <p:cNvSpPr/>
            <p:nvPr/>
          </p:nvSpPr>
          <p:spPr>
            <a:xfrm>
              <a:off x="2041321" y="4364545"/>
              <a:ext cx="41160" cy="53500"/>
            </a:xfrm>
            <a:custGeom>
              <a:avLst/>
              <a:gdLst/>
              <a:ahLst/>
              <a:cxnLst/>
              <a:rect l="l" t="t" r="r" b="b"/>
              <a:pathLst>
                <a:path w="954" h="1240" extrusionOk="0">
                  <a:moveTo>
                    <a:pt x="953" y="1"/>
                  </a:moveTo>
                  <a:lnTo>
                    <a:pt x="953" y="1"/>
                  </a:lnTo>
                  <a:cubicBezTo>
                    <a:pt x="715" y="25"/>
                    <a:pt x="25" y="882"/>
                    <a:pt x="1" y="1239"/>
                  </a:cubicBezTo>
                  <a:cubicBezTo>
                    <a:pt x="322" y="822"/>
                    <a:pt x="632" y="406"/>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8" name="Google Shape;46378;p69"/>
            <p:cNvSpPr/>
            <p:nvPr/>
          </p:nvSpPr>
          <p:spPr>
            <a:xfrm>
              <a:off x="1158272" y="3702917"/>
              <a:ext cx="70456" cy="28821"/>
            </a:xfrm>
            <a:custGeom>
              <a:avLst/>
              <a:gdLst/>
              <a:ahLst/>
              <a:cxnLst/>
              <a:rect l="l" t="t" r="r" b="b"/>
              <a:pathLst>
                <a:path w="1633" h="668" extrusionOk="0">
                  <a:moveTo>
                    <a:pt x="1358" y="1"/>
                  </a:moveTo>
                  <a:cubicBezTo>
                    <a:pt x="1263" y="36"/>
                    <a:pt x="1156" y="96"/>
                    <a:pt x="1061" y="144"/>
                  </a:cubicBezTo>
                  <a:cubicBezTo>
                    <a:pt x="739" y="263"/>
                    <a:pt x="418" y="382"/>
                    <a:pt x="108" y="513"/>
                  </a:cubicBezTo>
                  <a:cubicBezTo>
                    <a:pt x="60" y="536"/>
                    <a:pt x="25" y="596"/>
                    <a:pt x="1" y="620"/>
                  </a:cubicBezTo>
                  <a:lnTo>
                    <a:pt x="37" y="667"/>
                  </a:lnTo>
                  <a:cubicBezTo>
                    <a:pt x="549" y="417"/>
                    <a:pt x="1084" y="251"/>
                    <a:pt x="1632" y="132"/>
                  </a:cubicBezTo>
                  <a:cubicBezTo>
                    <a:pt x="1513" y="132"/>
                    <a:pt x="1418" y="132"/>
                    <a:pt x="1299" y="120"/>
                  </a:cubicBezTo>
                  <a:cubicBezTo>
                    <a:pt x="1323" y="84"/>
                    <a:pt x="1358" y="72"/>
                    <a:pt x="1382" y="36"/>
                  </a:cubicBezTo>
                  <a:cubicBezTo>
                    <a:pt x="1370" y="24"/>
                    <a:pt x="1370" y="13"/>
                    <a:pt x="1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9" name="Google Shape;46379;p69"/>
            <p:cNvSpPr/>
            <p:nvPr/>
          </p:nvSpPr>
          <p:spPr>
            <a:xfrm>
              <a:off x="2143057" y="4313548"/>
              <a:ext cx="31884" cy="19804"/>
            </a:xfrm>
            <a:custGeom>
              <a:avLst/>
              <a:gdLst/>
              <a:ahLst/>
              <a:cxnLst/>
              <a:rect l="l" t="t" r="r" b="b"/>
              <a:pathLst>
                <a:path w="739" h="459" extrusionOk="0">
                  <a:moveTo>
                    <a:pt x="626" y="0"/>
                  </a:moveTo>
                  <a:cubicBezTo>
                    <a:pt x="606" y="0"/>
                    <a:pt x="588" y="4"/>
                    <a:pt x="572" y="16"/>
                  </a:cubicBezTo>
                  <a:cubicBezTo>
                    <a:pt x="441" y="76"/>
                    <a:pt x="322" y="171"/>
                    <a:pt x="203" y="254"/>
                  </a:cubicBezTo>
                  <a:cubicBezTo>
                    <a:pt x="143" y="290"/>
                    <a:pt x="60" y="326"/>
                    <a:pt x="0" y="373"/>
                  </a:cubicBezTo>
                  <a:lnTo>
                    <a:pt x="0" y="409"/>
                  </a:lnTo>
                  <a:cubicBezTo>
                    <a:pt x="41" y="430"/>
                    <a:pt x="91" y="459"/>
                    <a:pt x="127" y="459"/>
                  </a:cubicBezTo>
                  <a:cubicBezTo>
                    <a:pt x="133" y="459"/>
                    <a:pt x="138" y="458"/>
                    <a:pt x="143" y="457"/>
                  </a:cubicBezTo>
                  <a:cubicBezTo>
                    <a:pt x="322" y="373"/>
                    <a:pt x="500" y="266"/>
                    <a:pt x="679" y="159"/>
                  </a:cubicBezTo>
                  <a:cubicBezTo>
                    <a:pt x="703" y="147"/>
                    <a:pt x="715" y="76"/>
                    <a:pt x="738" y="16"/>
                  </a:cubicBezTo>
                  <a:cubicBezTo>
                    <a:pt x="707" y="16"/>
                    <a:pt x="664" y="0"/>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0" name="Google Shape;46380;p69"/>
            <p:cNvSpPr/>
            <p:nvPr/>
          </p:nvSpPr>
          <p:spPr>
            <a:xfrm>
              <a:off x="2035151" y="4358893"/>
              <a:ext cx="37579" cy="42714"/>
            </a:xfrm>
            <a:custGeom>
              <a:avLst/>
              <a:gdLst/>
              <a:ahLst/>
              <a:cxnLst/>
              <a:rect l="l" t="t" r="r" b="b"/>
              <a:pathLst>
                <a:path w="871" h="990" extrusionOk="0">
                  <a:moveTo>
                    <a:pt x="834" y="1"/>
                  </a:moveTo>
                  <a:cubicBezTo>
                    <a:pt x="763" y="37"/>
                    <a:pt x="680" y="49"/>
                    <a:pt x="644" y="96"/>
                  </a:cubicBezTo>
                  <a:cubicBezTo>
                    <a:pt x="418" y="370"/>
                    <a:pt x="215" y="668"/>
                    <a:pt x="1" y="953"/>
                  </a:cubicBezTo>
                  <a:cubicBezTo>
                    <a:pt x="25" y="965"/>
                    <a:pt x="37" y="989"/>
                    <a:pt x="49" y="989"/>
                  </a:cubicBezTo>
                  <a:cubicBezTo>
                    <a:pt x="334" y="668"/>
                    <a:pt x="596" y="358"/>
                    <a:pt x="870" y="49"/>
                  </a:cubicBezTo>
                  <a:cubicBezTo>
                    <a:pt x="846" y="37"/>
                    <a:pt x="846" y="13"/>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1" name="Google Shape;46381;p69"/>
            <p:cNvSpPr/>
            <p:nvPr/>
          </p:nvSpPr>
          <p:spPr>
            <a:xfrm>
              <a:off x="1630365" y="4683042"/>
              <a:ext cx="73519" cy="7896"/>
            </a:xfrm>
            <a:custGeom>
              <a:avLst/>
              <a:gdLst/>
              <a:ahLst/>
              <a:cxnLst/>
              <a:rect l="l" t="t" r="r" b="b"/>
              <a:pathLst>
                <a:path w="1704" h="183" extrusionOk="0">
                  <a:moveTo>
                    <a:pt x="1703" y="1"/>
                  </a:moveTo>
                  <a:lnTo>
                    <a:pt x="1703" y="1"/>
                  </a:lnTo>
                  <a:cubicBezTo>
                    <a:pt x="1144" y="36"/>
                    <a:pt x="560" y="60"/>
                    <a:pt x="1" y="96"/>
                  </a:cubicBezTo>
                  <a:lnTo>
                    <a:pt x="1" y="167"/>
                  </a:lnTo>
                  <a:cubicBezTo>
                    <a:pt x="100" y="178"/>
                    <a:pt x="200" y="182"/>
                    <a:pt x="300" y="182"/>
                  </a:cubicBezTo>
                  <a:cubicBezTo>
                    <a:pt x="771" y="182"/>
                    <a:pt x="1241" y="79"/>
                    <a:pt x="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2" name="Google Shape;46382;p69"/>
            <p:cNvSpPr/>
            <p:nvPr/>
          </p:nvSpPr>
          <p:spPr>
            <a:xfrm>
              <a:off x="1178852" y="3713185"/>
              <a:ext cx="48840" cy="21616"/>
            </a:xfrm>
            <a:custGeom>
              <a:avLst/>
              <a:gdLst/>
              <a:ahLst/>
              <a:cxnLst/>
              <a:rect l="l" t="t" r="r" b="b"/>
              <a:pathLst>
                <a:path w="1132" h="501" extrusionOk="0">
                  <a:moveTo>
                    <a:pt x="1131" y="1"/>
                  </a:moveTo>
                  <a:lnTo>
                    <a:pt x="1131" y="1"/>
                  </a:lnTo>
                  <a:cubicBezTo>
                    <a:pt x="726" y="96"/>
                    <a:pt x="357" y="298"/>
                    <a:pt x="0" y="501"/>
                  </a:cubicBezTo>
                  <a:cubicBezTo>
                    <a:pt x="322" y="394"/>
                    <a:pt x="655" y="275"/>
                    <a:pt x="965" y="144"/>
                  </a:cubicBezTo>
                  <a:cubicBezTo>
                    <a:pt x="1024" y="120"/>
                    <a:pt x="1072" y="37"/>
                    <a:pt x="1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3" name="Google Shape;46383;p69"/>
            <p:cNvSpPr/>
            <p:nvPr/>
          </p:nvSpPr>
          <p:spPr>
            <a:xfrm>
              <a:off x="1101795" y="3726560"/>
              <a:ext cx="26232" cy="8758"/>
            </a:xfrm>
            <a:custGeom>
              <a:avLst/>
              <a:gdLst/>
              <a:ahLst/>
              <a:cxnLst/>
              <a:rect l="l" t="t" r="r" b="b"/>
              <a:pathLst>
                <a:path w="608" h="203" extrusionOk="0">
                  <a:moveTo>
                    <a:pt x="596" y="0"/>
                  </a:moveTo>
                  <a:cubicBezTo>
                    <a:pt x="405" y="48"/>
                    <a:pt x="191" y="108"/>
                    <a:pt x="0" y="143"/>
                  </a:cubicBezTo>
                  <a:cubicBezTo>
                    <a:pt x="0" y="167"/>
                    <a:pt x="12" y="191"/>
                    <a:pt x="12" y="203"/>
                  </a:cubicBezTo>
                  <a:cubicBezTo>
                    <a:pt x="203" y="167"/>
                    <a:pt x="417" y="108"/>
                    <a:pt x="607" y="60"/>
                  </a:cubicBezTo>
                  <a:cubicBezTo>
                    <a:pt x="607" y="48"/>
                    <a:pt x="596" y="12"/>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4" name="Google Shape;46384;p69"/>
            <p:cNvSpPr/>
            <p:nvPr/>
          </p:nvSpPr>
          <p:spPr>
            <a:xfrm>
              <a:off x="1624195" y="4672773"/>
              <a:ext cx="23169" cy="4142"/>
            </a:xfrm>
            <a:custGeom>
              <a:avLst/>
              <a:gdLst/>
              <a:ahLst/>
              <a:cxnLst/>
              <a:rect l="l" t="t" r="r" b="b"/>
              <a:pathLst>
                <a:path w="537" h="96" extrusionOk="0">
                  <a:moveTo>
                    <a:pt x="537" y="1"/>
                  </a:moveTo>
                  <a:cubicBezTo>
                    <a:pt x="358" y="36"/>
                    <a:pt x="180" y="48"/>
                    <a:pt x="1" y="60"/>
                  </a:cubicBezTo>
                  <a:lnTo>
                    <a:pt x="1" y="96"/>
                  </a:lnTo>
                  <a:cubicBezTo>
                    <a:pt x="180" y="84"/>
                    <a:pt x="358" y="84"/>
                    <a:pt x="537" y="60"/>
                  </a:cubicBezTo>
                  <a:lnTo>
                    <a:pt x="5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5" name="Google Shape;46385;p69"/>
            <p:cNvSpPr/>
            <p:nvPr/>
          </p:nvSpPr>
          <p:spPr>
            <a:xfrm>
              <a:off x="211024" y="3718837"/>
              <a:ext cx="1127120" cy="1082939"/>
            </a:xfrm>
            <a:custGeom>
              <a:avLst/>
              <a:gdLst/>
              <a:ahLst/>
              <a:cxnLst/>
              <a:rect l="l" t="t" r="r" b="b"/>
              <a:pathLst>
                <a:path w="26124" h="25100" extrusionOk="0">
                  <a:moveTo>
                    <a:pt x="18586" y="1"/>
                  </a:moveTo>
                  <a:cubicBezTo>
                    <a:pt x="18444" y="72"/>
                    <a:pt x="18289" y="179"/>
                    <a:pt x="18134" y="215"/>
                  </a:cubicBezTo>
                  <a:cubicBezTo>
                    <a:pt x="17860" y="298"/>
                    <a:pt x="17574" y="322"/>
                    <a:pt x="17313" y="382"/>
                  </a:cubicBezTo>
                  <a:cubicBezTo>
                    <a:pt x="17241" y="406"/>
                    <a:pt x="17146" y="429"/>
                    <a:pt x="17074" y="441"/>
                  </a:cubicBezTo>
                  <a:cubicBezTo>
                    <a:pt x="16967" y="489"/>
                    <a:pt x="16860" y="548"/>
                    <a:pt x="16765" y="560"/>
                  </a:cubicBezTo>
                  <a:cubicBezTo>
                    <a:pt x="16205" y="656"/>
                    <a:pt x="15669" y="739"/>
                    <a:pt x="15122" y="834"/>
                  </a:cubicBezTo>
                  <a:cubicBezTo>
                    <a:pt x="14955" y="858"/>
                    <a:pt x="14776" y="858"/>
                    <a:pt x="14705" y="1037"/>
                  </a:cubicBezTo>
                  <a:cubicBezTo>
                    <a:pt x="14693" y="1084"/>
                    <a:pt x="14681" y="1132"/>
                    <a:pt x="14646" y="1156"/>
                  </a:cubicBezTo>
                  <a:cubicBezTo>
                    <a:pt x="14586" y="1215"/>
                    <a:pt x="14515" y="1322"/>
                    <a:pt x="14443" y="1334"/>
                  </a:cubicBezTo>
                  <a:cubicBezTo>
                    <a:pt x="14145" y="1370"/>
                    <a:pt x="13848" y="1382"/>
                    <a:pt x="13562" y="1394"/>
                  </a:cubicBezTo>
                  <a:cubicBezTo>
                    <a:pt x="13491" y="1394"/>
                    <a:pt x="13407" y="1441"/>
                    <a:pt x="13348" y="1501"/>
                  </a:cubicBezTo>
                  <a:cubicBezTo>
                    <a:pt x="13050" y="1739"/>
                    <a:pt x="12788" y="1989"/>
                    <a:pt x="12800" y="2406"/>
                  </a:cubicBezTo>
                  <a:cubicBezTo>
                    <a:pt x="12629" y="2369"/>
                    <a:pt x="12472" y="2352"/>
                    <a:pt x="12328" y="2352"/>
                  </a:cubicBezTo>
                  <a:cubicBezTo>
                    <a:pt x="11504" y="2352"/>
                    <a:pt x="11095" y="2901"/>
                    <a:pt x="11014" y="3346"/>
                  </a:cubicBezTo>
                  <a:cubicBezTo>
                    <a:pt x="10836" y="3477"/>
                    <a:pt x="10705" y="3585"/>
                    <a:pt x="10574" y="3692"/>
                  </a:cubicBezTo>
                  <a:cubicBezTo>
                    <a:pt x="10300" y="3882"/>
                    <a:pt x="10038" y="4061"/>
                    <a:pt x="9776" y="4287"/>
                  </a:cubicBezTo>
                  <a:cubicBezTo>
                    <a:pt x="9407" y="4608"/>
                    <a:pt x="9085" y="4978"/>
                    <a:pt x="8704" y="5311"/>
                  </a:cubicBezTo>
                  <a:cubicBezTo>
                    <a:pt x="8311" y="5668"/>
                    <a:pt x="8014" y="6097"/>
                    <a:pt x="7740" y="6561"/>
                  </a:cubicBezTo>
                  <a:cubicBezTo>
                    <a:pt x="7502" y="6966"/>
                    <a:pt x="7311" y="7395"/>
                    <a:pt x="7121" y="7823"/>
                  </a:cubicBezTo>
                  <a:cubicBezTo>
                    <a:pt x="6942" y="8240"/>
                    <a:pt x="6823" y="8669"/>
                    <a:pt x="6799" y="9109"/>
                  </a:cubicBezTo>
                  <a:cubicBezTo>
                    <a:pt x="6787" y="9526"/>
                    <a:pt x="6668" y="9942"/>
                    <a:pt x="6799" y="10359"/>
                  </a:cubicBezTo>
                  <a:cubicBezTo>
                    <a:pt x="6799" y="10371"/>
                    <a:pt x="6787" y="10395"/>
                    <a:pt x="6775" y="10431"/>
                  </a:cubicBezTo>
                  <a:cubicBezTo>
                    <a:pt x="6502" y="10812"/>
                    <a:pt x="6216" y="11205"/>
                    <a:pt x="5966" y="11586"/>
                  </a:cubicBezTo>
                  <a:cubicBezTo>
                    <a:pt x="5900" y="11681"/>
                    <a:pt x="5824" y="11718"/>
                    <a:pt x="5749" y="11718"/>
                  </a:cubicBezTo>
                  <a:cubicBezTo>
                    <a:pt x="5702" y="11718"/>
                    <a:pt x="5654" y="11704"/>
                    <a:pt x="5609" y="11681"/>
                  </a:cubicBezTo>
                  <a:cubicBezTo>
                    <a:pt x="5299" y="11514"/>
                    <a:pt x="5001" y="11371"/>
                    <a:pt x="4644" y="11324"/>
                  </a:cubicBezTo>
                  <a:cubicBezTo>
                    <a:pt x="4566" y="11311"/>
                    <a:pt x="4490" y="11305"/>
                    <a:pt x="4416" y="11305"/>
                  </a:cubicBezTo>
                  <a:cubicBezTo>
                    <a:pt x="4209" y="11305"/>
                    <a:pt x="4016" y="11352"/>
                    <a:pt x="3823" y="11431"/>
                  </a:cubicBezTo>
                  <a:cubicBezTo>
                    <a:pt x="3418" y="11586"/>
                    <a:pt x="3037" y="11800"/>
                    <a:pt x="2632" y="11990"/>
                  </a:cubicBezTo>
                  <a:cubicBezTo>
                    <a:pt x="2454" y="12086"/>
                    <a:pt x="2311" y="12205"/>
                    <a:pt x="2156" y="12324"/>
                  </a:cubicBezTo>
                  <a:cubicBezTo>
                    <a:pt x="2025" y="12419"/>
                    <a:pt x="1882" y="12538"/>
                    <a:pt x="1894" y="12752"/>
                  </a:cubicBezTo>
                  <a:cubicBezTo>
                    <a:pt x="1894" y="12776"/>
                    <a:pt x="1846" y="12824"/>
                    <a:pt x="1822" y="12836"/>
                  </a:cubicBezTo>
                  <a:cubicBezTo>
                    <a:pt x="1489" y="13014"/>
                    <a:pt x="1144" y="13193"/>
                    <a:pt x="822" y="13395"/>
                  </a:cubicBezTo>
                  <a:cubicBezTo>
                    <a:pt x="632" y="13491"/>
                    <a:pt x="608" y="13693"/>
                    <a:pt x="787" y="13824"/>
                  </a:cubicBezTo>
                  <a:cubicBezTo>
                    <a:pt x="858" y="13883"/>
                    <a:pt x="941" y="13955"/>
                    <a:pt x="1060" y="14050"/>
                  </a:cubicBezTo>
                  <a:cubicBezTo>
                    <a:pt x="822" y="14110"/>
                    <a:pt x="608" y="14181"/>
                    <a:pt x="382" y="14205"/>
                  </a:cubicBezTo>
                  <a:cubicBezTo>
                    <a:pt x="108" y="14253"/>
                    <a:pt x="25" y="14383"/>
                    <a:pt x="203" y="14610"/>
                  </a:cubicBezTo>
                  <a:cubicBezTo>
                    <a:pt x="370" y="14836"/>
                    <a:pt x="560" y="15038"/>
                    <a:pt x="727" y="15217"/>
                  </a:cubicBezTo>
                  <a:lnTo>
                    <a:pt x="429" y="15265"/>
                  </a:lnTo>
                  <a:cubicBezTo>
                    <a:pt x="429" y="15241"/>
                    <a:pt x="418" y="15205"/>
                    <a:pt x="406" y="15193"/>
                  </a:cubicBezTo>
                  <a:cubicBezTo>
                    <a:pt x="382" y="15217"/>
                    <a:pt x="358" y="15253"/>
                    <a:pt x="322" y="15276"/>
                  </a:cubicBezTo>
                  <a:cubicBezTo>
                    <a:pt x="203" y="15360"/>
                    <a:pt x="108" y="15443"/>
                    <a:pt x="1" y="15550"/>
                  </a:cubicBezTo>
                  <a:lnTo>
                    <a:pt x="358" y="15812"/>
                  </a:lnTo>
                  <a:cubicBezTo>
                    <a:pt x="418" y="15848"/>
                    <a:pt x="501" y="15848"/>
                    <a:pt x="549" y="15896"/>
                  </a:cubicBezTo>
                  <a:cubicBezTo>
                    <a:pt x="613" y="15967"/>
                    <a:pt x="678" y="15985"/>
                    <a:pt x="745" y="15985"/>
                  </a:cubicBezTo>
                  <a:cubicBezTo>
                    <a:pt x="801" y="15985"/>
                    <a:pt x="858" y="15972"/>
                    <a:pt x="918" y="15967"/>
                  </a:cubicBezTo>
                  <a:lnTo>
                    <a:pt x="1060" y="15967"/>
                  </a:lnTo>
                  <a:cubicBezTo>
                    <a:pt x="1453" y="15991"/>
                    <a:pt x="1846" y="16038"/>
                    <a:pt x="2251" y="16050"/>
                  </a:cubicBezTo>
                  <a:cubicBezTo>
                    <a:pt x="2306" y="16055"/>
                    <a:pt x="2361" y="16057"/>
                    <a:pt x="2417" y="16057"/>
                  </a:cubicBezTo>
                  <a:cubicBezTo>
                    <a:pt x="2639" y="16057"/>
                    <a:pt x="2868" y="16027"/>
                    <a:pt x="3096" y="16027"/>
                  </a:cubicBezTo>
                  <a:cubicBezTo>
                    <a:pt x="3120" y="16027"/>
                    <a:pt x="3204" y="16074"/>
                    <a:pt x="3204" y="16110"/>
                  </a:cubicBezTo>
                  <a:cubicBezTo>
                    <a:pt x="3227" y="16503"/>
                    <a:pt x="3299" y="16884"/>
                    <a:pt x="3477" y="17241"/>
                  </a:cubicBezTo>
                  <a:cubicBezTo>
                    <a:pt x="3573" y="17420"/>
                    <a:pt x="3656" y="17598"/>
                    <a:pt x="3763" y="17765"/>
                  </a:cubicBezTo>
                  <a:cubicBezTo>
                    <a:pt x="3835" y="17896"/>
                    <a:pt x="3954" y="18003"/>
                    <a:pt x="4061" y="18110"/>
                  </a:cubicBezTo>
                  <a:cubicBezTo>
                    <a:pt x="4192" y="18241"/>
                    <a:pt x="4335" y="18348"/>
                    <a:pt x="4478" y="18467"/>
                  </a:cubicBezTo>
                  <a:cubicBezTo>
                    <a:pt x="4609" y="18574"/>
                    <a:pt x="4728" y="18705"/>
                    <a:pt x="4894" y="18765"/>
                  </a:cubicBezTo>
                  <a:cubicBezTo>
                    <a:pt x="5224" y="18878"/>
                    <a:pt x="5570" y="18947"/>
                    <a:pt x="5921" y="18947"/>
                  </a:cubicBezTo>
                  <a:cubicBezTo>
                    <a:pt x="6090" y="18947"/>
                    <a:pt x="6260" y="18931"/>
                    <a:pt x="6430" y="18896"/>
                  </a:cubicBezTo>
                  <a:cubicBezTo>
                    <a:pt x="6728" y="18836"/>
                    <a:pt x="7037" y="18777"/>
                    <a:pt x="7323" y="18658"/>
                  </a:cubicBezTo>
                  <a:cubicBezTo>
                    <a:pt x="7561" y="18574"/>
                    <a:pt x="7764" y="18408"/>
                    <a:pt x="7978" y="18253"/>
                  </a:cubicBezTo>
                  <a:cubicBezTo>
                    <a:pt x="8180" y="18110"/>
                    <a:pt x="8383" y="17932"/>
                    <a:pt x="8585" y="17777"/>
                  </a:cubicBezTo>
                  <a:cubicBezTo>
                    <a:pt x="8763" y="17658"/>
                    <a:pt x="8925" y="17506"/>
                    <a:pt x="9139" y="17506"/>
                  </a:cubicBezTo>
                  <a:cubicBezTo>
                    <a:pt x="9182" y="17506"/>
                    <a:pt x="9228" y="17513"/>
                    <a:pt x="9276" y="17527"/>
                  </a:cubicBezTo>
                  <a:cubicBezTo>
                    <a:pt x="9371" y="17562"/>
                    <a:pt x="9514" y="17562"/>
                    <a:pt x="9609" y="17598"/>
                  </a:cubicBezTo>
                  <a:cubicBezTo>
                    <a:pt x="9764" y="17598"/>
                    <a:pt x="9907" y="17658"/>
                    <a:pt x="10050" y="17753"/>
                  </a:cubicBezTo>
                  <a:cubicBezTo>
                    <a:pt x="10085" y="17777"/>
                    <a:pt x="10121" y="17836"/>
                    <a:pt x="10133" y="17896"/>
                  </a:cubicBezTo>
                  <a:cubicBezTo>
                    <a:pt x="10359" y="18039"/>
                    <a:pt x="10597" y="18170"/>
                    <a:pt x="10800" y="18313"/>
                  </a:cubicBezTo>
                  <a:cubicBezTo>
                    <a:pt x="11002" y="18432"/>
                    <a:pt x="11157" y="18586"/>
                    <a:pt x="11359" y="18717"/>
                  </a:cubicBezTo>
                  <a:lnTo>
                    <a:pt x="11979" y="19170"/>
                  </a:lnTo>
                  <a:cubicBezTo>
                    <a:pt x="12205" y="19325"/>
                    <a:pt x="12407" y="19491"/>
                    <a:pt x="12621" y="19658"/>
                  </a:cubicBezTo>
                  <a:cubicBezTo>
                    <a:pt x="12871" y="19837"/>
                    <a:pt x="13145" y="20015"/>
                    <a:pt x="13407" y="20182"/>
                  </a:cubicBezTo>
                  <a:cubicBezTo>
                    <a:pt x="13812" y="20420"/>
                    <a:pt x="14193" y="20670"/>
                    <a:pt x="14610" y="20860"/>
                  </a:cubicBezTo>
                  <a:cubicBezTo>
                    <a:pt x="15003" y="21051"/>
                    <a:pt x="15419" y="21194"/>
                    <a:pt x="15836" y="21325"/>
                  </a:cubicBezTo>
                  <a:cubicBezTo>
                    <a:pt x="16205" y="21444"/>
                    <a:pt x="16574" y="21551"/>
                    <a:pt x="16955" y="21634"/>
                  </a:cubicBezTo>
                  <a:cubicBezTo>
                    <a:pt x="17205" y="21694"/>
                    <a:pt x="17467" y="21706"/>
                    <a:pt x="17729" y="21742"/>
                  </a:cubicBezTo>
                  <a:cubicBezTo>
                    <a:pt x="18301" y="21813"/>
                    <a:pt x="18872" y="21908"/>
                    <a:pt x="19456" y="21944"/>
                  </a:cubicBezTo>
                  <a:cubicBezTo>
                    <a:pt x="19541" y="21953"/>
                    <a:pt x="19626" y="21957"/>
                    <a:pt x="19712" y="21957"/>
                  </a:cubicBezTo>
                  <a:cubicBezTo>
                    <a:pt x="19952" y="21957"/>
                    <a:pt x="20192" y="21929"/>
                    <a:pt x="20420" y="21920"/>
                  </a:cubicBezTo>
                  <a:cubicBezTo>
                    <a:pt x="20527" y="22265"/>
                    <a:pt x="20646" y="22599"/>
                    <a:pt x="20718" y="22956"/>
                  </a:cubicBezTo>
                  <a:cubicBezTo>
                    <a:pt x="20801" y="23420"/>
                    <a:pt x="20861" y="23897"/>
                    <a:pt x="20944" y="24373"/>
                  </a:cubicBezTo>
                  <a:cubicBezTo>
                    <a:pt x="20956" y="24504"/>
                    <a:pt x="21003" y="24587"/>
                    <a:pt x="21123" y="24670"/>
                  </a:cubicBezTo>
                  <a:cubicBezTo>
                    <a:pt x="21301" y="24790"/>
                    <a:pt x="21456" y="24944"/>
                    <a:pt x="21658" y="25099"/>
                  </a:cubicBezTo>
                  <a:cubicBezTo>
                    <a:pt x="21670" y="25087"/>
                    <a:pt x="21730" y="25075"/>
                    <a:pt x="21730" y="25028"/>
                  </a:cubicBezTo>
                  <a:cubicBezTo>
                    <a:pt x="21789" y="24778"/>
                    <a:pt x="21730" y="24623"/>
                    <a:pt x="21492" y="24492"/>
                  </a:cubicBezTo>
                  <a:cubicBezTo>
                    <a:pt x="21325" y="24409"/>
                    <a:pt x="21242" y="24266"/>
                    <a:pt x="21218" y="24087"/>
                  </a:cubicBezTo>
                  <a:cubicBezTo>
                    <a:pt x="21206" y="24004"/>
                    <a:pt x="21194" y="23897"/>
                    <a:pt x="21182" y="23813"/>
                  </a:cubicBezTo>
                  <a:cubicBezTo>
                    <a:pt x="21146" y="23575"/>
                    <a:pt x="21146" y="23313"/>
                    <a:pt x="21087" y="23075"/>
                  </a:cubicBezTo>
                  <a:cubicBezTo>
                    <a:pt x="21015" y="22754"/>
                    <a:pt x="20896" y="22420"/>
                    <a:pt x="20801" y="22099"/>
                  </a:cubicBezTo>
                  <a:cubicBezTo>
                    <a:pt x="20622" y="21515"/>
                    <a:pt x="20706" y="20920"/>
                    <a:pt x="20742" y="20337"/>
                  </a:cubicBezTo>
                  <a:cubicBezTo>
                    <a:pt x="20777" y="19956"/>
                    <a:pt x="20944" y="19563"/>
                    <a:pt x="20968" y="19182"/>
                  </a:cubicBezTo>
                  <a:cubicBezTo>
                    <a:pt x="21003" y="18646"/>
                    <a:pt x="21384" y="18396"/>
                    <a:pt x="21718" y="18098"/>
                  </a:cubicBezTo>
                  <a:cubicBezTo>
                    <a:pt x="21908" y="17920"/>
                    <a:pt x="22111" y="17741"/>
                    <a:pt x="22313" y="17539"/>
                  </a:cubicBezTo>
                  <a:cubicBezTo>
                    <a:pt x="22611" y="17229"/>
                    <a:pt x="22861" y="16884"/>
                    <a:pt x="23349" y="16884"/>
                  </a:cubicBezTo>
                  <a:cubicBezTo>
                    <a:pt x="23706" y="16884"/>
                    <a:pt x="24063" y="16824"/>
                    <a:pt x="24409" y="16789"/>
                  </a:cubicBezTo>
                  <a:cubicBezTo>
                    <a:pt x="24671" y="16753"/>
                    <a:pt x="24944" y="16705"/>
                    <a:pt x="25206" y="16681"/>
                  </a:cubicBezTo>
                  <a:cubicBezTo>
                    <a:pt x="25294" y="16669"/>
                    <a:pt x="25380" y="16660"/>
                    <a:pt x="25464" y="16660"/>
                  </a:cubicBezTo>
                  <a:cubicBezTo>
                    <a:pt x="25632" y="16660"/>
                    <a:pt x="25794" y="16697"/>
                    <a:pt x="25945" y="16824"/>
                  </a:cubicBezTo>
                  <a:cubicBezTo>
                    <a:pt x="25952" y="16836"/>
                    <a:pt x="25967" y="16840"/>
                    <a:pt x="25985" y="16840"/>
                  </a:cubicBezTo>
                  <a:cubicBezTo>
                    <a:pt x="26025" y="16840"/>
                    <a:pt x="26082" y="16820"/>
                    <a:pt x="26123" y="16812"/>
                  </a:cubicBezTo>
                  <a:cubicBezTo>
                    <a:pt x="26052" y="16777"/>
                    <a:pt x="26052" y="16693"/>
                    <a:pt x="26016" y="16669"/>
                  </a:cubicBezTo>
                  <a:cubicBezTo>
                    <a:pt x="25912" y="16537"/>
                    <a:pt x="25770" y="16465"/>
                    <a:pt x="25608" y="16465"/>
                  </a:cubicBezTo>
                  <a:cubicBezTo>
                    <a:pt x="25567" y="16465"/>
                    <a:pt x="25524" y="16469"/>
                    <a:pt x="25480" y="16479"/>
                  </a:cubicBezTo>
                  <a:cubicBezTo>
                    <a:pt x="25350" y="16499"/>
                    <a:pt x="25224" y="16544"/>
                    <a:pt x="25100" y="16544"/>
                  </a:cubicBezTo>
                  <a:cubicBezTo>
                    <a:pt x="25008" y="16544"/>
                    <a:pt x="24917" y="16519"/>
                    <a:pt x="24825" y="16443"/>
                  </a:cubicBezTo>
                  <a:lnTo>
                    <a:pt x="24802" y="16443"/>
                  </a:lnTo>
                  <a:lnTo>
                    <a:pt x="23409" y="16491"/>
                  </a:lnTo>
                  <a:cubicBezTo>
                    <a:pt x="22873" y="16515"/>
                    <a:pt x="22492" y="16789"/>
                    <a:pt x="22158" y="17170"/>
                  </a:cubicBezTo>
                  <a:cubicBezTo>
                    <a:pt x="22004" y="17348"/>
                    <a:pt x="21825" y="17515"/>
                    <a:pt x="21623" y="17682"/>
                  </a:cubicBezTo>
                  <a:cubicBezTo>
                    <a:pt x="21527" y="17765"/>
                    <a:pt x="21373" y="17801"/>
                    <a:pt x="21289" y="17908"/>
                  </a:cubicBezTo>
                  <a:cubicBezTo>
                    <a:pt x="21111" y="18098"/>
                    <a:pt x="20932" y="18289"/>
                    <a:pt x="20813" y="18527"/>
                  </a:cubicBezTo>
                  <a:cubicBezTo>
                    <a:pt x="20670" y="18813"/>
                    <a:pt x="20587" y="19134"/>
                    <a:pt x="20527" y="19456"/>
                  </a:cubicBezTo>
                  <a:cubicBezTo>
                    <a:pt x="20456" y="19837"/>
                    <a:pt x="20408" y="20229"/>
                    <a:pt x="20372" y="20610"/>
                  </a:cubicBezTo>
                  <a:cubicBezTo>
                    <a:pt x="20349" y="20944"/>
                    <a:pt x="20349" y="21265"/>
                    <a:pt x="20337" y="21634"/>
                  </a:cubicBezTo>
                  <a:cubicBezTo>
                    <a:pt x="19837" y="21599"/>
                    <a:pt x="19384" y="21551"/>
                    <a:pt x="18908" y="21503"/>
                  </a:cubicBezTo>
                  <a:cubicBezTo>
                    <a:pt x="18408" y="21456"/>
                    <a:pt x="17908" y="21396"/>
                    <a:pt x="17420" y="21361"/>
                  </a:cubicBezTo>
                  <a:cubicBezTo>
                    <a:pt x="17193" y="21325"/>
                    <a:pt x="16967" y="21325"/>
                    <a:pt x="16765" y="21277"/>
                  </a:cubicBezTo>
                  <a:cubicBezTo>
                    <a:pt x="16324" y="21158"/>
                    <a:pt x="15896" y="21027"/>
                    <a:pt x="15467" y="20896"/>
                  </a:cubicBezTo>
                  <a:cubicBezTo>
                    <a:pt x="15241" y="20825"/>
                    <a:pt x="15015" y="20741"/>
                    <a:pt x="14812" y="20646"/>
                  </a:cubicBezTo>
                  <a:cubicBezTo>
                    <a:pt x="14467" y="20479"/>
                    <a:pt x="14145" y="20301"/>
                    <a:pt x="13812" y="20098"/>
                  </a:cubicBezTo>
                  <a:cubicBezTo>
                    <a:pt x="13443" y="19884"/>
                    <a:pt x="13086" y="19622"/>
                    <a:pt x="12729" y="19372"/>
                  </a:cubicBezTo>
                  <a:cubicBezTo>
                    <a:pt x="12419" y="19158"/>
                    <a:pt x="12098" y="18908"/>
                    <a:pt x="11788" y="18694"/>
                  </a:cubicBezTo>
                  <a:cubicBezTo>
                    <a:pt x="11526" y="18479"/>
                    <a:pt x="11240" y="18289"/>
                    <a:pt x="10955" y="18098"/>
                  </a:cubicBezTo>
                  <a:cubicBezTo>
                    <a:pt x="10669" y="17908"/>
                    <a:pt x="10395" y="17705"/>
                    <a:pt x="10097" y="17539"/>
                  </a:cubicBezTo>
                  <a:cubicBezTo>
                    <a:pt x="9883" y="17443"/>
                    <a:pt x="9633" y="17408"/>
                    <a:pt x="9573" y="17110"/>
                  </a:cubicBezTo>
                  <a:cubicBezTo>
                    <a:pt x="9573" y="17086"/>
                    <a:pt x="9502" y="17050"/>
                    <a:pt x="9502" y="17003"/>
                  </a:cubicBezTo>
                  <a:cubicBezTo>
                    <a:pt x="9466" y="16908"/>
                    <a:pt x="9407" y="16789"/>
                    <a:pt x="9442" y="16705"/>
                  </a:cubicBezTo>
                  <a:cubicBezTo>
                    <a:pt x="9526" y="16515"/>
                    <a:pt x="9657" y="16348"/>
                    <a:pt x="9764" y="16158"/>
                  </a:cubicBezTo>
                  <a:cubicBezTo>
                    <a:pt x="9919" y="15872"/>
                    <a:pt x="10097" y="15610"/>
                    <a:pt x="10216" y="15312"/>
                  </a:cubicBezTo>
                  <a:cubicBezTo>
                    <a:pt x="10371" y="14884"/>
                    <a:pt x="10490" y="14431"/>
                    <a:pt x="10609" y="14002"/>
                  </a:cubicBezTo>
                  <a:cubicBezTo>
                    <a:pt x="10657" y="13836"/>
                    <a:pt x="10645" y="13669"/>
                    <a:pt x="10657" y="13491"/>
                  </a:cubicBezTo>
                  <a:cubicBezTo>
                    <a:pt x="10645" y="13491"/>
                    <a:pt x="10609" y="13491"/>
                    <a:pt x="10597" y="13479"/>
                  </a:cubicBezTo>
                  <a:cubicBezTo>
                    <a:pt x="10526" y="13729"/>
                    <a:pt x="10455" y="13967"/>
                    <a:pt x="10371" y="14205"/>
                  </a:cubicBezTo>
                  <a:cubicBezTo>
                    <a:pt x="10288" y="14491"/>
                    <a:pt x="10181" y="14776"/>
                    <a:pt x="10062" y="15038"/>
                  </a:cubicBezTo>
                  <a:cubicBezTo>
                    <a:pt x="9895" y="15384"/>
                    <a:pt x="9740" y="15729"/>
                    <a:pt x="9538" y="16074"/>
                  </a:cubicBezTo>
                  <a:cubicBezTo>
                    <a:pt x="9419" y="16288"/>
                    <a:pt x="9240" y="16467"/>
                    <a:pt x="9109" y="16681"/>
                  </a:cubicBezTo>
                  <a:cubicBezTo>
                    <a:pt x="8847" y="17086"/>
                    <a:pt x="8514" y="17443"/>
                    <a:pt x="8109" y="17705"/>
                  </a:cubicBezTo>
                  <a:cubicBezTo>
                    <a:pt x="7978" y="17801"/>
                    <a:pt x="7835" y="17884"/>
                    <a:pt x="7692" y="17979"/>
                  </a:cubicBezTo>
                  <a:cubicBezTo>
                    <a:pt x="7359" y="18217"/>
                    <a:pt x="7014" y="18432"/>
                    <a:pt x="6597" y="18515"/>
                  </a:cubicBezTo>
                  <a:cubicBezTo>
                    <a:pt x="6430" y="18539"/>
                    <a:pt x="6252" y="18586"/>
                    <a:pt x="6085" y="18586"/>
                  </a:cubicBezTo>
                  <a:cubicBezTo>
                    <a:pt x="5787" y="18574"/>
                    <a:pt x="5478" y="18574"/>
                    <a:pt x="5192" y="18491"/>
                  </a:cubicBezTo>
                  <a:cubicBezTo>
                    <a:pt x="4942" y="18432"/>
                    <a:pt x="4704" y="18289"/>
                    <a:pt x="4525" y="18074"/>
                  </a:cubicBezTo>
                  <a:cubicBezTo>
                    <a:pt x="4442" y="17979"/>
                    <a:pt x="4347" y="17884"/>
                    <a:pt x="4239" y="17801"/>
                  </a:cubicBezTo>
                  <a:cubicBezTo>
                    <a:pt x="3918" y="17515"/>
                    <a:pt x="3727" y="17122"/>
                    <a:pt x="3585" y="16729"/>
                  </a:cubicBezTo>
                  <a:cubicBezTo>
                    <a:pt x="3489" y="16431"/>
                    <a:pt x="3489" y="16110"/>
                    <a:pt x="3442" y="15836"/>
                  </a:cubicBezTo>
                  <a:cubicBezTo>
                    <a:pt x="3466" y="15753"/>
                    <a:pt x="3525" y="15681"/>
                    <a:pt x="3513" y="15634"/>
                  </a:cubicBezTo>
                  <a:cubicBezTo>
                    <a:pt x="3489" y="15431"/>
                    <a:pt x="3287" y="15443"/>
                    <a:pt x="3204" y="15431"/>
                  </a:cubicBezTo>
                  <a:cubicBezTo>
                    <a:pt x="3275" y="15300"/>
                    <a:pt x="3370" y="15134"/>
                    <a:pt x="3454" y="14979"/>
                  </a:cubicBezTo>
                  <a:cubicBezTo>
                    <a:pt x="3608" y="14741"/>
                    <a:pt x="3751" y="14526"/>
                    <a:pt x="3882" y="14288"/>
                  </a:cubicBezTo>
                  <a:cubicBezTo>
                    <a:pt x="3966" y="14145"/>
                    <a:pt x="3989" y="14014"/>
                    <a:pt x="4025" y="13872"/>
                  </a:cubicBezTo>
                  <a:cubicBezTo>
                    <a:pt x="4025" y="13836"/>
                    <a:pt x="3966" y="13788"/>
                    <a:pt x="3930" y="13764"/>
                  </a:cubicBezTo>
                  <a:cubicBezTo>
                    <a:pt x="3906" y="13788"/>
                    <a:pt x="3870" y="13812"/>
                    <a:pt x="3858" y="13836"/>
                  </a:cubicBezTo>
                  <a:cubicBezTo>
                    <a:pt x="3787" y="14002"/>
                    <a:pt x="3739" y="14181"/>
                    <a:pt x="3632" y="14324"/>
                  </a:cubicBezTo>
                  <a:cubicBezTo>
                    <a:pt x="3394" y="14717"/>
                    <a:pt x="3132" y="15086"/>
                    <a:pt x="2894" y="15479"/>
                  </a:cubicBezTo>
                  <a:cubicBezTo>
                    <a:pt x="2870" y="15503"/>
                    <a:pt x="2894" y="15562"/>
                    <a:pt x="2870" y="15634"/>
                  </a:cubicBezTo>
                  <a:cubicBezTo>
                    <a:pt x="2965" y="15598"/>
                    <a:pt x="3013" y="15562"/>
                    <a:pt x="3085" y="15515"/>
                  </a:cubicBezTo>
                  <a:lnTo>
                    <a:pt x="3085" y="15515"/>
                  </a:lnTo>
                  <a:cubicBezTo>
                    <a:pt x="3049" y="15598"/>
                    <a:pt x="3049" y="15657"/>
                    <a:pt x="3025" y="15657"/>
                  </a:cubicBezTo>
                  <a:cubicBezTo>
                    <a:pt x="2800" y="15695"/>
                    <a:pt x="2576" y="15742"/>
                    <a:pt x="2351" y="15742"/>
                  </a:cubicBezTo>
                  <a:cubicBezTo>
                    <a:pt x="2219" y="15742"/>
                    <a:pt x="2086" y="15725"/>
                    <a:pt x="1953" y="15681"/>
                  </a:cubicBezTo>
                  <a:cubicBezTo>
                    <a:pt x="1906" y="15717"/>
                    <a:pt x="1846" y="15741"/>
                    <a:pt x="1799" y="15777"/>
                  </a:cubicBezTo>
                  <a:cubicBezTo>
                    <a:pt x="1787" y="15753"/>
                    <a:pt x="1775" y="15741"/>
                    <a:pt x="1775" y="15729"/>
                  </a:cubicBezTo>
                  <a:cubicBezTo>
                    <a:pt x="1846" y="15622"/>
                    <a:pt x="1906" y="15503"/>
                    <a:pt x="2001" y="15431"/>
                  </a:cubicBezTo>
                  <a:cubicBezTo>
                    <a:pt x="2120" y="15312"/>
                    <a:pt x="2275" y="15229"/>
                    <a:pt x="2418" y="15098"/>
                  </a:cubicBezTo>
                  <a:cubicBezTo>
                    <a:pt x="2442" y="15086"/>
                    <a:pt x="2442" y="15026"/>
                    <a:pt x="2454" y="15003"/>
                  </a:cubicBezTo>
                  <a:lnTo>
                    <a:pt x="2454" y="15003"/>
                  </a:lnTo>
                  <a:cubicBezTo>
                    <a:pt x="2192" y="15181"/>
                    <a:pt x="1953" y="15360"/>
                    <a:pt x="1715" y="15503"/>
                  </a:cubicBezTo>
                  <a:cubicBezTo>
                    <a:pt x="1644" y="15550"/>
                    <a:pt x="1525" y="15562"/>
                    <a:pt x="1430" y="15598"/>
                  </a:cubicBezTo>
                  <a:cubicBezTo>
                    <a:pt x="1406" y="15681"/>
                    <a:pt x="1311" y="15741"/>
                    <a:pt x="1227" y="15753"/>
                  </a:cubicBezTo>
                  <a:lnTo>
                    <a:pt x="989" y="15788"/>
                  </a:lnTo>
                  <a:cubicBezTo>
                    <a:pt x="979" y="15789"/>
                    <a:pt x="970" y="15790"/>
                    <a:pt x="960" y="15790"/>
                  </a:cubicBezTo>
                  <a:cubicBezTo>
                    <a:pt x="820" y="15790"/>
                    <a:pt x="714" y="15709"/>
                    <a:pt x="703" y="15586"/>
                  </a:cubicBezTo>
                  <a:cubicBezTo>
                    <a:pt x="668" y="15443"/>
                    <a:pt x="787" y="15312"/>
                    <a:pt x="906" y="15300"/>
                  </a:cubicBezTo>
                  <a:lnTo>
                    <a:pt x="1144" y="15265"/>
                  </a:lnTo>
                  <a:lnTo>
                    <a:pt x="1239" y="15265"/>
                  </a:lnTo>
                  <a:cubicBezTo>
                    <a:pt x="1477" y="15181"/>
                    <a:pt x="1727" y="15086"/>
                    <a:pt x="1953" y="14991"/>
                  </a:cubicBezTo>
                  <a:cubicBezTo>
                    <a:pt x="2025" y="14955"/>
                    <a:pt x="2073" y="14836"/>
                    <a:pt x="2132" y="14764"/>
                  </a:cubicBezTo>
                  <a:cubicBezTo>
                    <a:pt x="2050" y="14734"/>
                    <a:pt x="1985" y="14703"/>
                    <a:pt x="1915" y="14703"/>
                  </a:cubicBezTo>
                  <a:cubicBezTo>
                    <a:pt x="1904" y="14703"/>
                    <a:pt x="1893" y="14703"/>
                    <a:pt x="1882" y="14705"/>
                  </a:cubicBezTo>
                  <a:cubicBezTo>
                    <a:pt x="1644" y="14729"/>
                    <a:pt x="1418" y="14788"/>
                    <a:pt x="1191" y="14836"/>
                  </a:cubicBezTo>
                  <a:cubicBezTo>
                    <a:pt x="1142" y="14848"/>
                    <a:pt x="1093" y="14854"/>
                    <a:pt x="1044" y="14854"/>
                  </a:cubicBezTo>
                  <a:cubicBezTo>
                    <a:pt x="905" y="14854"/>
                    <a:pt x="770" y="14805"/>
                    <a:pt x="656" y="14717"/>
                  </a:cubicBezTo>
                  <a:cubicBezTo>
                    <a:pt x="584" y="14657"/>
                    <a:pt x="572" y="14538"/>
                    <a:pt x="537" y="14455"/>
                  </a:cubicBezTo>
                  <a:cubicBezTo>
                    <a:pt x="870" y="14276"/>
                    <a:pt x="1180" y="14157"/>
                    <a:pt x="1537" y="14133"/>
                  </a:cubicBezTo>
                  <a:cubicBezTo>
                    <a:pt x="1620" y="14133"/>
                    <a:pt x="1715" y="14074"/>
                    <a:pt x="1787" y="14038"/>
                  </a:cubicBezTo>
                  <a:cubicBezTo>
                    <a:pt x="2120" y="13848"/>
                    <a:pt x="2430" y="13681"/>
                    <a:pt x="2739" y="13479"/>
                  </a:cubicBezTo>
                  <a:cubicBezTo>
                    <a:pt x="2787" y="13455"/>
                    <a:pt x="2811" y="13395"/>
                    <a:pt x="2846" y="13360"/>
                  </a:cubicBezTo>
                  <a:cubicBezTo>
                    <a:pt x="2799" y="13360"/>
                    <a:pt x="2744" y="13344"/>
                    <a:pt x="2699" y="13344"/>
                  </a:cubicBezTo>
                  <a:cubicBezTo>
                    <a:pt x="2688" y="13344"/>
                    <a:pt x="2677" y="13345"/>
                    <a:pt x="2668" y="13348"/>
                  </a:cubicBezTo>
                  <a:cubicBezTo>
                    <a:pt x="2477" y="13443"/>
                    <a:pt x="2311" y="13574"/>
                    <a:pt x="2120" y="13657"/>
                  </a:cubicBezTo>
                  <a:cubicBezTo>
                    <a:pt x="1891" y="13764"/>
                    <a:pt x="1651" y="13876"/>
                    <a:pt x="1408" y="13876"/>
                  </a:cubicBezTo>
                  <a:cubicBezTo>
                    <a:pt x="1273" y="13876"/>
                    <a:pt x="1137" y="13842"/>
                    <a:pt x="1001" y="13752"/>
                  </a:cubicBezTo>
                  <a:cubicBezTo>
                    <a:pt x="882" y="13681"/>
                    <a:pt x="882" y="13574"/>
                    <a:pt x="1001" y="13502"/>
                  </a:cubicBezTo>
                  <a:lnTo>
                    <a:pt x="1263" y="13312"/>
                  </a:lnTo>
                  <a:cubicBezTo>
                    <a:pt x="1299" y="13288"/>
                    <a:pt x="1322" y="13252"/>
                    <a:pt x="1382" y="13252"/>
                  </a:cubicBezTo>
                  <a:cubicBezTo>
                    <a:pt x="1501" y="13181"/>
                    <a:pt x="1644" y="13121"/>
                    <a:pt x="1787" y="13050"/>
                  </a:cubicBezTo>
                  <a:lnTo>
                    <a:pt x="1787" y="13050"/>
                  </a:lnTo>
                  <a:cubicBezTo>
                    <a:pt x="1763" y="13121"/>
                    <a:pt x="1739" y="13157"/>
                    <a:pt x="1727" y="13181"/>
                  </a:cubicBezTo>
                  <a:cubicBezTo>
                    <a:pt x="1942" y="13121"/>
                    <a:pt x="2132" y="13014"/>
                    <a:pt x="2251" y="12812"/>
                  </a:cubicBezTo>
                  <a:cubicBezTo>
                    <a:pt x="2275" y="12752"/>
                    <a:pt x="2323" y="12717"/>
                    <a:pt x="2370" y="12705"/>
                  </a:cubicBezTo>
                  <a:cubicBezTo>
                    <a:pt x="2454" y="12598"/>
                    <a:pt x="2549" y="12514"/>
                    <a:pt x="2656" y="12455"/>
                  </a:cubicBezTo>
                  <a:cubicBezTo>
                    <a:pt x="2965" y="12264"/>
                    <a:pt x="3323" y="12145"/>
                    <a:pt x="3644" y="11990"/>
                  </a:cubicBezTo>
                  <a:cubicBezTo>
                    <a:pt x="3704" y="11967"/>
                    <a:pt x="3763" y="11931"/>
                    <a:pt x="3811" y="11907"/>
                  </a:cubicBezTo>
                  <a:lnTo>
                    <a:pt x="3799" y="11859"/>
                  </a:lnTo>
                  <a:cubicBezTo>
                    <a:pt x="3704" y="11859"/>
                    <a:pt x="3620" y="11847"/>
                    <a:pt x="3585" y="11847"/>
                  </a:cubicBezTo>
                  <a:cubicBezTo>
                    <a:pt x="3870" y="11800"/>
                    <a:pt x="4204" y="11752"/>
                    <a:pt x="4537" y="11705"/>
                  </a:cubicBezTo>
                  <a:cubicBezTo>
                    <a:pt x="4573" y="11705"/>
                    <a:pt x="4585" y="11705"/>
                    <a:pt x="4620" y="11728"/>
                  </a:cubicBezTo>
                  <a:cubicBezTo>
                    <a:pt x="4870" y="11859"/>
                    <a:pt x="5109" y="11990"/>
                    <a:pt x="5359" y="12121"/>
                  </a:cubicBezTo>
                  <a:cubicBezTo>
                    <a:pt x="5549" y="12217"/>
                    <a:pt x="5537" y="12348"/>
                    <a:pt x="5490" y="12526"/>
                  </a:cubicBezTo>
                  <a:cubicBezTo>
                    <a:pt x="5406" y="12859"/>
                    <a:pt x="5311" y="13205"/>
                    <a:pt x="5240" y="13538"/>
                  </a:cubicBezTo>
                  <a:cubicBezTo>
                    <a:pt x="5228" y="13645"/>
                    <a:pt x="5228" y="13764"/>
                    <a:pt x="5275" y="13848"/>
                  </a:cubicBezTo>
                  <a:cubicBezTo>
                    <a:pt x="5305" y="13927"/>
                    <a:pt x="5351" y="14056"/>
                    <a:pt x="5455" y="14056"/>
                  </a:cubicBezTo>
                  <a:cubicBezTo>
                    <a:pt x="5476" y="14056"/>
                    <a:pt x="5499" y="14050"/>
                    <a:pt x="5525" y="14038"/>
                  </a:cubicBezTo>
                  <a:cubicBezTo>
                    <a:pt x="5525" y="13824"/>
                    <a:pt x="5490" y="13633"/>
                    <a:pt x="5525" y="13455"/>
                  </a:cubicBezTo>
                  <a:cubicBezTo>
                    <a:pt x="5573" y="13157"/>
                    <a:pt x="5632" y="12848"/>
                    <a:pt x="5716" y="12562"/>
                  </a:cubicBezTo>
                  <a:cubicBezTo>
                    <a:pt x="5811" y="12288"/>
                    <a:pt x="5930" y="12038"/>
                    <a:pt x="6073" y="11800"/>
                  </a:cubicBezTo>
                  <a:cubicBezTo>
                    <a:pt x="6287" y="11455"/>
                    <a:pt x="6537" y="11145"/>
                    <a:pt x="6764" y="10824"/>
                  </a:cubicBezTo>
                  <a:cubicBezTo>
                    <a:pt x="7037" y="10419"/>
                    <a:pt x="7371" y="10038"/>
                    <a:pt x="7799" y="9788"/>
                  </a:cubicBezTo>
                  <a:cubicBezTo>
                    <a:pt x="7930" y="9716"/>
                    <a:pt x="8049" y="9609"/>
                    <a:pt x="8192" y="9526"/>
                  </a:cubicBezTo>
                  <a:cubicBezTo>
                    <a:pt x="8371" y="9407"/>
                    <a:pt x="8561" y="9300"/>
                    <a:pt x="8752" y="9192"/>
                  </a:cubicBezTo>
                  <a:cubicBezTo>
                    <a:pt x="8907" y="9121"/>
                    <a:pt x="9061" y="9061"/>
                    <a:pt x="9228" y="9002"/>
                  </a:cubicBezTo>
                  <a:cubicBezTo>
                    <a:pt x="9228" y="8990"/>
                    <a:pt x="9228" y="8978"/>
                    <a:pt x="9240" y="8954"/>
                  </a:cubicBezTo>
                  <a:cubicBezTo>
                    <a:pt x="9169" y="8930"/>
                    <a:pt x="9097" y="8883"/>
                    <a:pt x="9026" y="8871"/>
                  </a:cubicBezTo>
                  <a:cubicBezTo>
                    <a:pt x="9017" y="8871"/>
                    <a:pt x="9008" y="8870"/>
                    <a:pt x="8999" y="8870"/>
                  </a:cubicBezTo>
                  <a:cubicBezTo>
                    <a:pt x="8715" y="8870"/>
                    <a:pt x="8495" y="9054"/>
                    <a:pt x="8264" y="9192"/>
                  </a:cubicBezTo>
                  <a:cubicBezTo>
                    <a:pt x="8097" y="9300"/>
                    <a:pt x="7930" y="9419"/>
                    <a:pt x="7752" y="9538"/>
                  </a:cubicBezTo>
                  <a:cubicBezTo>
                    <a:pt x="7537" y="9704"/>
                    <a:pt x="7299" y="9847"/>
                    <a:pt x="7073" y="10014"/>
                  </a:cubicBezTo>
                  <a:cubicBezTo>
                    <a:pt x="7061" y="9764"/>
                    <a:pt x="7026" y="9466"/>
                    <a:pt x="7061" y="9180"/>
                  </a:cubicBezTo>
                  <a:cubicBezTo>
                    <a:pt x="7097" y="8823"/>
                    <a:pt x="7133" y="8454"/>
                    <a:pt x="7276" y="8109"/>
                  </a:cubicBezTo>
                  <a:cubicBezTo>
                    <a:pt x="7430" y="7764"/>
                    <a:pt x="7502" y="7406"/>
                    <a:pt x="7680" y="7085"/>
                  </a:cubicBezTo>
                  <a:cubicBezTo>
                    <a:pt x="7895" y="6680"/>
                    <a:pt x="8157" y="6311"/>
                    <a:pt x="8430" y="5942"/>
                  </a:cubicBezTo>
                  <a:cubicBezTo>
                    <a:pt x="8585" y="5704"/>
                    <a:pt x="8800" y="5501"/>
                    <a:pt x="9002" y="5299"/>
                  </a:cubicBezTo>
                  <a:cubicBezTo>
                    <a:pt x="9204" y="5109"/>
                    <a:pt x="9407" y="4942"/>
                    <a:pt x="9621" y="4763"/>
                  </a:cubicBezTo>
                  <a:cubicBezTo>
                    <a:pt x="9740" y="4656"/>
                    <a:pt x="9823" y="4537"/>
                    <a:pt x="9943" y="4454"/>
                  </a:cubicBezTo>
                  <a:cubicBezTo>
                    <a:pt x="10288" y="4180"/>
                    <a:pt x="10645" y="3918"/>
                    <a:pt x="11002" y="3644"/>
                  </a:cubicBezTo>
                  <a:cubicBezTo>
                    <a:pt x="11014" y="3680"/>
                    <a:pt x="11050" y="3716"/>
                    <a:pt x="11062" y="3763"/>
                  </a:cubicBezTo>
                  <a:cubicBezTo>
                    <a:pt x="11074" y="3811"/>
                    <a:pt x="11074" y="3870"/>
                    <a:pt x="11062" y="3894"/>
                  </a:cubicBezTo>
                  <a:cubicBezTo>
                    <a:pt x="10931" y="4049"/>
                    <a:pt x="10764" y="4168"/>
                    <a:pt x="10645" y="4323"/>
                  </a:cubicBezTo>
                  <a:cubicBezTo>
                    <a:pt x="10490" y="4525"/>
                    <a:pt x="10288" y="4716"/>
                    <a:pt x="10431" y="4978"/>
                  </a:cubicBezTo>
                  <a:cubicBezTo>
                    <a:pt x="10490" y="5097"/>
                    <a:pt x="10609" y="5204"/>
                    <a:pt x="10716" y="5311"/>
                  </a:cubicBezTo>
                  <a:cubicBezTo>
                    <a:pt x="10585" y="5501"/>
                    <a:pt x="10455" y="5680"/>
                    <a:pt x="10335" y="5894"/>
                  </a:cubicBezTo>
                  <a:cubicBezTo>
                    <a:pt x="10121" y="6263"/>
                    <a:pt x="10097" y="6525"/>
                    <a:pt x="10455" y="6847"/>
                  </a:cubicBezTo>
                  <a:cubicBezTo>
                    <a:pt x="10478" y="6871"/>
                    <a:pt x="10514" y="6954"/>
                    <a:pt x="10490" y="6978"/>
                  </a:cubicBezTo>
                  <a:cubicBezTo>
                    <a:pt x="10371" y="7240"/>
                    <a:pt x="10419" y="7514"/>
                    <a:pt x="10478" y="7776"/>
                  </a:cubicBezTo>
                  <a:cubicBezTo>
                    <a:pt x="10530" y="7970"/>
                    <a:pt x="10749" y="8121"/>
                    <a:pt x="10938" y="8121"/>
                  </a:cubicBezTo>
                  <a:cubicBezTo>
                    <a:pt x="10968" y="8121"/>
                    <a:pt x="10998" y="8117"/>
                    <a:pt x="11026" y="8109"/>
                  </a:cubicBezTo>
                  <a:cubicBezTo>
                    <a:pt x="11062" y="8097"/>
                    <a:pt x="11121" y="8061"/>
                    <a:pt x="11121" y="8037"/>
                  </a:cubicBezTo>
                  <a:cubicBezTo>
                    <a:pt x="11133" y="8002"/>
                    <a:pt x="11109" y="7954"/>
                    <a:pt x="11074" y="7930"/>
                  </a:cubicBezTo>
                  <a:cubicBezTo>
                    <a:pt x="11002" y="7859"/>
                    <a:pt x="10895" y="7811"/>
                    <a:pt x="10836" y="7740"/>
                  </a:cubicBezTo>
                  <a:cubicBezTo>
                    <a:pt x="10609" y="7466"/>
                    <a:pt x="10693" y="7168"/>
                    <a:pt x="10776" y="6883"/>
                  </a:cubicBezTo>
                  <a:cubicBezTo>
                    <a:pt x="10812" y="6764"/>
                    <a:pt x="10847" y="6680"/>
                    <a:pt x="10693" y="6621"/>
                  </a:cubicBezTo>
                  <a:cubicBezTo>
                    <a:pt x="10597" y="6573"/>
                    <a:pt x="10490" y="6466"/>
                    <a:pt x="10478" y="6383"/>
                  </a:cubicBezTo>
                  <a:cubicBezTo>
                    <a:pt x="10431" y="6132"/>
                    <a:pt x="10514" y="5906"/>
                    <a:pt x="10669" y="5716"/>
                  </a:cubicBezTo>
                  <a:cubicBezTo>
                    <a:pt x="10836" y="5513"/>
                    <a:pt x="11002" y="5335"/>
                    <a:pt x="11169" y="5156"/>
                  </a:cubicBezTo>
                  <a:cubicBezTo>
                    <a:pt x="11026" y="5073"/>
                    <a:pt x="10895" y="5001"/>
                    <a:pt x="10776" y="4906"/>
                  </a:cubicBezTo>
                  <a:cubicBezTo>
                    <a:pt x="10669" y="4835"/>
                    <a:pt x="10657" y="4728"/>
                    <a:pt x="10716" y="4608"/>
                  </a:cubicBezTo>
                  <a:cubicBezTo>
                    <a:pt x="10883" y="4299"/>
                    <a:pt x="11169" y="4085"/>
                    <a:pt x="11443" y="3906"/>
                  </a:cubicBezTo>
                  <a:cubicBezTo>
                    <a:pt x="11550" y="3835"/>
                    <a:pt x="11526" y="3775"/>
                    <a:pt x="11431" y="3704"/>
                  </a:cubicBezTo>
                  <a:cubicBezTo>
                    <a:pt x="11359" y="3644"/>
                    <a:pt x="11300" y="3573"/>
                    <a:pt x="11264" y="3477"/>
                  </a:cubicBezTo>
                  <a:cubicBezTo>
                    <a:pt x="11181" y="3192"/>
                    <a:pt x="11347" y="2942"/>
                    <a:pt x="11550" y="2823"/>
                  </a:cubicBezTo>
                  <a:cubicBezTo>
                    <a:pt x="11771" y="2700"/>
                    <a:pt x="12017" y="2618"/>
                    <a:pt x="12268" y="2618"/>
                  </a:cubicBezTo>
                  <a:cubicBezTo>
                    <a:pt x="12409" y="2618"/>
                    <a:pt x="12552" y="2644"/>
                    <a:pt x="12693" y="2703"/>
                  </a:cubicBezTo>
                  <a:cubicBezTo>
                    <a:pt x="12716" y="2712"/>
                    <a:pt x="12742" y="2716"/>
                    <a:pt x="12768" y="2716"/>
                  </a:cubicBezTo>
                  <a:cubicBezTo>
                    <a:pt x="12850" y="2716"/>
                    <a:pt x="12942" y="2680"/>
                    <a:pt x="13014" y="2644"/>
                  </a:cubicBezTo>
                  <a:cubicBezTo>
                    <a:pt x="13157" y="2573"/>
                    <a:pt x="13050" y="2453"/>
                    <a:pt x="13050" y="2346"/>
                  </a:cubicBezTo>
                  <a:cubicBezTo>
                    <a:pt x="13038" y="2037"/>
                    <a:pt x="13288" y="1739"/>
                    <a:pt x="13622" y="1691"/>
                  </a:cubicBezTo>
                  <a:cubicBezTo>
                    <a:pt x="13895" y="1644"/>
                    <a:pt x="14181" y="1644"/>
                    <a:pt x="14455" y="1584"/>
                  </a:cubicBezTo>
                  <a:cubicBezTo>
                    <a:pt x="14574" y="1572"/>
                    <a:pt x="14741" y="1513"/>
                    <a:pt x="14776" y="1441"/>
                  </a:cubicBezTo>
                  <a:cubicBezTo>
                    <a:pt x="14860" y="1287"/>
                    <a:pt x="14896" y="1168"/>
                    <a:pt x="15062" y="1108"/>
                  </a:cubicBezTo>
                  <a:cubicBezTo>
                    <a:pt x="15229" y="1049"/>
                    <a:pt x="15396" y="1013"/>
                    <a:pt x="15550" y="977"/>
                  </a:cubicBezTo>
                  <a:cubicBezTo>
                    <a:pt x="16431" y="810"/>
                    <a:pt x="17313" y="668"/>
                    <a:pt x="18194" y="513"/>
                  </a:cubicBezTo>
                  <a:cubicBezTo>
                    <a:pt x="18348" y="489"/>
                    <a:pt x="18432" y="358"/>
                    <a:pt x="18515" y="251"/>
                  </a:cubicBezTo>
                  <a:cubicBezTo>
                    <a:pt x="18563" y="191"/>
                    <a:pt x="18586" y="120"/>
                    <a:pt x="18634" y="36"/>
                  </a:cubicBezTo>
                  <a:lnTo>
                    <a:pt x="185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6" name="Google Shape;46386;p69"/>
            <p:cNvSpPr/>
            <p:nvPr/>
          </p:nvSpPr>
          <p:spPr>
            <a:xfrm>
              <a:off x="870107" y="3641823"/>
              <a:ext cx="625732" cy="265601"/>
            </a:xfrm>
            <a:custGeom>
              <a:avLst/>
              <a:gdLst/>
              <a:ahLst/>
              <a:cxnLst/>
              <a:rect l="l" t="t" r="r" b="b"/>
              <a:pathLst>
                <a:path w="14503" h="6156" extrusionOk="0">
                  <a:moveTo>
                    <a:pt x="11997" y="1"/>
                  </a:moveTo>
                  <a:cubicBezTo>
                    <a:pt x="11805" y="1"/>
                    <a:pt x="11607" y="64"/>
                    <a:pt x="11454" y="190"/>
                  </a:cubicBezTo>
                  <a:cubicBezTo>
                    <a:pt x="11383" y="254"/>
                    <a:pt x="11311" y="280"/>
                    <a:pt x="11240" y="280"/>
                  </a:cubicBezTo>
                  <a:cubicBezTo>
                    <a:pt x="11204" y="280"/>
                    <a:pt x="11169" y="274"/>
                    <a:pt x="11133" y="262"/>
                  </a:cubicBezTo>
                  <a:cubicBezTo>
                    <a:pt x="10966" y="226"/>
                    <a:pt x="10788" y="143"/>
                    <a:pt x="10621" y="143"/>
                  </a:cubicBezTo>
                  <a:cubicBezTo>
                    <a:pt x="10371" y="143"/>
                    <a:pt x="10097" y="167"/>
                    <a:pt x="9859" y="238"/>
                  </a:cubicBezTo>
                  <a:cubicBezTo>
                    <a:pt x="9683" y="300"/>
                    <a:pt x="9525" y="425"/>
                    <a:pt x="9322" y="425"/>
                  </a:cubicBezTo>
                  <a:cubicBezTo>
                    <a:pt x="9291" y="425"/>
                    <a:pt x="9260" y="423"/>
                    <a:pt x="9228" y="417"/>
                  </a:cubicBezTo>
                  <a:cubicBezTo>
                    <a:pt x="9212" y="415"/>
                    <a:pt x="9195" y="414"/>
                    <a:pt x="9179" y="414"/>
                  </a:cubicBezTo>
                  <a:cubicBezTo>
                    <a:pt x="9076" y="414"/>
                    <a:pt x="8973" y="444"/>
                    <a:pt x="8871" y="464"/>
                  </a:cubicBezTo>
                  <a:cubicBezTo>
                    <a:pt x="8481" y="527"/>
                    <a:pt x="8128" y="675"/>
                    <a:pt x="7730" y="675"/>
                  </a:cubicBezTo>
                  <a:cubicBezTo>
                    <a:pt x="7679" y="675"/>
                    <a:pt x="7626" y="672"/>
                    <a:pt x="7573" y="667"/>
                  </a:cubicBezTo>
                  <a:cubicBezTo>
                    <a:pt x="7556" y="666"/>
                    <a:pt x="7539" y="665"/>
                    <a:pt x="7522" y="665"/>
                  </a:cubicBezTo>
                  <a:cubicBezTo>
                    <a:pt x="7301" y="665"/>
                    <a:pt x="7084" y="739"/>
                    <a:pt x="6918" y="905"/>
                  </a:cubicBezTo>
                  <a:cubicBezTo>
                    <a:pt x="6824" y="1006"/>
                    <a:pt x="6736" y="1093"/>
                    <a:pt x="6628" y="1093"/>
                  </a:cubicBezTo>
                  <a:cubicBezTo>
                    <a:pt x="6572" y="1093"/>
                    <a:pt x="6511" y="1069"/>
                    <a:pt x="6442" y="1012"/>
                  </a:cubicBezTo>
                  <a:cubicBezTo>
                    <a:pt x="6430" y="1008"/>
                    <a:pt x="6415" y="1007"/>
                    <a:pt x="6400" y="1007"/>
                  </a:cubicBezTo>
                  <a:cubicBezTo>
                    <a:pt x="6370" y="1007"/>
                    <a:pt x="6339" y="1012"/>
                    <a:pt x="6323" y="1012"/>
                  </a:cubicBezTo>
                  <a:cubicBezTo>
                    <a:pt x="5989" y="1071"/>
                    <a:pt x="5656" y="1119"/>
                    <a:pt x="5323" y="1190"/>
                  </a:cubicBezTo>
                  <a:cubicBezTo>
                    <a:pt x="5096" y="1238"/>
                    <a:pt x="4918" y="1369"/>
                    <a:pt x="4858" y="1619"/>
                  </a:cubicBezTo>
                  <a:cubicBezTo>
                    <a:pt x="4846" y="1667"/>
                    <a:pt x="4787" y="1726"/>
                    <a:pt x="4727" y="1738"/>
                  </a:cubicBezTo>
                  <a:cubicBezTo>
                    <a:pt x="4370" y="1810"/>
                    <a:pt x="4001" y="1845"/>
                    <a:pt x="3656" y="2024"/>
                  </a:cubicBezTo>
                  <a:cubicBezTo>
                    <a:pt x="3418" y="2155"/>
                    <a:pt x="3203" y="2286"/>
                    <a:pt x="3132" y="2583"/>
                  </a:cubicBezTo>
                  <a:cubicBezTo>
                    <a:pt x="2989" y="2619"/>
                    <a:pt x="2834" y="2631"/>
                    <a:pt x="2668" y="2667"/>
                  </a:cubicBezTo>
                  <a:cubicBezTo>
                    <a:pt x="2251" y="2726"/>
                    <a:pt x="2132" y="2834"/>
                    <a:pt x="2060" y="3226"/>
                  </a:cubicBezTo>
                  <a:cubicBezTo>
                    <a:pt x="1822" y="3226"/>
                    <a:pt x="1596" y="3286"/>
                    <a:pt x="1453" y="3476"/>
                  </a:cubicBezTo>
                  <a:cubicBezTo>
                    <a:pt x="1322" y="3655"/>
                    <a:pt x="1239" y="3869"/>
                    <a:pt x="1144" y="4060"/>
                  </a:cubicBezTo>
                  <a:cubicBezTo>
                    <a:pt x="1144" y="4084"/>
                    <a:pt x="1108" y="4107"/>
                    <a:pt x="1060" y="4107"/>
                  </a:cubicBezTo>
                  <a:cubicBezTo>
                    <a:pt x="727" y="4167"/>
                    <a:pt x="548" y="4381"/>
                    <a:pt x="572" y="4739"/>
                  </a:cubicBezTo>
                  <a:cubicBezTo>
                    <a:pt x="584" y="4834"/>
                    <a:pt x="608" y="4917"/>
                    <a:pt x="608" y="5012"/>
                  </a:cubicBezTo>
                  <a:cubicBezTo>
                    <a:pt x="608" y="5060"/>
                    <a:pt x="572" y="5131"/>
                    <a:pt x="548" y="5143"/>
                  </a:cubicBezTo>
                  <a:cubicBezTo>
                    <a:pt x="310" y="5262"/>
                    <a:pt x="203" y="5477"/>
                    <a:pt x="96" y="5679"/>
                  </a:cubicBezTo>
                  <a:cubicBezTo>
                    <a:pt x="1" y="5870"/>
                    <a:pt x="60" y="6012"/>
                    <a:pt x="262" y="6084"/>
                  </a:cubicBezTo>
                  <a:cubicBezTo>
                    <a:pt x="382" y="6132"/>
                    <a:pt x="501" y="6132"/>
                    <a:pt x="620" y="6155"/>
                  </a:cubicBezTo>
                  <a:lnTo>
                    <a:pt x="667" y="6108"/>
                  </a:lnTo>
                  <a:cubicBezTo>
                    <a:pt x="620" y="6072"/>
                    <a:pt x="584" y="6012"/>
                    <a:pt x="524" y="5977"/>
                  </a:cubicBezTo>
                  <a:cubicBezTo>
                    <a:pt x="370" y="5870"/>
                    <a:pt x="310" y="5727"/>
                    <a:pt x="441" y="5596"/>
                  </a:cubicBezTo>
                  <a:cubicBezTo>
                    <a:pt x="572" y="5441"/>
                    <a:pt x="727" y="5322"/>
                    <a:pt x="882" y="5215"/>
                  </a:cubicBezTo>
                  <a:cubicBezTo>
                    <a:pt x="977" y="5155"/>
                    <a:pt x="977" y="5131"/>
                    <a:pt x="941" y="5036"/>
                  </a:cubicBezTo>
                  <a:cubicBezTo>
                    <a:pt x="917" y="4893"/>
                    <a:pt x="882" y="4739"/>
                    <a:pt x="870" y="4584"/>
                  </a:cubicBezTo>
                  <a:cubicBezTo>
                    <a:pt x="870" y="4446"/>
                    <a:pt x="975" y="4357"/>
                    <a:pt x="1099" y="4357"/>
                  </a:cubicBezTo>
                  <a:cubicBezTo>
                    <a:pt x="1125" y="4357"/>
                    <a:pt x="1152" y="4361"/>
                    <a:pt x="1179" y="4369"/>
                  </a:cubicBezTo>
                  <a:cubicBezTo>
                    <a:pt x="1182" y="4370"/>
                    <a:pt x="1186" y="4370"/>
                    <a:pt x="1190" y="4370"/>
                  </a:cubicBezTo>
                  <a:cubicBezTo>
                    <a:pt x="1273" y="4370"/>
                    <a:pt x="1513" y="4248"/>
                    <a:pt x="1513" y="4191"/>
                  </a:cubicBezTo>
                  <a:cubicBezTo>
                    <a:pt x="1513" y="4107"/>
                    <a:pt x="1513" y="4000"/>
                    <a:pt x="1525" y="3893"/>
                  </a:cubicBezTo>
                  <a:cubicBezTo>
                    <a:pt x="1571" y="3663"/>
                    <a:pt x="1759" y="3540"/>
                    <a:pt x="1941" y="3540"/>
                  </a:cubicBezTo>
                  <a:cubicBezTo>
                    <a:pt x="1995" y="3540"/>
                    <a:pt x="2047" y="3550"/>
                    <a:pt x="2096" y="3572"/>
                  </a:cubicBezTo>
                  <a:cubicBezTo>
                    <a:pt x="2144" y="3584"/>
                    <a:pt x="2179" y="3596"/>
                    <a:pt x="2203" y="3607"/>
                  </a:cubicBezTo>
                  <a:cubicBezTo>
                    <a:pt x="2287" y="3536"/>
                    <a:pt x="2346" y="3476"/>
                    <a:pt x="2418" y="3417"/>
                  </a:cubicBezTo>
                  <a:cubicBezTo>
                    <a:pt x="2298" y="2941"/>
                    <a:pt x="2394" y="3000"/>
                    <a:pt x="2739" y="2929"/>
                  </a:cubicBezTo>
                  <a:cubicBezTo>
                    <a:pt x="2989" y="2881"/>
                    <a:pt x="3287" y="2988"/>
                    <a:pt x="3477" y="2703"/>
                  </a:cubicBezTo>
                  <a:cubicBezTo>
                    <a:pt x="3477" y="2464"/>
                    <a:pt x="3608" y="2238"/>
                    <a:pt x="3846" y="2202"/>
                  </a:cubicBezTo>
                  <a:cubicBezTo>
                    <a:pt x="4144" y="2143"/>
                    <a:pt x="4465" y="2107"/>
                    <a:pt x="4775" y="2083"/>
                  </a:cubicBezTo>
                  <a:cubicBezTo>
                    <a:pt x="4906" y="2072"/>
                    <a:pt x="5085" y="1941"/>
                    <a:pt x="5132" y="1810"/>
                  </a:cubicBezTo>
                  <a:cubicBezTo>
                    <a:pt x="5156" y="1714"/>
                    <a:pt x="5180" y="1571"/>
                    <a:pt x="5251" y="1536"/>
                  </a:cubicBezTo>
                  <a:cubicBezTo>
                    <a:pt x="5394" y="1440"/>
                    <a:pt x="5585" y="1333"/>
                    <a:pt x="5775" y="1333"/>
                  </a:cubicBezTo>
                  <a:cubicBezTo>
                    <a:pt x="6085" y="1333"/>
                    <a:pt x="6382" y="1417"/>
                    <a:pt x="6680" y="1488"/>
                  </a:cubicBezTo>
                  <a:cubicBezTo>
                    <a:pt x="6722" y="1499"/>
                    <a:pt x="6761" y="1505"/>
                    <a:pt x="6796" y="1505"/>
                  </a:cubicBezTo>
                  <a:cubicBezTo>
                    <a:pt x="6909" y="1505"/>
                    <a:pt x="6983" y="1443"/>
                    <a:pt x="7001" y="1298"/>
                  </a:cubicBezTo>
                  <a:cubicBezTo>
                    <a:pt x="7033" y="1088"/>
                    <a:pt x="7258" y="906"/>
                    <a:pt x="7474" y="906"/>
                  </a:cubicBezTo>
                  <a:cubicBezTo>
                    <a:pt x="7503" y="906"/>
                    <a:pt x="7532" y="909"/>
                    <a:pt x="7561" y="917"/>
                  </a:cubicBezTo>
                  <a:cubicBezTo>
                    <a:pt x="7692" y="952"/>
                    <a:pt x="7823" y="1012"/>
                    <a:pt x="7954" y="1059"/>
                  </a:cubicBezTo>
                  <a:cubicBezTo>
                    <a:pt x="7967" y="1064"/>
                    <a:pt x="7983" y="1067"/>
                    <a:pt x="8000" y="1067"/>
                  </a:cubicBezTo>
                  <a:cubicBezTo>
                    <a:pt x="8028" y="1067"/>
                    <a:pt x="8058" y="1058"/>
                    <a:pt x="8073" y="1036"/>
                  </a:cubicBezTo>
                  <a:cubicBezTo>
                    <a:pt x="8311" y="786"/>
                    <a:pt x="8644" y="738"/>
                    <a:pt x="8954" y="678"/>
                  </a:cubicBezTo>
                  <a:cubicBezTo>
                    <a:pt x="8995" y="670"/>
                    <a:pt x="9036" y="666"/>
                    <a:pt x="9076" y="666"/>
                  </a:cubicBezTo>
                  <a:cubicBezTo>
                    <a:pt x="9207" y="666"/>
                    <a:pt x="9327" y="714"/>
                    <a:pt x="9418" y="833"/>
                  </a:cubicBezTo>
                  <a:cubicBezTo>
                    <a:pt x="9427" y="842"/>
                    <a:pt x="9465" y="850"/>
                    <a:pt x="9495" y="850"/>
                  </a:cubicBezTo>
                  <a:cubicBezTo>
                    <a:pt x="9508" y="850"/>
                    <a:pt x="9519" y="849"/>
                    <a:pt x="9526" y="845"/>
                  </a:cubicBezTo>
                  <a:cubicBezTo>
                    <a:pt x="9621" y="762"/>
                    <a:pt x="9704" y="667"/>
                    <a:pt x="9787" y="595"/>
                  </a:cubicBezTo>
                  <a:cubicBezTo>
                    <a:pt x="9859" y="536"/>
                    <a:pt x="9942" y="464"/>
                    <a:pt x="10014" y="440"/>
                  </a:cubicBezTo>
                  <a:cubicBezTo>
                    <a:pt x="10145" y="417"/>
                    <a:pt x="10299" y="405"/>
                    <a:pt x="10430" y="405"/>
                  </a:cubicBezTo>
                  <a:cubicBezTo>
                    <a:pt x="10483" y="405"/>
                    <a:pt x="10533" y="399"/>
                    <a:pt x="10583" y="399"/>
                  </a:cubicBezTo>
                  <a:cubicBezTo>
                    <a:pt x="10659" y="399"/>
                    <a:pt x="10733" y="412"/>
                    <a:pt x="10811" y="476"/>
                  </a:cubicBezTo>
                  <a:cubicBezTo>
                    <a:pt x="10954" y="595"/>
                    <a:pt x="11133" y="655"/>
                    <a:pt x="11276" y="738"/>
                  </a:cubicBezTo>
                  <a:lnTo>
                    <a:pt x="11550" y="524"/>
                  </a:lnTo>
                  <a:cubicBezTo>
                    <a:pt x="11633" y="464"/>
                    <a:pt x="11728" y="369"/>
                    <a:pt x="11812" y="357"/>
                  </a:cubicBezTo>
                  <a:cubicBezTo>
                    <a:pt x="11856" y="349"/>
                    <a:pt x="11899" y="346"/>
                    <a:pt x="11940" y="346"/>
                  </a:cubicBezTo>
                  <a:cubicBezTo>
                    <a:pt x="12224" y="346"/>
                    <a:pt x="12455" y="509"/>
                    <a:pt x="12705" y="655"/>
                  </a:cubicBezTo>
                  <a:cubicBezTo>
                    <a:pt x="12880" y="462"/>
                    <a:pt x="13150" y="364"/>
                    <a:pt x="13424" y="364"/>
                  </a:cubicBezTo>
                  <a:cubicBezTo>
                    <a:pt x="13539" y="364"/>
                    <a:pt x="13655" y="381"/>
                    <a:pt x="13764" y="417"/>
                  </a:cubicBezTo>
                  <a:cubicBezTo>
                    <a:pt x="13931" y="500"/>
                    <a:pt x="14074" y="643"/>
                    <a:pt x="14240" y="714"/>
                  </a:cubicBezTo>
                  <a:cubicBezTo>
                    <a:pt x="14254" y="720"/>
                    <a:pt x="14271" y="722"/>
                    <a:pt x="14290" y="722"/>
                  </a:cubicBezTo>
                  <a:cubicBezTo>
                    <a:pt x="14353" y="722"/>
                    <a:pt x="14438" y="697"/>
                    <a:pt x="14502" y="678"/>
                  </a:cubicBezTo>
                  <a:cubicBezTo>
                    <a:pt x="14490" y="655"/>
                    <a:pt x="14502" y="583"/>
                    <a:pt x="14479" y="559"/>
                  </a:cubicBezTo>
                  <a:cubicBezTo>
                    <a:pt x="14288" y="452"/>
                    <a:pt x="14109" y="345"/>
                    <a:pt x="13907" y="250"/>
                  </a:cubicBezTo>
                  <a:cubicBezTo>
                    <a:pt x="13722" y="154"/>
                    <a:pt x="13524" y="109"/>
                    <a:pt x="13322" y="109"/>
                  </a:cubicBezTo>
                  <a:cubicBezTo>
                    <a:pt x="13173" y="109"/>
                    <a:pt x="13022" y="133"/>
                    <a:pt x="12871" y="178"/>
                  </a:cubicBezTo>
                  <a:cubicBezTo>
                    <a:pt x="12814" y="195"/>
                    <a:pt x="12761" y="203"/>
                    <a:pt x="12710" y="203"/>
                  </a:cubicBezTo>
                  <a:cubicBezTo>
                    <a:pt x="12612" y="203"/>
                    <a:pt x="12520" y="174"/>
                    <a:pt x="12419" y="119"/>
                  </a:cubicBezTo>
                  <a:cubicBezTo>
                    <a:pt x="12298" y="40"/>
                    <a:pt x="12149" y="1"/>
                    <a:pt x="119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7" name="Google Shape;46387;p69"/>
            <p:cNvSpPr/>
            <p:nvPr/>
          </p:nvSpPr>
          <p:spPr>
            <a:xfrm>
              <a:off x="888616" y="4061365"/>
              <a:ext cx="460832" cy="288640"/>
            </a:xfrm>
            <a:custGeom>
              <a:avLst/>
              <a:gdLst/>
              <a:ahLst/>
              <a:cxnLst/>
              <a:rect l="l" t="t" r="r" b="b"/>
              <a:pathLst>
                <a:path w="10681" h="6690" extrusionOk="0">
                  <a:moveTo>
                    <a:pt x="451" y="0"/>
                  </a:moveTo>
                  <a:cubicBezTo>
                    <a:pt x="386" y="0"/>
                    <a:pt x="296" y="21"/>
                    <a:pt x="286" y="51"/>
                  </a:cubicBezTo>
                  <a:cubicBezTo>
                    <a:pt x="179" y="349"/>
                    <a:pt x="84" y="658"/>
                    <a:pt x="0" y="956"/>
                  </a:cubicBezTo>
                  <a:cubicBezTo>
                    <a:pt x="0" y="1003"/>
                    <a:pt x="24" y="1099"/>
                    <a:pt x="72" y="1122"/>
                  </a:cubicBezTo>
                  <a:cubicBezTo>
                    <a:pt x="226" y="1241"/>
                    <a:pt x="369" y="1349"/>
                    <a:pt x="548" y="1480"/>
                  </a:cubicBezTo>
                  <a:cubicBezTo>
                    <a:pt x="536" y="1551"/>
                    <a:pt x="500" y="1670"/>
                    <a:pt x="465" y="1789"/>
                  </a:cubicBezTo>
                  <a:cubicBezTo>
                    <a:pt x="511" y="1849"/>
                    <a:pt x="557" y="1872"/>
                    <a:pt x="601" y="1872"/>
                  </a:cubicBezTo>
                  <a:cubicBezTo>
                    <a:pt x="679" y="1872"/>
                    <a:pt x="753" y="1798"/>
                    <a:pt x="822" y="1730"/>
                  </a:cubicBezTo>
                  <a:cubicBezTo>
                    <a:pt x="932" y="1631"/>
                    <a:pt x="1046" y="1581"/>
                    <a:pt x="1151" y="1581"/>
                  </a:cubicBezTo>
                  <a:cubicBezTo>
                    <a:pt x="1250" y="1581"/>
                    <a:pt x="1342" y="1625"/>
                    <a:pt x="1417" y="1718"/>
                  </a:cubicBezTo>
                  <a:cubicBezTo>
                    <a:pt x="1453" y="1777"/>
                    <a:pt x="1488" y="1872"/>
                    <a:pt x="1500" y="1944"/>
                  </a:cubicBezTo>
                  <a:cubicBezTo>
                    <a:pt x="1536" y="2099"/>
                    <a:pt x="1548" y="2265"/>
                    <a:pt x="1572" y="2432"/>
                  </a:cubicBezTo>
                  <a:cubicBezTo>
                    <a:pt x="1593" y="2538"/>
                    <a:pt x="1610" y="2581"/>
                    <a:pt x="1655" y="2581"/>
                  </a:cubicBezTo>
                  <a:cubicBezTo>
                    <a:pt x="1686" y="2581"/>
                    <a:pt x="1730" y="2561"/>
                    <a:pt x="1798" y="2527"/>
                  </a:cubicBezTo>
                  <a:cubicBezTo>
                    <a:pt x="1950" y="2455"/>
                    <a:pt x="2113" y="2410"/>
                    <a:pt x="2280" y="2410"/>
                  </a:cubicBezTo>
                  <a:cubicBezTo>
                    <a:pt x="2361" y="2410"/>
                    <a:pt x="2443" y="2421"/>
                    <a:pt x="2524" y="2444"/>
                  </a:cubicBezTo>
                  <a:cubicBezTo>
                    <a:pt x="2905" y="2563"/>
                    <a:pt x="2917" y="2861"/>
                    <a:pt x="2917" y="3158"/>
                  </a:cubicBezTo>
                  <a:cubicBezTo>
                    <a:pt x="2917" y="3453"/>
                    <a:pt x="2910" y="3512"/>
                    <a:pt x="3100" y="3512"/>
                  </a:cubicBezTo>
                  <a:cubicBezTo>
                    <a:pt x="3148" y="3512"/>
                    <a:pt x="3209" y="3508"/>
                    <a:pt x="3286" y="3504"/>
                  </a:cubicBezTo>
                  <a:cubicBezTo>
                    <a:pt x="3296" y="3503"/>
                    <a:pt x="3306" y="3503"/>
                    <a:pt x="3316" y="3503"/>
                  </a:cubicBezTo>
                  <a:cubicBezTo>
                    <a:pt x="3524" y="3503"/>
                    <a:pt x="3763" y="3617"/>
                    <a:pt x="3774" y="3754"/>
                  </a:cubicBezTo>
                  <a:cubicBezTo>
                    <a:pt x="3810" y="3992"/>
                    <a:pt x="3810" y="4242"/>
                    <a:pt x="3798" y="4480"/>
                  </a:cubicBezTo>
                  <a:cubicBezTo>
                    <a:pt x="3778" y="4649"/>
                    <a:pt x="3833" y="4727"/>
                    <a:pt x="3963" y="4727"/>
                  </a:cubicBezTo>
                  <a:cubicBezTo>
                    <a:pt x="3989" y="4727"/>
                    <a:pt x="4017" y="4724"/>
                    <a:pt x="4048" y="4718"/>
                  </a:cubicBezTo>
                  <a:cubicBezTo>
                    <a:pt x="4275" y="4682"/>
                    <a:pt x="4513" y="4670"/>
                    <a:pt x="4751" y="4670"/>
                  </a:cubicBezTo>
                  <a:cubicBezTo>
                    <a:pt x="5108" y="4670"/>
                    <a:pt x="5406" y="4813"/>
                    <a:pt x="5501" y="5182"/>
                  </a:cubicBezTo>
                  <a:cubicBezTo>
                    <a:pt x="5528" y="5279"/>
                    <a:pt x="5560" y="5315"/>
                    <a:pt x="5605" y="5315"/>
                  </a:cubicBezTo>
                  <a:cubicBezTo>
                    <a:pt x="5637" y="5315"/>
                    <a:pt x="5677" y="5296"/>
                    <a:pt x="5727" y="5266"/>
                  </a:cubicBezTo>
                  <a:cubicBezTo>
                    <a:pt x="5965" y="5111"/>
                    <a:pt x="6215" y="5040"/>
                    <a:pt x="6501" y="5016"/>
                  </a:cubicBezTo>
                  <a:cubicBezTo>
                    <a:pt x="6512" y="5015"/>
                    <a:pt x="6523" y="5015"/>
                    <a:pt x="6533" y="5015"/>
                  </a:cubicBezTo>
                  <a:cubicBezTo>
                    <a:pt x="6734" y="5015"/>
                    <a:pt x="6911" y="5121"/>
                    <a:pt x="7013" y="5301"/>
                  </a:cubicBezTo>
                  <a:cubicBezTo>
                    <a:pt x="7067" y="5401"/>
                    <a:pt x="7122" y="5501"/>
                    <a:pt x="7228" y="5501"/>
                  </a:cubicBezTo>
                  <a:cubicBezTo>
                    <a:pt x="7262" y="5501"/>
                    <a:pt x="7301" y="5491"/>
                    <a:pt x="7346" y="5468"/>
                  </a:cubicBezTo>
                  <a:cubicBezTo>
                    <a:pt x="7406" y="5432"/>
                    <a:pt x="7501" y="5432"/>
                    <a:pt x="7584" y="5432"/>
                  </a:cubicBezTo>
                  <a:cubicBezTo>
                    <a:pt x="7600" y="5432"/>
                    <a:pt x="7616" y="5432"/>
                    <a:pt x="7631" y="5432"/>
                  </a:cubicBezTo>
                  <a:cubicBezTo>
                    <a:pt x="7955" y="5432"/>
                    <a:pt x="8099" y="5556"/>
                    <a:pt x="8156" y="5897"/>
                  </a:cubicBezTo>
                  <a:cubicBezTo>
                    <a:pt x="8173" y="6038"/>
                    <a:pt x="8201" y="6092"/>
                    <a:pt x="8280" y="6092"/>
                  </a:cubicBezTo>
                  <a:cubicBezTo>
                    <a:pt x="8315" y="6092"/>
                    <a:pt x="8360" y="6082"/>
                    <a:pt x="8418" y="6063"/>
                  </a:cubicBezTo>
                  <a:cubicBezTo>
                    <a:pt x="8514" y="6029"/>
                    <a:pt x="8597" y="6014"/>
                    <a:pt x="8672" y="6014"/>
                  </a:cubicBezTo>
                  <a:cubicBezTo>
                    <a:pt x="8859" y="6014"/>
                    <a:pt x="8990" y="6110"/>
                    <a:pt x="9108" y="6254"/>
                  </a:cubicBezTo>
                  <a:cubicBezTo>
                    <a:pt x="9186" y="6374"/>
                    <a:pt x="9260" y="6423"/>
                    <a:pt x="9344" y="6423"/>
                  </a:cubicBezTo>
                  <a:cubicBezTo>
                    <a:pt x="9402" y="6423"/>
                    <a:pt x="9464" y="6400"/>
                    <a:pt x="9537" y="6361"/>
                  </a:cubicBezTo>
                  <a:cubicBezTo>
                    <a:pt x="9624" y="6316"/>
                    <a:pt x="9723" y="6290"/>
                    <a:pt x="9826" y="6290"/>
                  </a:cubicBezTo>
                  <a:cubicBezTo>
                    <a:pt x="10020" y="6290"/>
                    <a:pt x="10227" y="6381"/>
                    <a:pt x="10382" y="6599"/>
                  </a:cubicBezTo>
                  <a:cubicBezTo>
                    <a:pt x="10429" y="6660"/>
                    <a:pt x="10476" y="6690"/>
                    <a:pt x="10519" y="6690"/>
                  </a:cubicBezTo>
                  <a:cubicBezTo>
                    <a:pt x="10552" y="6690"/>
                    <a:pt x="10583" y="6671"/>
                    <a:pt x="10609" y="6635"/>
                  </a:cubicBezTo>
                  <a:cubicBezTo>
                    <a:pt x="10656" y="6564"/>
                    <a:pt x="10680" y="6409"/>
                    <a:pt x="10656" y="6373"/>
                  </a:cubicBezTo>
                  <a:cubicBezTo>
                    <a:pt x="10423" y="6177"/>
                    <a:pt x="10169" y="5960"/>
                    <a:pt x="9864" y="5960"/>
                  </a:cubicBezTo>
                  <a:cubicBezTo>
                    <a:pt x="9779" y="5960"/>
                    <a:pt x="9690" y="5977"/>
                    <a:pt x="9597" y="6016"/>
                  </a:cubicBezTo>
                  <a:cubicBezTo>
                    <a:pt x="9546" y="6040"/>
                    <a:pt x="9501" y="6050"/>
                    <a:pt x="9460" y="6050"/>
                  </a:cubicBezTo>
                  <a:cubicBezTo>
                    <a:pt x="9358" y="6050"/>
                    <a:pt x="9284" y="5985"/>
                    <a:pt x="9216" y="5909"/>
                  </a:cubicBezTo>
                  <a:cubicBezTo>
                    <a:pt x="9065" y="5778"/>
                    <a:pt x="8897" y="5698"/>
                    <a:pt x="8705" y="5698"/>
                  </a:cubicBezTo>
                  <a:cubicBezTo>
                    <a:pt x="8669" y="5698"/>
                    <a:pt x="8633" y="5701"/>
                    <a:pt x="8596" y="5706"/>
                  </a:cubicBezTo>
                  <a:cubicBezTo>
                    <a:pt x="8582" y="5708"/>
                    <a:pt x="8568" y="5709"/>
                    <a:pt x="8556" y="5709"/>
                  </a:cubicBezTo>
                  <a:cubicBezTo>
                    <a:pt x="8490" y="5709"/>
                    <a:pt x="8458" y="5680"/>
                    <a:pt x="8418" y="5599"/>
                  </a:cubicBezTo>
                  <a:cubicBezTo>
                    <a:pt x="8382" y="5516"/>
                    <a:pt x="8323" y="5397"/>
                    <a:pt x="8239" y="5337"/>
                  </a:cubicBezTo>
                  <a:cubicBezTo>
                    <a:pt x="8065" y="5201"/>
                    <a:pt x="7859" y="5137"/>
                    <a:pt x="7646" y="5137"/>
                  </a:cubicBezTo>
                  <a:cubicBezTo>
                    <a:pt x="7598" y="5137"/>
                    <a:pt x="7550" y="5140"/>
                    <a:pt x="7501" y="5147"/>
                  </a:cubicBezTo>
                  <a:cubicBezTo>
                    <a:pt x="7479" y="5150"/>
                    <a:pt x="7454" y="5151"/>
                    <a:pt x="7430" y="5151"/>
                  </a:cubicBezTo>
                  <a:cubicBezTo>
                    <a:pt x="7350" y="5151"/>
                    <a:pt x="7269" y="5135"/>
                    <a:pt x="7251" y="5099"/>
                  </a:cubicBezTo>
                  <a:cubicBezTo>
                    <a:pt x="7051" y="4827"/>
                    <a:pt x="6817" y="4727"/>
                    <a:pt x="6542" y="4727"/>
                  </a:cubicBezTo>
                  <a:cubicBezTo>
                    <a:pt x="6457" y="4727"/>
                    <a:pt x="6368" y="4737"/>
                    <a:pt x="6275" y="4754"/>
                  </a:cubicBezTo>
                  <a:cubicBezTo>
                    <a:pt x="6084" y="4790"/>
                    <a:pt x="5906" y="4849"/>
                    <a:pt x="5739" y="4885"/>
                  </a:cubicBezTo>
                  <a:cubicBezTo>
                    <a:pt x="5608" y="4766"/>
                    <a:pt x="5489" y="4623"/>
                    <a:pt x="5382" y="4516"/>
                  </a:cubicBezTo>
                  <a:cubicBezTo>
                    <a:pt x="5155" y="4398"/>
                    <a:pt x="4917" y="4346"/>
                    <a:pt x="4672" y="4346"/>
                  </a:cubicBezTo>
                  <a:cubicBezTo>
                    <a:pt x="4568" y="4346"/>
                    <a:pt x="4464" y="4355"/>
                    <a:pt x="4358" y="4373"/>
                  </a:cubicBezTo>
                  <a:cubicBezTo>
                    <a:pt x="4342" y="4374"/>
                    <a:pt x="4326" y="4375"/>
                    <a:pt x="4311" y="4375"/>
                  </a:cubicBezTo>
                  <a:cubicBezTo>
                    <a:pt x="4197" y="4375"/>
                    <a:pt x="4132" y="4330"/>
                    <a:pt x="4132" y="4182"/>
                  </a:cubicBezTo>
                  <a:cubicBezTo>
                    <a:pt x="4132" y="4028"/>
                    <a:pt x="4108" y="3873"/>
                    <a:pt x="4096" y="3706"/>
                  </a:cubicBezTo>
                  <a:cubicBezTo>
                    <a:pt x="4072" y="3527"/>
                    <a:pt x="4001" y="3385"/>
                    <a:pt x="3810" y="3325"/>
                  </a:cubicBezTo>
                  <a:cubicBezTo>
                    <a:pt x="3620" y="3266"/>
                    <a:pt x="3417" y="3206"/>
                    <a:pt x="3215" y="3135"/>
                  </a:cubicBezTo>
                  <a:cubicBezTo>
                    <a:pt x="3215" y="2801"/>
                    <a:pt x="3167" y="2480"/>
                    <a:pt x="2822" y="2265"/>
                  </a:cubicBezTo>
                  <a:cubicBezTo>
                    <a:pt x="2618" y="2148"/>
                    <a:pt x="2408" y="2108"/>
                    <a:pt x="2204" y="2108"/>
                  </a:cubicBezTo>
                  <a:cubicBezTo>
                    <a:pt x="2099" y="2108"/>
                    <a:pt x="1995" y="2118"/>
                    <a:pt x="1893" y="2134"/>
                  </a:cubicBezTo>
                  <a:cubicBezTo>
                    <a:pt x="1786" y="1896"/>
                    <a:pt x="1691" y="1670"/>
                    <a:pt x="1596" y="1444"/>
                  </a:cubicBezTo>
                  <a:cubicBezTo>
                    <a:pt x="1513" y="1285"/>
                    <a:pt x="1403" y="1238"/>
                    <a:pt x="1280" y="1238"/>
                  </a:cubicBezTo>
                  <a:cubicBezTo>
                    <a:pt x="1173" y="1238"/>
                    <a:pt x="1057" y="1273"/>
                    <a:pt x="941" y="1301"/>
                  </a:cubicBezTo>
                  <a:cubicBezTo>
                    <a:pt x="958" y="1114"/>
                    <a:pt x="951" y="1043"/>
                    <a:pt x="850" y="1043"/>
                  </a:cubicBezTo>
                  <a:cubicBezTo>
                    <a:pt x="810" y="1043"/>
                    <a:pt x="754" y="1054"/>
                    <a:pt x="679" y="1075"/>
                  </a:cubicBezTo>
                  <a:cubicBezTo>
                    <a:pt x="643" y="1088"/>
                    <a:pt x="597" y="1095"/>
                    <a:pt x="551" y="1095"/>
                  </a:cubicBezTo>
                  <a:cubicBezTo>
                    <a:pt x="474" y="1095"/>
                    <a:pt x="395" y="1076"/>
                    <a:pt x="357" y="1039"/>
                  </a:cubicBezTo>
                  <a:cubicBezTo>
                    <a:pt x="286" y="944"/>
                    <a:pt x="250" y="777"/>
                    <a:pt x="286" y="682"/>
                  </a:cubicBezTo>
                  <a:cubicBezTo>
                    <a:pt x="322" y="503"/>
                    <a:pt x="417" y="325"/>
                    <a:pt x="500" y="158"/>
                  </a:cubicBezTo>
                  <a:cubicBezTo>
                    <a:pt x="536" y="98"/>
                    <a:pt x="595" y="39"/>
                    <a:pt x="488" y="3"/>
                  </a:cubicBezTo>
                  <a:cubicBezTo>
                    <a:pt x="478" y="1"/>
                    <a:pt x="465" y="0"/>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8" name="Google Shape;46388;p69"/>
            <p:cNvSpPr/>
            <p:nvPr/>
          </p:nvSpPr>
          <p:spPr>
            <a:xfrm>
              <a:off x="975424" y="4011317"/>
              <a:ext cx="483914" cy="275740"/>
            </a:xfrm>
            <a:custGeom>
              <a:avLst/>
              <a:gdLst/>
              <a:ahLst/>
              <a:cxnLst/>
              <a:rect l="l" t="t" r="r" b="b"/>
              <a:pathLst>
                <a:path w="11216" h="6391" extrusionOk="0">
                  <a:moveTo>
                    <a:pt x="297" y="1"/>
                  </a:moveTo>
                  <a:cubicBezTo>
                    <a:pt x="213" y="1"/>
                    <a:pt x="106" y="37"/>
                    <a:pt x="72" y="80"/>
                  </a:cubicBezTo>
                  <a:cubicBezTo>
                    <a:pt x="0" y="199"/>
                    <a:pt x="131" y="258"/>
                    <a:pt x="238" y="306"/>
                  </a:cubicBezTo>
                  <a:cubicBezTo>
                    <a:pt x="453" y="413"/>
                    <a:pt x="619" y="592"/>
                    <a:pt x="619" y="842"/>
                  </a:cubicBezTo>
                  <a:cubicBezTo>
                    <a:pt x="619" y="961"/>
                    <a:pt x="619" y="1080"/>
                    <a:pt x="596" y="1199"/>
                  </a:cubicBezTo>
                  <a:cubicBezTo>
                    <a:pt x="536" y="1389"/>
                    <a:pt x="655" y="1520"/>
                    <a:pt x="858" y="1556"/>
                  </a:cubicBezTo>
                  <a:cubicBezTo>
                    <a:pt x="1167" y="1580"/>
                    <a:pt x="1393" y="1782"/>
                    <a:pt x="1465" y="2080"/>
                  </a:cubicBezTo>
                  <a:cubicBezTo>
                    <a:pt x="1512" y="2223"/>
                    <a:pt x="1524" y="2354"/>
                    <a:pt x="1524" y="2509"/>
                  </a:cubicBezTo>
                  <a:cubicBezTo>
                    <a:pt x="1524" y="2687"/>
                    <a:pt x="1554" y="2747"/>
                    <a:pt x="1671" y="2747"/>
                  </a:cubicBezTo>
                  <a:cubicBezTo>
                    <a:pt x="1703" y="2747"/>
                    <a:pt x="1741" y="2742"/>
                    <a:pt x="1786" y="2735"/>
                  </a:cubicBezTo>
                  <a:cubicBezTo>
                    <a:pt x="1857" y="2717"/>
                    <a:pt x="1934" y="2686"/>
                    <a:pt x="2014" y="2686"/>
                  </a:cubicBezTo>
                  <a:cubicBezTo>
                    <a:pt x="2041" y="2686"/>
                    <a:pt x="2068" y="2690"/>
                    <a:pt x="2096" y="2699"/>
                  </a:cubicBezTo>
                  <a:cubicBezTo>
                    <a:pt x="2560" y="2818"/>
                    <a:pt x="2810" y="3152"/>
                    <a:pt x="2953" y="3556"/>
                  </a:cubicBezTo>
                  <a:cubicBezTo>
                    <a:pt x="3021" y="3717"/>
                    <a:pt x="3046" y="3770"/>
                    <a:pt x="3141" y="3770"/>
                  </a:cubicBezTo>
                  <a:cubicBezTo>
                    <a:pt x="3179" y="3770"/>
                    <a:pt x="3229" y="3761"/>
                    <a:pt x="3298" y="3747"/>
                  </a:cubicBezTo>
                  <a:cubicBezTo>
                    <a:pt x="3489" y="3699"/>
                    <a:pt x="3691" y="3640"/>
                    <a:pt x="3882" y="3640"/>
                  </a:cubicBezTo>
                  <a:cubicBezTo>
                    <a:pt x="4108" y="3640"/>
                    <a:pt x="4501" y="4033"/>
                    <a:pt x="4549" y="4271"/>
                  </a:cubicBezTo>
                  <a:cubicBezTo>
                    <a:pt x="4549" y="4306"/>
                    <a:pt x="4525" y="4330"/>
                    <a:pt x="4537" y="4354"/>
                  </a:cubicBezTo>
                  <a:cubicBezTo>
                    <a:pt x="4584" y="4414"/>
                    <a:pt x="4608" y="4473"/>
                    <a:pt x="4656" y="4533"/>
                  </a:cubicBezTo>
                  <a:cubicBezTo>
                    <a:pt x="4668" y="4533"/>
                    <a:pt x="4739" y="4497"/>
                    <a:pt x="4775" y="4473"/>
                  </a:cubicBezTo>
                  <a:cubicBezTo>
                    <a:pt x="4977" y="4318"/>
                    <a:pt x="5191" y="4187"/>
                    <a:pt x="5441" y="4128"/>
                  </a:cubicBezTo>
                  <a:cubicBezTo>
                    <a:pt x="5501" y="4117"/>
                    <a:pt x="5562" y="4112"/>
                    <a:pt x="5623" y="4112"/>
                  </a:cubicBezTo>
                  <a:cubicBezTo>
                    <a:pt x="5902" y="4112"/>
                    <a:pt x="6178" y="4223"/>
                    <a:pt x="6334" y="4437"/>
                  </a:cubicBezTo>
                  <a:cubicBezTo>
                    <a:pt x="6430" y="4580"/>
                    <a:pt x="6501" y="4723"/>
                    <a:pt x="6573" y="4878"/>
                  </a:cubicBezTo>
                  <a:cubicBezTo>
                    <a:pt x="6628" y="5002"/>
                    <a:pt x="6683" y="5066"/>
                    <a:pt x="6754" y="5066"/>
                  </a:cubicBezTo>
                  <a:cubicBezTo>
                    <a:pt x="6806" y="5066"/>
                    <a:pt x="6866" y="5032"/>
                    <a:pt x="6942" y="4961"/>
                  </a:cubicBezTo>
                  <a:cubicBezTo>
                    <a:pt x="7064" y="4839"/>
                    <a:pt x="7403" y="4762"/>
                    <a:pt x="7660" y="4762"/>
                  </a:cubicBezTo>
                  <a:cubicBezTo>
                    <a:pt x="7754" y="4762"/>
                    <a:pt x="7837" y="4772"/>
                    <a:pt x="7894" y="4795"/>
                  </a:cubicBezTo>
                  <a:cubicBezTo>
                    <a:pt x="7978" y="4830"/>
                    <a:pt x="8061" y="4854"/>
                    <a:pt x="8120" y="4914"/>
                  </a:cubicBezTo>
                  <a:cubicBezTo>
                    <a:pt x="8287" y="5068"/>
                    <a:pt x="8406" y="5259"/>
                    <a:pt x="8454" y="5497"/>
                  </a:cubicBezTo>
                  <a:cubicBezTo>
                    <a:pt x="8469" y="5566"/>
                    <a:pt x="8494" y="5606"/>
                    <a:pt x="8542" y="5606"/>
                  </a:cubicBezTo>
                  <a:cubicBezTo>
                    <a:pt x="8569" y="5606"/>
                    <a:pt x="8602" y="5594"/>
                    <a:pt x="8644" y="5569"/>
                  </a:cubicBezTo>
                  <a:cubicBezTo>
                    <a:pt x="8751" y="5509"/>
                    <a:pt x="8870" y="5497"/>
                    <a:pt x="8954" y="5426"/>
                  </a:cubicBezTo>
                  <a:cubicBezTo>
                    <a:pt x="9040" y="5362"/>
                    <a:pt x="9126" y="5339"/>
                    <a:pt x="9207" y="5339"/>
                  </a:cubicBezTo>
                  <a:cubicBezTo>
                    <a:pt x="9341" y="5339"/>
                    <a:pt x="9465" y="5402"/>
                    <a:pt x="9561" y="5461"/>
                  </a:cubicBezTo>
                  <a:cubicBezTo>
                    <a:pt x="9799" y="5604"/>
                    <a:pt x="9978" y="5842"/>
                    <a:pt x="10204" y="6057"/>
                  </a:cubicBezTo>
                  <a:cubicBezTo>
                    <a:pt x="10252" y="6045"/>
                    <a:pt x="10323" y="6021"/>
                    <a:pt x="10418" y="5997"/>
                  </a:cubicBezTo>
                  <a:cubicBezTo>
                    <a:pt x="10510" y="5982"/>
                    <a:pt x="10606" y="5962"/>
                    <a:pt x="10695" y="5962"/>
                  </a:cubicBezTo>
                  <a:cubicBezTo>
                    <a:pt x="10745" y="5962"/>
                    <a:pt x="10792" y="5968"/>
                    <a:pt x="10835" y="5985"/>
                  </a:cubicBezTo>
                  <a:cubicBezTo>
                    <a:pt x="10895" y="5997"/>
                    <a:pt x="10906" y="6164"/>
                    <a:pt x="10930" y="6271"/>
                  </a:cubicBezTo>
                  <a:lnTo>
                    <a:pt x="10930" y="6283"/>
                  </a:lnTo>
                  <a:cubicBezTo>
                    <a:pt x="10978" y="6331"/>
                    <a:pt x="11026" y="6390"/>
                    <a:pt x="11073" y="6390"/>
                  </a:cubicBezTo>
                  <a:cubicBezTo>
                    <a:pt x="11133" y="6390"/>
                    <a:pt x="11216" y="6319"/>
                    <a:pt x="11216" y="6283"/>
                  </a:cubicBezTo>
                  <a:cubicBezTo>
                    <a:pt x="11204" y="6152"/>
                    <a:pt x="11204" y="5997"/>
                    <a:pt x="11133" y="5902"/>
                  </a:cubicBezTo>
                  <a:cubicBezTo>
                    <a:pt x="11017" y="5712"/>
                    <a:pt x="10845" y="5677"/>
                    <a:pt x="10663" y="5677"/>
                  </a:cubicBezTo>
                  <a:cubicBezTo>
                    <a:pt x="10582" y="5677"/>
                    <a:pt x="10499" y="5684"/>
                    <a:pt x="10418" y="5688"/>
                  </a:cubicBezTo>
                  <a:cubicBezTo>
                    <a:pt x="10359" y="5688"/>
                    <a:pt x="10275" y="5664"/>
                    <a:pt x="10240" y="5616"/>
                  </a:cubicBezTo>
                  <a:cubicBezTo>
                    <a:pt x="10037" y="5461"/>
                    <a:pt x="9883" y="5307"/>
                    <a:pt x="9680" y="5188"/>
                  </a:cubicBezTo>
                  <a:cubicBezTo>
                    <a:pt x="9561" y="5104"/>
                    <a:pt x="9382" y="5104"/>
                    <a:pt x="9251" y="5068"/>
                  </a:cubicBezTo>
                  <a:cubicBezTo>
                    <a:pt x="9200" y="5045"/>
                    <a:pt x="9153" y="5033"/>
                    <a:pt x="9107" y="5033"/>
                  </a:cubicBezTo>
                  <a:cubicBezTo>
                    <a:pt x="9035" y="5033"/>
                    <a:pt x="8967" y="5063"/>
                    <a:pt x="8894" y="5128"/>
                  </a:cubicBezTo>
                  <a:cubicBezTo>
                    <a:pt x="8842" y="5175"/>
                    <a:pt x="8794" y="5198"/>
                    <a:pt x="8750" y="5198"/>
                  </a:cubicBezTo>
                  <a:cubicBezTo>
                    <a:pt x="8684" y="5198"/>
                    <a:pt x="8628" y="5145"/>
                    <a:pt x="8585" y="5045"/>
                  </a:cubicBezTo>
                  <a:cubicBezTo>
                    <a:pt x="8537" y="4949"/>
                    <a:pt x="8466" y="4842"/>
                    <a:pt x="8394" y="4747"/>
                  </a:cubicBezTo>
                  <a:cubicBezTo>
                    <a:pt x="8243" y="4580"/>
                    <a:pt x="7904" y="4476"/>
                    <a:pt x="7605" y="4476"/>
                  </a:cubicBezTo>
                  <a:cubicBezTo>
                    <a:pt x="7457" y="4476"/>
                    <a:pt x="7318" y="4501"/>
                    <a:pt x="7216" y="4556"/>
                  </a:cubicBezTo>
                  <a:cubicBezTo>
                    <a:pt x="7108" y="4616"/>
                    <a:pt x="7001" y="4664"/>
                    <a:pt x="6906" y="4723"/>
                  </a:cubicBezTo>
                  <a:cubicBezTo>
                    <a:pt x="6799" y="4592"/>
                    <a:pt x="6692" y="4497"/>
                    <a:pt x="6620" y="4378"/>
                  </a:cubicBezTo>
                  <a:cubicBezTo>
                    <a:pt x="6457" y="4020"/>
                    <a:pt x="6023" y="3799"/>
                    <a:pt x="5607" y="3799"/>
                  </a:cubicBezTo>
                  <a:cubicBezTo>
                    <a:pt x="5386" y="3799"/>
                    <a:pt x="5170" y="3861"/>
                    <a:pt x="5001" y="3997"/>
                  </a:cubicBezTo>
                  <a:cubicBezTo>
                    <a:pt x="4965" y="4026"/>
                    <a:pt x="4898" y="4041"/>
                    <a:pt x="4838" y="4041"/>
                  </a:cubicBezTo>
                  <a:cubicBezTo>
                    <a:pt x="4799" y="4041"/>
                    <a:pt x="4762" y="4035"/>
                    <a:pt x="4739" y="4021"/>
                  </a:cubicBezTo>
                  <a:cubicBezTo>
                    <a:pt x="4656" y="3949"/>
                    <a:pt x="4596" y="3842"/>
                    <a:pt x="4537" y="3747"/>
                  </a:cubicBezTo>
                  <a:cubicBezTo>
                    <a:pt x="4369" y="3456"/>
                    <a:pt x="4092" y="3290"/>
                    <a:pt x="3795" y="3290"/>
                  </a:cubicBezTo>
                  <a:cubicBezTo>
                    <a:pt x="3690" y="3290"/>
                    <a:pt x="3583" y="3310"/>
                    <a:pt x="3477" y="3354"/>
                  </a:cubicBezTo>
                  <a:cubicBezTo>
                    <a:pt x="3429" y="3366"/>
                    <a:pt x="3370" y="3402"/>
                    <a:pt x="3310" y="3402"/>
                  </a:cubicBezTo>
                  <a:cubicBezTo>
                    <a:pt x="3286" y="3402"/>
                    <a:pt x="3227" y="3390"/>
                    <a:pt x="3215" y="3354"/>
                  </a:cubicBezTo>
                  <a:cubicBezTo>
                    <a:pt x="3072" y="3175"/>
                    <a:pt x="2941" y="2997"/>
                    <a:pt x="2822" y="2806"/>
                  </a:cubicBezTo>
                  <a:cubicBezTo>
                    <a:pt x="2671" y="2580"/>
                    <a:pt x="2462" y="2432"/>
                    <a:pt x="2195" y="2432"/>
                  </a:cubicBezTo>
                  <a:cubicBezTo>
                    <a:pt x="2167" y="2432"/>
                    <a:pt x="2137" y="2434"/>
                    <a:pt x="2108" y="2437"/>
                  </a:cubicBezTo>
                  <a:cubicBezTo>
                    <a:pt x="2092" y="2438"/>
                    <a:pt x="2077" y="2439"/>
                    <a:pt x="2062" y="2439"/>
                  </a:cubicBezTo>
                  <a:cubicBezTo>
                    <a:pt x="1920" y="2439"/>
                    <a:pt x="1821" y="2383"/>
                    <a:pt x="1810" y="2199"/>
                  </a:cubicBezTo>
                  <a:cubicBezTo>
                    <a:pt x="1786" y="1759"/>
                    <a:pt x="1560" y="1485"/>
                    <a:pt x="1143" y="1342"/>
                  </a:cubicBezTo>
                  <a:cubicBezTo>
                    <a:pt x="917" y="1270"/>
                    <a:pt x="858" y="1163"/>
                    <a:pt x="905" y="913"/>
                  </a:cubicBezTo>
                  <a:cubicBezTo>
                    <a:pt x="929" y="711"/>
                    <a:pt x="905" y="532"/>
                    <a:pt x="750" y="377"/>
                  </a:cubicBezTo>
                  <a:cubicBezTo>
                    <a:pt x="631" y="246"/>
                    <a:pt x="536" y="115"/>
                    <a:pt x="381" y="20"/>
                  </a:cubicBezTo>
                  <a:cubicBezTo>
                    <a:pt x="361" y="7"/>
                    <a:pt x="331"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9" name="Google Shape;46389;p69"/>
            <p:cNvSpPr/>
            <p:nvPr/>
          </p:nvSpPr>
          <p:spPr>
            <a:xfrm>
              <a:off x="979522" y="3689024"/>
              <a:ext cx="409964" cy="267197"/>
            </a:xfrm>
            <a:custGeom>
              <a:avLst/>
              <a:gdLst/>
              <a:ahLst/>
              <a:cxnLst/>
              <a:rect l="l" t="t" r="r" b="b"/>
              <a:pathLst>
                <a:path w="9502" h="6193" extrusionOk="0">
                  <a:moveTo>
                    <a:pt x="8463" y="1"/>
                  </a:moveTo>
                  <a:cubicBezTo>
                    <a:pt x="8109" y="1"/>
                    <a:pt x="7877" y="233"/>
                    <a:pt x="7644" y="477"/>
                  </a:cubicBezTo>
                  <a:cubicBezTo>
                    <a:pt x="7590" y="532"/>
                    <a:pt x="7540" y="556"/>
                    <a:pt x="7483" y="556"/>
                  </a:cubicBezTo>
                  <a:cubicBezTo>
                    <a:pt x="7452" y="556"/>
                    <a:pt x="7419" y="549"/>
                    <a:pt x="7382" y="537"/>
                  </a:cubicBezTo>
                  <a:cubicBezTo>
                    <a:pt x="7348" y="533"/>
                    <a:pt x="7306" y="530"/>
                    <a:pt x="7262" y="530"/>
                  </a:cubicBezTo>
                  <a:cubicBezTo>
                    <a:pt x="7186" y="530"/>
                    <a:pt x="7101" y="538"/>
                    <a:pt x="7025" y="561"/>
                  </a:cubicBezTo>
                  <a:cubicBezTo>
                    <a:pt x="6930" y="585"/>
                    <a:pt x="6823" y="644"/>
                    <a:pt x="6716" y="704"/>
                  </a:cubicBezTo>
                  <a:cubicBezTo>
                    <a:pt x="6549" y="811"/>
                    <a:pt x="6406" y="918"/>
                    <a:pt x="6251" y="1037"/>
                  </a:cubicBezTo>
                  <a:cubicBezTo>
                    <a:pt x="6120" y="1132"/>
                    <a:pt x="6061" y="1311"/>
                    <a:pt x="5823" y="1335"/>
                  </a:cubicBezTo>
                  <a:cubicBezTo>
                    <a:pt x="5585" y="1347"/>
                    <a:pt x="5346" y="1478"/>
                    <a:pt x="5120" y="1597"/>
                  </a:cubicBezTo>
                  <a:cubicBezTo>
                    <a:pt x="5001" y="1656"/>
                    <a:pt x="4918" y="1775"/>
                    <a:pt x="4870" y="1823"/>
                  </a:cubicBezTo>
                  <a:cubicBezTo>
                    <a:pt x="4702" y="1783"/>
                    <a:pt x="4525" y="1719"/>
                    <a:pt x="4389" y="1719"/>
                  </a:cubicBezTo>
                  <a:cubicBezTo>
                    <a:pt x="4361" y="1719"/>
                    <a:pt x="4335" y="1722"/>
                    <a:pt x="4311" y="1728"/>
                  </a:cubicBezTo>
                  <a:cubicBezTo>
                    <a:pt x="3906" y="1870"/>
                    <a:pt x="3537" y="2085"/>
                    <a:pt x="3382" y="2537"/>
                  </a:cubicBezTo>
                  <a:cubicBezTo>
                    <a:pt x="3358" y="2644"/>
                    <a:pt x="3299" y="2668"/>
                    <a:pt x="3180" y="2668"/>
                  </a:cubicBezTo>
                  <a:cubicBezTo>
                    <a:pt x="2965" y="2680"/>
                    <a:pt x="2727" y="2704"/>
                    <a:pt x="2560" y="2799"/>
                  </a:cubicBezTo>
                  <a:cubicBezTo>
                    <a:pt x="2310" y="2966"/>
                    <a:pt x="2072" y="3192"/>
                    <a:pt x="1941" y="3478"/>
                  </a:cubicBezTo>
                  <a:cubicBezTo>
                    <a:pt x="1870" y="3633"/>
                    <a:pt x="1751" y="3680"/>
                    <a:pt x="1584" y="3680"/>
                  </a:cubicBezTo>
                  <a:cubicBezTo>
                    <a:pt x="1370" y="3680"/>
                    <a:pt x="1191" y="3775"/>
                    <a:pt x="1096" y="3966"/>
                  </a:cubicBezTo>
                  <a:cubicBezTo>
                    <a:pt x="977" y="4192"/>
                    <a:pt x="882" y="4407"/>
                    <a:pt x="763" y="4633"/>
                  </a:cubicBezTo>
                  <a:cubicBezTo>
                    <a:pt x="739" y="4692"/>
                    <a:pt x="644" y="4728"/>
                    <a:pt x="584" y="4764"/>
                  </a:cubicBezTo>
                  <a:cubicBezTo>
                    <a:pt x="465" y="4847"/>
                    <a:pt x="322" y="4883"/>
                    <a:pt x="239" y="4990"/>
                  </a:cubicBezTo>
                  <a:cubicBezTo>
                    <a:pt x="36" y="5299"/>
                    <a:pt x="1" y="5645"/>
                    <a:pt x="60" y="6002"/>
                  </a:cubicBezTo>
                  <a:cubicBezTo>
                    <a:pt x="84" y="6073"/>
                    <a:pt x="167" y="6133"/>
                    <a:pt x="215" y="6192"/>
                  </a:cubicBezTo>
                  <a:cubicBezTo>
                    <a:pt x="239" y="6192"/>
                    <a:pt x="263" y="6181"/>
                    <a:pt x="286" y="6181"/>
                  </a:cubicBezTo>
                  <a:cubicBezTo>
                    <a:pt x="298" y="6073"/>
                    <a:pt x="322" y="5978"/>
                    <a:pt x="322" y="5871"/>
                  </a:cubicBezTo>
                  <a:cubicBezTo>
                    <a:pt x="298" y="5585"/>
                    <a:pt x="334" y="5323"/>
                    <a:pt x="524" y="5097"/>
                  </a:cubicBezTo>
                  <a:cubicBezTo>
                    <a:pt x="621" y="5170"/>
                    <a:pt x="698" y="5208"/>
                    <a:pt x="758" y="5208"/>
                  </a:cubicBezTo>
                  <a:cubicBezTo>
                    <a:pt x="856" y="5208"/>
                    <a:pt x="912" y="5112"/>
                    <a:pt x="941" y="4907"/>
                  </a:cubicBezTo>
                  <a:cubicBezTo>
                    <a:pt x="989" y="4728"/>
                    <a:pt x="1013" y="4549"/>
                    <a:pt x="1096" y="4383"/>
                  </a:cubicBezTo>
                  <a:cubicBezTo>
                    <a:pt x="1237" y="4057"/>
                    <a:pt x="1289" y="3890"/>
                    <a:pt x="1694" y="3890"/>
                  </a:cubicBezTo>
                  <a:cubicBezTo>
                    <a:pt x="1733" y="3890"/>
                    <a:pt x="1776" y="3891"/>
                    <a:pt x="1822" y="3895"/>
                  </a:cubicBezTo>
                  <a:cubicBezTo>
                    <a:pt x="1828" y="3895"/>
                    <a:pt x="1833" y="3896"/>
                    <a:pt x="1839" y="3896"/>
                  </a:cubicBezTo>
                  <a:cubicBezTo>
                    <a:pt x="1911" y="3896"/>
                    <a:pt x="2015" y="3831"/>
                    <a:pt x="2048" y="3775"/>
                  </a:cubicBezTo>
                  <a:cubicBezTo>
                    <a:pt x="2168" y="3478"/>
                    <a:pt x="2346" y="3216"/>
                    <a:pt x="2596" y="3025"/>
                  </a:cubicBezTo>
                  <a:cubicBezTo>
                    <a:pt x="2678" y="2957"/>
                    <a:pt x="2823" y="2924"/>
                    <a:pt x="2965" y="2924"/>
                  </a:cubicBezTo>
                  <a:cubicBezTo>
                    <a:pt x="3071" y="2924"/>
                    <a:pt x="3175" y="2942"/>
                    <a:pt x="3251" y="2978"/>
                  </a:cubicBezTo>
                  <a:cubicBezTo>
                    <a:pt x="3295" y="2997"/>
                    <a:pt x="3337" y="3011"/>
                    <a:pt x="3375" y="3011"/>
                  </a:cubicBezTo>
                  <a:cubicBezTo>
                    <a:pt x="3429" y="3011"/>
                    <a:pt x="3473" y="2983"/>
                    <a:pt x="3501" y="2906"/>
                  </a:cubicBezTo>
                  <a:cubicBezTo>
                    <a:pt x="3549" y="2775"/>
                    <a:pt x="3596" y="2656"/>
                    <a:pt x="3656" y="2525"/>
                  </a:cubicBezTo>
                  <a:cubicBezTo>
                    <a:pt x="3751" y="2311"/>
                    <a:pt x="3930" y="2192"/>
                    <a:pt x="4132" y="2073"/>
                  </a:cubicBezTo>
                  <a:cubicBezTo>
                    <a:pt x="4231" y="2012"/>
                    <a:pt x="4320" y="1980"/>
                    <a:pt x="4405" y="1980"/>
                  </a:cubicBezTo>
                  <a:cubicBezTo>
                    <a:pt x="4505" y="1980"/>
                    <a:pt x="4601" y="2024"/>
                    <a:pt x="4704" y="2121"/>
                  </a:cubicBezTo>
                  <a:cubicBezTo>
                    <a:pt x="4725" y="2149"/>
                    <a:pt x="4777" y="2165"/>
                    <a:pt x="4820" y="2165"/>
                  </a:cubicBezTo>
                  <a:cubicBezTo>
                    <a:pt x="4849" y="2165"/>
                    <a:pt x="4873" y="2158"/>
                    <a:pt x="4882" y="2144"/>
                  </a:cubicBezTo>
                  <a:cubicBezTo>
                    <a:pt x="5085" y="2013"/>
                    <a:pt x="5239" y="1847"/>
                    <a:pt x="5442" y="1716"/>
                  </a:cubicBezTo>
                  <a:cubicBezTo>
                    <a:pt x="5538" y="1644"/>
                    <a:pt x="5650" y="1583"/>
                    <a:pt x="5763" y="1583"/>
                  </a:cubicBezTo>
                  <a:cubicBezTo>
                    <a:pt x="5819" y="1583"/>
                    <a:pt x="5875" y="1597"/>
                    <a:pt x="5930" y="1632"/>
                  </a:cubicBezTo>
                  <a:cubicBezTo>
                    <a:pt x="5967" y="1657"/>
                    <a:pt x="5996" y="1668"/>
                    <a:pt x="6020" y="1668"/>
                  </a:cubicBezTo>
                  <a:cubicBezTo>
                    <a:pt x="6065" y="1668"/>
                    <a:pt x="6094" y="1631"/>
                    <a:pt x="6132" y="1585"/>
                  </a:cubicBezTo>
                  <a:cubicBezTo>
                    <a:pt x="6347" y="1311"/>
                    <a:pt x="6537" y="1013"/>
                    <a:pt x="6882" y="882"/>
                  </a:cubicBezTo>
                  <a:cubicBezTo>
                    <a:pt x="6987" y="845"/>
                    <a:pt x="7081" y="803"/>
                    <a:pt x="7179" y="803"/>
                  </a:cubicBezTo>
                  <a:cubicBezTo>
                    <a:pt x="7237" y="803"/>
                    <a:pt x="7296" y="818"/>
                    <a:pt x="7359" y="858"/>
                  </a:cubicBezTo>
                  <a:cubicBezTo>
                    <a:pt x="7414" y="890"/>
                    <a:pt x="7464" y="905"/>
                    <a:pt x="7511" y="905"/>
                  </a:cubicBezTo>
                  <a:cubicBezTo>
                    <a:pt x="7605" y="905"/>
                    <a:pt x="7684" y="847"/>
                    <a:pt x="7763" y="751"/>
                  </a:cubicBezTo>
                  <a:cubicBezTo>
                    <a:pt x="7883" y="597"/>
                    <a:pt x="8013" y="466"/>
                    <a:pt x="8180" y="358"/>
                  </a:cubicBezTo>
                  <a:cubicBezTo>
                    <a:pt x="8263" y="308"/>
                    <a:pt x="8347" y="289"/>
                    <a:pt x="8430" y="289"/>
                  </a:cubicBezTo>
                  <a:cubicBezTo>
                    <a:pt x="8585" y="289"/>
                    <a:pt x="8740" y="356"/>
                    <a:pt x="8895" y="418"/>
                  </a:cubicBezTo>
                  <a:cubicBezTo>
                    <a:pt x="8974" y="452"/>
                    <a:pt x="9051" y="469"/>
                    <a:pt x="9123" y="469"/>
                  </a:cubicBezTo>
                  <a:cubicBezTo>
                    <a:pt x="9279" y="469"/>
                    <a:pt x="9412" y="390"/>
                    <a:pt x="9502" y="227"/>
                  </a:cubicBezTo>
                  <a:lnTo>
                    <a:pt x="9454" y="180"/>
                  </a:lnTo>
                  <a:cubicBezTo>
                    <a:pt x="9442" y="180"/>
                    <a:pt x="9407" y="168"/>
                    <a:pt x="9395" y="168"/>
                  </a:cubicBezTo>
                  <a:cubicBezTo>
                    <a:pt x="9343" y="188"/>
                    <a:pt x="9295" y="197"/>
                    <a:pt x="9248" y="197"/>
                  </a:cubicBezTo>
                  <a:cubicBezTo>
                    <a:pt x="9132" y="197"/>
                    <a:pt x="9025" y="144"/>
                    <a:pt x="8906" y="85"/>
                  </a:cubicBezTo>
                  <a:cubicBezTo>
                    <a:pt x="8787" y="25"/>
                    <a:pt x="8621" y="1"/>
                    <a:pt x="8490" y="1"/>
                  </a:cubicBezTo>
                  <a:cubicBezTo>
                    <a:pt x="8481" y="1"/>
                    <a:pt x="8472" y="1"/>
                    <a:pt x="8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0" name="Google Shape;46390;p69"/>
            <p:cNvSpPr/>
            <p:nvPr/>
          </p:nvSpPr>
          <p:spPr>
            <a:xfrm>
              <a:off x="1249222" y="4551536"/>
              <a:ext cx="111487" cy="240965"/>
            </a:xfrm>
            <a:custGeom>
              <a:avLst/>
              <a:gdLst/>
              <a:ahLst/>
              <a:cxnLst/>
              <a:rect l="l" t="t" r="r" b="b"/>
              <a:pathLst>
                <a:path w="2584" h="5585" extrusionOk="0">
                  <a:moveTo>
                    <a:pt x="1048" y="1"/>
                  </a:moveTo>
                  <a:cubicBezTo>
                    <a:pt x="893" y="1"/>
                    <a:pt x="905" y="84"/>
                    <a:pt x="905" y="191"/>
                  </a:cubicBezTo>
                  <a:cubicBezTo>
                    <a:pt x="905" y="322"/>
                    <a:pt x="893" y="465"/>
                    <a:pt x="870" y="584"/>
                  </a:cubicBezTo>
                  <a:cubicBezTo>
                    <a:pt x="774" y="858"/>
                    <a:pt x="703" y="1132"/>
                    <a:pt x="596" y="1394"/>
                  </a:cubicBezTo>
                  <a:cubicBezTo>
                    <a:pt x="512" y="1656"/>
                    <a:pt x="405" y="1906"/>
                    <a:pt x="262" y="2144"/>
                  </a:cubicBezTo>
                  <a:cubicBezTo>
                    <a:pt x="60" y="2465"/>
                    <a:pt x="0" y="2811"/>
                    <a:pt x="84" y="3156"/>
                  </a:cubicBezTo>
                  <a:cubicBezTo>
                    <a:pt x="215" y="3727"/>
                    <a:pt x="524" y="4180"/>
                    <a:pt x="1000" y="4513"/>
                  </a:cubicBezTo>
                  <a:cubicBezTo>
                    <a:pt x="1215" y="4644"/>
                    <a:pt x="1477" y="4716"/>
                    <a:pt x="1703" y="4823"/>
                  </a:cubicBezTo>
                  <a:cubicBezTo>
                    <a:pt x="1810" y="4882"/>
                    <a:pt x="1893" y="4954"/>
                    <a:pt x="2013" y="5025"/>
                  </a:cubicBezTo>
                  <a:cubicBezTo>
                    <a:pt x="1905" y="5132"/>
                    <a:pt x="1846" y="5239"/>
                    <a:pt x="1762" y="5299"/>
                  </a:cubicBezTo>
                  <a:cubicBezTo>
                    <a:pt x="1632" y="5406"/>
                    <a:pt x="1667" y="5478"/>
                    <a:pt x="1762" y="5585"/>
                  </a:cubicBezTo>
                  <a:cubicBezTo>
                    <a:pt x="1929" y="5466"/>
                    <a:pt x="2072" y="5359"/>
                    <a:pt x="2227" y="5239"/>
                  </a:cubicBezTo>
                  <a:cubicBezTo>
                    <a:pt x="2429" y="5061"/>
                    <a:pt x="2429" y="4882"/>
                    <a:pt x="2203" y="4728"/>
                  </a:cubicBezTo>
                  <a:cubicBezTo>
                    <a:pt x="2108" y="4656"/>
                    <a:pt x="1989" y="4597"/>
                    <a:pt x="1870" y="4573"/>
                  </a:cubicBezTo>
                  <a:cubicBezTo>
                    <a:pt x="1637" y="4532"/>
                    <a:pt x="1473" y="4312"/>
                    <a:pt x="1239" y="4312"/>
                  </a:cubicBezTo>
                  <a:cubicBezTo>
                    <a:pt x="1198" y="4312"/>
                    <a:pt x="1154" y="4318"/>
                    <a:pt x="1108" y="4335"/>
                  </a:cubicBezTo>
                  <a:cubicBezTo>
                    <a:pt x="1106" y="4336"/>
                    <a:pt x="1104" y="4337"/>
                    <a:pt x="1102" y="4337"/>
                  </a:cubicBezTo>
                  <a:cubicBezTo>
                    <a:pt x="1083" y="4337"/>
                    <a:pt x="1036" y="4298"/>
                    <a:pt x="1036" y="4287"/>
                  </a:cubicBezTo>
                  <a:cubicBezTo>
                    <a:pt x="941" y="3989"/>
                    <a:pt x="643" y="3823"/>
                    <a:pt x="560" y="3537"/>
                  </a:cubicBezTo>
                  <a:cubicBezTo>
                    <a:pt x="500" y="3358"/>
                    <a:pt x="405" y="3204"/>
                    <a:pt x="358" y="3025"/>
                  </a:cubicBezTo>
                  <a:cubicBezTo>
                    <a:pt x="298" y="2763"/>
                    <a:pt x="393" y="2513"/>
                    <a:pt x="500" y="2275"/>
                  </a:cubicBezTo>
                  <a:cubicBezTo>
                    <a:pt x="584" y="2084"/>
                    <a:pt x="739" y="1906"/>
                    <a:pt x="810" y="1715"/>
                  </a:cubicBezTo>
                  <a:cubicBezTo>
                    <a:pt x="846" y="1625"/>
                    <a:pt x="889" y="1603"/>
                    <a:pt x="950" y="1603"/>
                  </a:cubicBezTo>
                  <a:cubicBezTo>
                    <a:pt x="969" y="1603"/>
                    <a:pt x="989" y="1605"/>
                    <a:pt x="1012" y="1608"/>
                  </a:cubicBezTo>
                  <a:cubicBezTo>
                    <a:pt x="1310" y="1668"/>
                    <a:pt x="1572" y="1846"/>
                    <a:pt x="1822" y="1989"/>
                  </a:cubicBezTo>
                  <a:cubicBezTo>
                    <a:pt x="1973" y="2074"/>
                    <a:pt x="2123" y="2181"/>
                    <a:pt x="2297" y="2181"/>
                  </a:cubicBezTo>
                  <a:cubicBezTo>
                    <a:pt x="2343" y="2181"/>
                    <a:pt x="2391" y="2173"/>
                    <a:pt x="2441" y="2156"/>
                  </a:cubicBezTo>
                  <a:cubicBezTo>
                    <a:pt x="2501" y="2144"/>
                    <a:pt x="2536" y="2072"/>
                    <a:pt x="2584" y="2025"/>
                  </a:cubicBezTo>
                  <a:cubicBezTo>
                    <a:pt x="2527" y="1968"/>
                    <a:pt x="2449" y="1857"/>
                    <a:pt x="2411" y="1857"/>
                  </a:cubicBezTo>
                  <a:cubicBezTo>
                    <a:pt x="2409" y="1857"/>
                    <a:pt x="2407" y="1858"/>
                    <a:pt x="2405" y="1858"/>
                  </a:cubicBezTo>
                  <a:cubicBezTo>
                    <a:pt x="2383" y="1862"/>
                    <a:pt x="2361" y="1863"/>
                    <a:pt x="2339" y="1863"/>
                  </a:cubicBezTo>
                  <a:cubicBezTo>
                    <a:pt x="2148" y="1863"/>
                    <a:pt x="2009" y="1731"/>
                    <a:pt x="1870" y="1656"/>
                  </a:cubicBezTo>
                  <a:cubicBezTo>
                    <a:pt x="1655" y="1549"/>
                    <a:pt x="1512" y="1346"/>
                    <a:pt x="1251" y="1346"/>
                  </a:cubicBezTo>
                  <a:cubicBezTo>
                    <a:pt x="1155" y="1346"/>
                    <a:pt x="1060" y="1358"/>
                    <a:pt x="941" y="1370"/>
                  </a:cubicBezTo>
                  <a:cubicBezTo>
                    <a:pt x="953" y="1310"/>
                    <a:pt x="953" y="1287"/>
                    <a:pt x="953" y="1239"/>
                  </a:cubicBezTo>
                  <a:cubicBezTo>
                    <a:pt x="1120" y="906"/>
                    <a:pt x="1167" y="548"/>
                    <a:pt x="1203" y="191"/>
                  </a:cubicBezTo>
                  <a:cubicBezTo>
                    <a:pt x="1227" y="96"/>
                    <a:pt x="1191"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1" name="Google Shape;46391;p69"/>
            <p:cNvSpPr/>
            <p:nvPr/>
          </p:nvSpPr>
          <p:spPr>
            <a:xfrm>
              <a:off x="1504511" y="3660807"/>
              <a:ext cx="266679" cy="66832"/>
            </a:xfrm>
            <a:custGeom>
              <a:avLst/>
              <a:gdLst/>
              <a:ahLst/>
              <a:cxnLst/>
              <a:rect l="l" t="t" r="r" b="b"/>
              <a:pathLst>
                <a:path w="6181" h="1549" extrusionOk="0">
                  <a:moveTo>
                    <a:pt x="1203" y="0"/>
                  </a:moveTo>
                  <a:cubicBezTo>
                    <a:pt x="787" y="24"/>
                    <a:pt x="382" y="155"/>
                    <a:pt x="36" y="405"/>
                  </a:cubicBezTo>
                  <a:cubicBezTo>
                    <a:pt x="13" y="441"/>
                    <a:pt x="13" y="512"/>
                    <a:pt x="1" y="560"/>
                  </a:cubicBezTo>
                  <a:cubicBezTo>
                    <a:pt x="36" y="572"/>
                    <a:pt x="96" y="584"/>
                    <a:pt x="144" y="584"/>
                  </a:cubicBezTo>
                  <a:cubicBezTo>
                    <a:pt x="191" y="584"/>
                    <a:pt x="239" y="560"/>
                    <a:pt x="275" y="524"/>
                  </a:cubicBezTo>
                  <a:cubicBezTo>
                    <a:pt x="493" y="377"/>
                    <a:pt x="723" y="295"/>
                    <a:pt x="961" y="295"/>
                  </a:cubicBezTo>
                  <a:cubicBezTo>
                    <a:pt x="1126" y="295"/>
                    <a:pt x="1295" y="334"/>
                    <a:pt x="1465" y="417"/>
                  </a:cubicBezTo>
                  <a:cubicBezTo>
                    <a:pt x="1632" y="512"/>
                    <a:pt x="1763" y="631"/>
                    <a:pt x="1918" y="739"/>
                  </a:cubicBezTo>
                  <a:cubicBezTo>
                    <a:pt x="1918" y="750"/>
                    <a:pt x="1894" y="762"/>
                    <a:pt x="1894" y="798"/>
                  </a:cubicBezTo>
                  <a:cubicBezTo>
                    <a:pt x="1989" y="774"/>
                    <a:pt x="2084" y="750"/>
                    <a:pt x="2168" y="739"/>
                  </a:cubicBezTo>
                  <a:cubicBezTo>
                    <a:pt x="2399" y="665"/>
                    <a:pt x="2639" y="592"/>
                    <a:pt x="2888" y="592"/>
                  </a:cubicBezTo>
                  <a:cubicBezTo>
                    <a:pt x="2922" y="592"/>
                    <a:pt x="2955" y="593"/>
                    <a:pt x="2989" y="596"/>
                  </a:cubicBezTo>
                  <a:cubicBezTo>
                    <a:pt x="3251" y="619"/>
                    <a:pt x="3549" y="655"/>
                    <a:pt x="3704" y="870"/>
                  </a:cubicBezTo>
                  <a:cubicBezTo>
                    <a:pt x="3809" y="1019"/>
                    <a:pt x="3921" y="1039"/>
                    <a:pt x="4050" y="1039"/>
                  </a:cubicBezTo>
                  <a:cubicBezTo>
                    <a:pt x="4095" y="1039"/>
                    <a:pt x="4142" y="1036"/>
                    <a:pt x="4192" y="1036"/>
                  </a:cubicBezTo>
                  <a:cubicBezTo>
                    <a:pt x="4489" y="1036"/>
                    <a:pt x="4787" y="1036"/>
                    <a:pt x="5073" y="1048"/>
                  </a:cubicBezTo>
                  <a:cubicBezTo>
                    <a:pt x="5442" y="1048"/>
                    <a:pt x="5692" y="1239"/>
                    <a:pt x="5847" y="1548"/>
                  </a:cubicBezTo>
                  <a:cubicBezTo>
                    <a:pt x="5882" y="1512"/>
                    <a:pt x="5918" y="1453"/>
                    <a:pt x="5978" y="1417"/>
                  </a:cubicBezTo>
                  <a:cubicBezTo>
                    <a:pt x="6168" y="1334"/>
                    <a:pt x="6180" y="1298"/>
                    <a:pt x="6037" y="1108"/>
                  </a:cubicBezTo>
                  <a:cubicBezTo>
                    <a:pt x="6025" y="1060"/>
                    <a:pt x="6013" y="1036"/>
                    <a:pt x="6013" y="1000"/>
                  </a:cubicBezTo>
                  <a:cubicBezTo>
                    <a:pt x="5978" y="989"/>
                    <a:pt x="5954" y="953"/>
                    <a:pt x="5918" y="941"/>
                  </a:cubicBezTo>
                  <a:cubicBezTo>
                    <a:pt x="5897" y="962"/>
                    <a:pt x="5873" y="970"/>
                    <a:pt x="5846" y="970"/>
                  </a:cubicBezTo>
                  <a:cubicBezTo>
                    <a:pt x="5797" y="970"/>
                    <a:pt x="5737" y="944"/>
                    <a:pt x="5668" y="929"/>
                  </a:cubicBezTo>
                  <a:cubicBezTo>
                    <a:pt x="5478" y="870"/>
                    <a:pt x="5263" y="798"/>
                    <a:pt x="5073" y="762"/>
                  </a:cubicBezTo>
                  <a:cubicBezTo>
                    <a:pt x="4835" y="739"/>
                    <a:pt x="4597" y="750"/>
                    <a:pt x="4358" y="739"/>
                  </a:cubicBezTo>
                  <a:cubicBezTo>
                    <a:pt x="4085" y="739"/>
                    <a:pt x="3870" y="631"/>
                    <a:pt x="3656" y="465"/>
                  </a:cubicBezTo>
                  <a:cubicBezTo>
                    <a:pt x="3620" y="441"/>
                    <a:pt x="3585" y="405"/>
                    <a:pt x="3549" y="405"/>
                  </a:cubicBezTo>
                  <a:cubicBezTo>
                    <a:pt x="3338" y="358"/>
                    <a:pt x="3132" y="322"/>
                    <a:pt x="2925" y="322"/>
                  </a:cubicBezTo>
                  <a:cubicBezTo>
                    <a:pt x="2768" y="322"/>
                    <a:pt x="2612" y="342"/>
                    <a:pt x="2453" y="393"/>
                  </a:cubicBezTo>
                  <a:cubicBezTo>
                    <a:pt x="2352" y="424"/>
                    <a:pt x="2252" y="444"/>
                    <a:pt x="2154" y="444"/>
                  </a:cubicBezTo>
                  <a:cubicBezTo>
                    <a:pt x="1988" y="444"/>
                    <a:pt x="1829" y="388"/>
                    <a:pt x="1680" y="238"/>
                  </a:cubicBezTo>
                  <a:cubicBezTo>
                    <a:pt x="1560" y="119"/>
                    <a:pt x="1358" y="0"/>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2" name="Google Shape;46392;p69"/>
            <p:cNvSpPr/>
            <p:nvPr/>
          </p:nvSpPr>
          <p:spPr>
            <a:xfrm>
              <a:off x="1413086" y="4335164"/>
              <a:ext cx="179311" cy="40729"/>
            </a:xfrm>
            <a:custGeom>
              <a:avLst/>
              <a:gdLst/>
              <a:ahLst/>
              <a:cxnLst/>
              <a:rect l="l" t="t" r="r" b="b"/>
              <a:pathLst>
                <a:path w="4156" h="944" extrusionOk="0">
                  <a:moveTo>
                    <a:pt x="1000" y="0"/>
                  </a:moveTo>
                  <a:cubicBezTo>
                    <a:pt x="959" y="0"/>
                    <a:pt x="916" y="9"/>
                    <a:pt x="870" y="27"/>
                  </a:cubicBezTo>
                  <a:cubicBezTo>
                    <a:pt x="727" y="87"/>
                    <a:pt x="596" y="134"/>
                    <a:pt x="477" y="206"/>
                  </a:cubicBezTo>
                  <a:cubicBezTo>
                    <a:pt x="310" y="301"/>
                    <a:pt x="167" y="420"/>
                    <a:pt x="36" y="539"/>
                  </a:cubicBezTo>
                  <a:cubicBezTo>
                    <a:pt x="0" y="563"/>
                    <a:pt x="12" y="658"/>
                    <a:pt x="0" y="718"/>
                  </a:cubicBezTo>
                  <a:cubicBezTo>
                    <a:pt x="48" y="718"/>
                    <a:pt x="101" y="728"/>
                    <a:pt x="142" y="728"/>
                  </a:cubicBezTo>
                  <a:cubicBezTo>
                    <a:pt x="162" y="728"/>
                    <a:pt x="179" y="726"/>
                    <a:pt x="191" y="718"/>
                  </a:cubicBezTo>
                  <a:cubicBezTo>
                    <a:pt x="334" y="622"/>
                    <a:pt x="477" y="527"/>
                    <a:pt x="596" y="420"/>
                  </a:cubicBezTo>
                  <a:cubicBezTo>
                    <a:pt x="688" y="333"/>
                    <a:pt x="791" y="291"/>
                    <a:pt x="889" y="291"/>
                  </a:cubicBezTo>
                  <a:cubicBezTo>
                    <a:pt x="1032" y="291"/>
                    <a:pt x="1163" y="381"/>
                    <a:pt x="1227" y="551"/>
                  </a:cubicBezTo>
                  <a:cubicBezTo>
                    <a:pt x="1251" y="632"/>
                    <a:pt x="1286" y="685"/>
                    <a:pt x="1351" y="685"/>
                  </a:cubicBezTo>
                  <a:cubicBezTo>
                    <a:pt x="1382" y="685"/>
                    <a:pt x="1419" y="673"/>
                    <a:pt x="1465" y="646"/>
                  </a:cubicBezTo>
                  <a:cubicBezTo>
                    <a:pt x="1501" y="610"/>
                    <a:pt x="1548" y="599"/>
                    <a:pt x="1608" y="587"/>
                  </a:cubicBezTo>
                  <a:cubicBezTo>
                    <a:pt x="1798" y="539"/>
                    <a:pt x="1977" y="491"/>
                    <a:pt x="2179" y="479"/>
                  </a:cubicBezTo>
                  <a:cubicBezTo>
                    <a:pt x="2182" y="479"/>
                    <a:pt x="2185" y="479"/>
                    <a:pt x="2188" y="479"/>
                  </a:cubicBezTo>
                  <a:cubicBezTo>
                    <a:pt x="2245" y="479"/>
                    <a:pt x="2312" y="590"/>
                    <a:pt x="2358" y="658"/>
                  </a:cubicBezTo>
                  <a:cubicBezTo>
                    <a:pt x="2417" y="741"/>
                    <a:pt x="2441" y="849"/>
                    <a:pt x="2489" y="944"/>
                  </a:cubicBezTo>
                  <a:cubicBezTo>
                    <a:pt x="2667" y="860"/>
                    <a:pt x="2798" y="789"/>
                    <a:pt x="2953" y="730"/>
                  </a:cubicBezTo>
                  <a:cubicBezTo>
                    <a:pt x="2995" y="716"/>
                    <a:pt x="3035" y="710"/>
                    <a:pt x="3073" y="710"/>
                  </a:cubicBezTo>
                  <a:cubicBezTo>
                    <a:pt x="3264" y="710"/>
                    <a:pt x="3416" y="857"/>
                    <a:pt x="3584" y="896"/>
                  </a:cubicBezTo>
                  <a:cubicBezTo>
                    <a:pt x="3640" y="904"/>
                    <a:pt x="3697" y="907"/>
                    <a:pt x="3754" y="907"/>
                  </a:cubicBezTo>
                  <a:cubicBezTo>
                    <a:pt x="3869" y="907"/>
                    <a:pt x="3985" y="896"/>
                    <a:pt x="4096" y="896"/>
                  </a:cubicBezTo>
                  <a:cubicBezTo>
                    <a:pt x="4108" y="896"/>
                    <a:pt x="4144" y="837"/>
                    <a:pt x="4156" y="801"/>
                  </a:cubicBezTo>
                  <a:cubicBezTo>
                    <a:pt x="4120" y="777"/>
                    <a:pt x="4096" y="765"/>
                    <a:pt x="4060" y="741"/>
                  </a:cubicBezTo>
                  <a:cubicBezTo>
                    <a:pt x="3930" y="682"/>
                    <a:pt x="3810" y="646"/>
                    <a:pt x="3679" y="587"/>
                  </a:cubicBezTo>
                  <a:cubicBezTo>
                    <a:pt x="3489" y="501"/>
                    <a:pt x="3298" y="400"/>
                    <a:pt x="3088" y="400"/>
                  </a:cubicBezTo>
                  <a:cubicBezTo>
                    <a:pt x="3037" y="400"/>
                    <a:pt x="2984" y="406"/>
                    <a:pt x="2929" y="420"/>
                  </a:cubicBezTo>
                  <a:cubicBezTo>
                    <a:pt x="2846" y="432"/>
                    <a:pt x="2751" y="479"/>
                    <a:pt x="2667" y="503"/>
                  </a:cubicBezTo>
                  <a:cubicBezTo>
                    <a:pt x="2679" y="479"/>
                    <a:pt x="2679" y="468"/>
                    <a:pt x="2679" y="456"/>
                  </a:cubicBezTo>
                  <a:cubicBezTo>
                    <a:pt x="2572" y="372"/>
                    <a:pt x="2489" y="277"/>
                    <a:pt x="2382" y="218"/>
                  </a:cubicBezTo>
                  <a:cubicBezTo>
                    <a:pt x="2291" y="166"/>
                    <a:pt x="2197" y="148"/>
                    <a:pt x="2102" y="148"/>
                  </a:cubicBezTo>
                  <a:cubicBezTo>
                    <a:pt x="1935" y="148"/>
                    <a:pt x="1763" y="202"/>
                    <a:pt x="1596" y="218"/>
                  </a:cubicBezTo>
                  <a:cubicBezTo>
                    <a:pt x="1578" y="222"/>
                    <a:pt x="1561" y="224"/>
                    <a:pt x="1544" y="224"/>
                  </a:cubicBezTo>
                  <a:cubicBezTo>
                    <a:pt x="1466" y="224"/>
                    <a:pt x="1390" y="185"/>
                    <a:pt x="1322" y="146"/>
                  </a:cubicBezTo>
                  <a:cubicBezTo>
                    <a:pt x="1216" y="67"/>
                    <a:pt x="1117" y="0"/>
                    <a:pt x="10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3" name="Google Shape;46393;p69"/>
            <p:cNvSpPr/>
            <p:nvPr/>
          </p:nvSpPr>
          <p:spPr>
            <a:xfrm>
              <a:off x="1508653" y="4243826"/>
              <a:ext cx="138711" cy="39435"/>
            </a:xfrm>
            <a:custGeom>
              <a:avLst/>
              <a:gdLst/>
              <a:ahLst/>
              <a:cxnLst/>
              <a:rect l="l" t="t" r="r" b="b"/>
              <a:pathLst>
                <a:path w="3215" h="914" extrusionOk="0">
                  <a:moveTo>
                    <a:pt x="2638" y="0"/>
                  </a:moveTo>
                  <a:cubicBezTo>
                    <a:pt x="2277" y="0"/>
                    <a:pt x="1912" y="180"/>
                    <a:pt x="1548" y="537"/>
                  </a:cubicBezTo>
                  <a:cubicBezTo>
                    <a:pt x="1357" y="382"/>
                    <a:pt x="1179" y="227"/>
                    <a:pt x="929" y="227"/>
                  </a:cubicBezTo>
                  <a:cubicBezTo>
                    <a:pt x="897" y="223"/>
                    <a:pt x="867" y="222"/>
                    <a:pt x="837" y="222"/>
                  </a:cubicBezTo>
                  <a:cubicBezTo>
                    <a:pt x="485" y="222"/>
                    <a:pt x="254" y="472"/>
                    <a:pt x="24" y="691"/>
                  </a:cubicBezTo>
                  <a:cubicBezTo>
                    <a:pt x="0" y="703"/>
                    <a:pt x="83" y="834"/>
                    <a:pt x="83" y="834"/>
                  </a:cubicBezTo>
                  <a:cubicBezTo>
                    <a:pt x="179" y="811"/>
                    <a:pt x="321" y="799"/>
                    <a:pt x="393" y="715"/>
                  </a:cubicBezTo>
                  <a:cubicBezTo>
                    <a:pt x="515" y="576"/>
                    <a:pt x="689" y="507"/>
                    <a:pt x="861" y="507"/>
                  </a:cubicBezTo>
                  <a:cubicBezTo>
                    <a:pt x="1057" y="507"/>
                    <a:pt x="1249" y="597"/>
                    <a:pt x="1357" y="775"/>
                  </a:cubicBezTo>
                  <a:cubicBezTo>
                    <a:pt x="1414" y="869"/>
                    <a:pt x="1460" y="914"/>
                    <a:pt x="1516" y="914"/>
                  </a:cubicBezTo>
                  <a:cubicBezTo>
                    <a:pt x="1566" y="914"/>
                    <a:pt x="1624" y="878"/>
                    <a:pt x="1703" y="811"/>
                  </a:cubicBezTo>
                  <a:cubicBezTo>
                    <a:pt x="1881" y="632"/>
                    <a:pt x="2084" y="477"/>
                    <a:pt x="2298" y="346"/>
                  </a:cubicBezTo>
                  <a:cubicBezTo>
                    <a:pt x="2345" y="313"/>
                    <a:pt x="2415" y="298"/>
                    <a:pt x="2486" y="298"/>
                  </a:cubicBezTo>
                  <a:cubicBezTo>
                    <a:pt x="2541" y="298"/>
                    <a:pt x="2596" y="307"/>
                    <a:pt x="2643" y="322"/>
                  </a:cubicBezTo>
                  <a:cubicBezTo>
                    <a:pt x="2786" y="360"/>
                    <a:pt x="2872" y="387"/>
                    <a:pt x="2937" y="387"/>
                  </a:cubicBezTo>
                  <a:cubicBezTo>
                    <a:pt x="3035" y="387"/>
                    <a:pt x="3086" y="327"/>
                    <a:pt x="3215" y="156"/>
                  </a:cubicBezTo>
                  <a:cubicBezTo>
                    <a:pt x="3024" y="52"/>
                    <a:pt x="2831" y="0"/>
                    <a:pt x="2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4" name="Google Shape;46394;p69"/>
            <p:cNvSpPr/>
            <p:nvPr/>
          </p:nvSpPr>
          <p:spPr>
            <a:xfrm>
              <a:off x="801290" y="3778938"/>
              <a:ext cx="116621" cy="114593"/>
            </a:xfrm>
            <a:custGeom>
              <a:avLst/>
              <a:gdLst/>
              <a:ahLst/>
              <a:cxnLst/>
              <a:rect l="l" t="t" r="r" b="b"/>
              <a:pathLst>
                <a:path w="2703" h="2656" extrusionOk="0">
                  <a:moveTo>
                    <a:pt x="2096" y="1"/>
                  </a:moveTo>
                  <a:cubicBezTo>
                    <a:pt x="2048" y="1"/>
                    <a:pt x="1988" y="25"/>
                    <a:pt x="1953" y="48"/>
                  </a:cubicBezTo>
                  <a:cubicBezTo>
                    <a:pt x="1596" y="239"/>
                    <a:pt x="1310" y="501"/>
                    <a:pt x="1060" y="799"/>
                  </a:cubicBezTo>
                  <a:cubicBezTo>
                    <a:pt x="845" y="1037"/>
                    <a:pt x="643" y="1251"/>
                    <a:pt x="488" y="1525"/>
                  </a:cubicBezTo>
                  <a:cubicBezTo>
                    <a:pt x="322" y="1775"/>
                    <a:pt x="238" y="2072"/>
                    <a:pt x="119" y="2346"/>
                  </a:cubicBezTo>
                  <a:cubicBezTo>
                    <a:pt x="83" y="2430"/>
                    <a:pt x="48" y="2525"/>
                    <a:pt x="0" y="2608"/>
                  </a:cubicBezTo>
                  <a:cubicBezTo>
                    <a:pt x="24" y="2620"/>
                    <a:pt x="48" y="2644"/>
                    <a:pt x="72" y="2656"/>
                  </a:cubicBezTo>
                  <a:cubicBezTo>
                    <a:pt x="476" y="1608"/>
                    <a:pt x="1060" y="715"/>
                    <a:pt x="2072" y="167"/>
                  </a:cubicBezTo>
                  <a:lnTo>
                    <a:pt x="2072" y="167"/>
                  </a:lnTo>
                  <a:cubicBezTo>
                    <a:pt x="1857" y="406"/>
                    <a:pt x="1631" y="644"/>
                    <a:pt x="1476" y="894"/>
                  </a:cubicBezTo>
                  <a:cubicBezTo>
                    <a:pt x="1298" y="1156"/>
                    <a:pt x="1131" y="1418"/>
                    <a:pt x="953" y="1691"/>
                  </a:cubicBezTo>
                  <a:cubicBezTo>
                    <a:pt x="643" y="2144"/>
                    <a:pt x="500" y="2418"/>
                    <a:pt x="548" y="2489"/>
                  </a:cubicBezTo>
                  <a:cubicBezTo>
                    <a:pt x="1024" y="1644"/>
                    <a:pt x="1572" y="870"/>
                    <a:pt x="2286" y="215"/>
                  </a:cubicBezTo>
                  <a:lnTo>
                    <a:pt x="2286" y="215"/>
                  </a:lnTo>
                  <a:cubicBezTo>
                    <a:pt x="2167" y="441"/>
                    <a:pt x="2024" y="620"/>
                    <a:pt x="1905" y="822"/>
                  </a:cubicBezTo>
                  <a:cubicBezTo>
                    <a:pt x="1786" y="1001"/>
                    <a:pt x="1679" y="1215"/>
                    <a:pt x="1572" y="1406"/>
                  </a:cubicBezTo>
                  <a:cubicBezTo>
                    <a:pt x="1596" y="1418"/>
                    <a:pt x="1607" y="1418"/>
                    <a:pt x="1619" y="1430"/>
                  </a:cubicBezTo>
                  <a:cubicBezTo>
                    <a:pt x="1929" y="953"/>
                    <a:pt x="2155" y="406"/>
                    <a:pt x="2703" y="96"/>
                  </a:cubicBezTo>
                  <a:cubicBezTo>
                    <a:pt x="2465" y="60"/>
                    <a:pt x="2286" y="25"/>
                    <a:pt x="2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5" name="Google Shape;46395;p69"/>
            <p:cNvSpPr/>
            <p:nvPr/>
          </p:nvSpPr>
          <p:spPr>
            <a:xfrm>
              <a:off x="839819" y="4093206"/>
              <a:ext cx="195231" cy="200581"/>
            </a:xfrm>
            <a:custGeom>
              <a:avLst/>
              <a:gdLst/>
              <a:ahLst/>
              <a:cxnLst/>
              <a:rect l="l" t="t" r="r" b="b"/>
              <a:pathLst>
                <a:path w="4525" h="4649" extrusionOk="0">
                  <a:moveTo>
                    <a:pt x="138" y="0"/>
                  </a:moveTo>
                  <a:cubicBezTo>
                    <a:pt x="98" y="0"/>
                    <a:pt x="54" y="27"/>
                    <a:pt x="0" y="87"/>
                  </a:cubicBezTo>
                  <a:cubicBezTo>
                    <a:pt x="60" y="122"/>
                    <a:pt x="107" y="134"/>
                    <a:pt x="167" y="158"/>
                  </a:cubicBezTo>
                  <a:cubicBezTo>
                    <a:pt x="417" y="492"/>
                    <a:pt x="655" y="837"/>
                    <a:pt x="905" y="1158"/>
                  </a:cubicBezTo>
                  <a:cubicBezTo>
                    <a:pt x="1072" y="1373"/>
                    <a:pt x="1203" y="1611"/>
                    <a:pt x="1381" y="1801"/>
                  </a:cubicBezTo>
                  <a:cubicBezTo>
                    <a:pt x="1774" y="2242"/>
                    <a:pt x="2191" y="2682"/>
                    <a:pt x="2584" y="3111"/>
                  </a:cubicBezTo>
                  <a:cubicBezTo>
                    <a:pt x="2869" y="3420"/>
                    <a:pt x="3155" y="3730"/>
                    <a:pt x="3477" y="4004"/>
                  </a:cubicBezTo>
                  <a:cubicBezTo>
                    <a:pt x="3762" y="4242"/>
                    <a:pt x="4096" y="4421"/>
                    <a:pt x="4405" y="4623"/>
                  </a:cubicBezTo>
                  <a:cubicBezTo>
                    <a:pt x="4420" y="4644"/>
                    <a:pt x="4443" y="4649"/>
                    <a:pt x="4469" y="4649"/>
                  </a:cubicBezTo>
                  <a:cubicBezTo>
                    <a:pt x="4486" y="4649"/>
                    <a:pt x="4505" y="4647"/>
                    <a:pt x="4524" y="4647"/>
                  </a:cubicBezTo>
                  <a:cubicBezTo>
                    <a:pt x="4513" y="4623"/>
                    <a:pt x="4477" y="4587"/>
                    <a:pt x="4453" y="4563"/>
                  </a:cubicBezTo>
                  <a:cubicBezTo>
                    <a:pt x="4274" y="4468"/>
                    <a:pt x="4072" y="4409"/>
                    <a:pt x="3929" y="4266"/>
                  </a:cubicBezTo>
                  <a:cubicBezTo>
                    <a:pt x="3620" y="4016"/>
                    <a:pt x="3346" y="3718"/>
                    <a:pt x="3060" y="3432"/>
                  </a:cubicBezTo>
                  <a:cubicBezTo>
                    <a:pt x="2643" y="3004"/>
                    <a:pt x="2250" y="2575"/>
                    <a:pt x="1846" y="2147"/>
                  </a:cubicBezTo>
                  <a:cubicBezTo>
                    <a:pt x="1679" y="1980"/>
                    <a:pt x="1548" y="1801"/>
                    <a:pt x="1417" y="1623"/>
                  </a:cubicBezTo>
                  <a:cubicBezTo>
                    <a:pt x="1179" y="1325"/>
                    <a:pt x="953" y="1015"/>
                    <a:pt x="714" y="694"/>
                  </a:cubicBezTo>
                  <a:cubicBezTo>
                    <a:pt x="560" y="492"/>
                    <a:pt x="405" y="277"/>
                    <a:pt x="250" y="75"/>
                  </a:cubicBezTo>
                  <a:cubicBezTo>
                    <a:pt x="214" y="27"/>
                    <a:pt x="179"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6" name="Google Shape;46396;p69"/>
            <p:cNvSpPr/>
            <p:nvPr/>
          </p:nvSpPr>
          <p:spPr>
            <a:xfrm>
              <a:off x="703179" y="3858584"/>
              <a:ext cx="51903" cy="212187"/>
            </a:xfrm>
            <a:custGeom>
              <a:avLst/>
              <a:gdLst/>
              <a:ahLst/>
              <a:cxnLst/>
              <a:rect l="l" t="t" r="r" b="b"/>
              <a:pathLst>
                <a:path w="1203" h="4918" extrusionOk="0">
                  <a:moveTo>
                    <a:pt x="1203" y="0"/>
                  </a:moveTo>
                  <a:lnTo>
                    <a:pt x="1203" y="0"/>
                  </a:lnTo>
                  <a:cubicBezTo>
                    <a:pt x="1143" y="48"/>
                    <a:pt x="1072" y="60"/>
                    <a:pt x="1036" y="107"/>
                  </a:cubicBezTo>
                  <a:cubicBezTo>
                    <a:pt x="953" y="238"/>
                    <a:pt x="869" y="405"/>
                    <a:pt x="786" y="560"/>
                  </a:cubicBezTo>
                  <a:cubicBezTo>
                    <a:pt x="548" y="1000"/>
                    <a:pt x="357" y="1453"/>
                    <a:pt x="250" y="1941"/>
                  </a:cubicBezTo>
                  <a:cubicBezTo>
                    <a:pt x="214" y="2108"/>
                    <a:pt x="179" y="2274"/>
                    <a:pt x="143" y="2441"/>
                  </a:cubicBezTo>
                  <a:cubicBezTo>
                    <a:pt x="95" y="2679"/>
                    <a:pt x="36" y="2929"/>
                    <a:pt x="24" y="3191"/>
                  </a:cubicBezTo>
                  <a:cubicBezTo>
                    <a:pt x="0" y="3632"/>
                    <a:pt x="71" y="4072"/>
                    <a:pt x="202" y="4489"/>
                  </a:cubicBezTo>
                  <a:cubicBezTo>
                    <a:pt x="262" y="4644"/>
                    <a:pt x="357" y="4798"/>
                    <a:pt x="488" y="4918"/>
                  </a:cubicBezTo>
                  <a:cubicBezTo>
                    <a:pt x="369" y="4584"/>
                    <a:pt x="238" y="4287"/>
                    <a:pt x="155" y="3989"/>
                  </a:cubicBezTo>
                  <a:cubicBezTo>
                    <a:pt x="95" y="3786"/>
                    <a:pt x="143" y="3560"/>
                    <a:pt x="131" y="3334"/>
                  </a:cubicBezTo>
                  <a:cubicBezTo>
                    <a:pt x="95" y="2893"/>
                    <a:pt x="202" y="2477"/>
                    <a:pt x="310" y="2048"/>
                  </a:cubicBezTo>
                  <a:cubicBezTo>
                    <a:pt x="357" y="1870"/>
                    <a:pt x="417" y="1691"/>
                    <a:pt x="488" y="1512"/>
                  </a:cubicBezTo>
                  <a:cubicBezTo>
                    <a:pt x="560" y="1298"/>
                    <a:pt x="655" y="1108"/>
                    <a:pt x="738" y="917"/>
                  </a:cubicBezTo>
                  <a:cubicBezTo>
                    <a:pt x="857" y="655"/>
                    <a:pt x="1012" y="417"/>
                    <a:pt x="1143" y="167"/>
                  </a:cubicBezTo>
                  <a:cubicBezTo>
                    <a:pt x="1167" y="107"/>
                    <a:pt x="1191" y="60"/>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7" name="Google Shape;46397;p69"/>
            <p:cNvSpPr/>
            <p:nvPr/>
          </p:nvSpPr>
          <p:spPr>
            <a:xfrm>
              <a:off x="753486" y="4103604"/>
              <a:ext cx="66832" cy="87541"/>
            </a:xfrm>
            <a:custGeom>
              <a:avLst/>
              <a:gdLst/>
              <a:ahLst/>
              <a:cxnLst/>
              <a:rect l="l" t="t" r="r" b="b"/>
              <a:pathLst>
                <a:path w="1549" h="2029" extrusionOk="0">
                  <a:moveTo>
                    <a:pt x="358" y="1"/>
                  </a:moveTo>
                  <a:lnTo>
                    <a:pt x="358" y="1"/>
                  </a:lnTo>
                  <a:cubicBezTo>
                    <a:pt x="37" y="239"/>
                    <a:pt x="1" y="501"/>
                    <a:pt x="108" y="786"/>
                  </a:cubicBezTo>
                  <a:cubicBezTo>
                    <a:pt x="156" y="965"/>
                    <a:pt x="263" y="1084"/>
                    <a:pt x="465" y="1084"/>
                  </a:cubicBezTo>
                  <a:cubicBezTo>
                    <a:pt x="513" y="1084"/>
                    <a:pt x="572" y="1144"/>
                    <a:pt x="584" y="1179"/>
                  </a:cubicBezTo>
                  <a:cubicBezTo>
                    <a:pt x="620" y="1298"/>
                    <a:pt x="620" y="1417"/>
                    <a:pt x="644" y="1536"/>
                  </a:cubicBezTo>
                  <a:cubicBezTo>
                    <a:pt x="722" y="1900"/>
                    <a:pt x="915" y="2029"/>
                    <a:pt x="1208" y="2029"/>
                  </a:cubicBezTo>
                  <a:cubicBezTo>
                    <a:pt x="1269" y="2029"/>
                    <a:pt x="1335" y="2023"/>
                    <a:pt x="1406" y="2013"/>
                  </a:cubicBezTo>
                  <a:cubicBezTo>
                    <a:pt x="1453" y="2013"/>
                    <a:pt x="1513" y="1977"/>
                    <a:pt x="1549" y="1941"/>
                  </a:cubicBezTo>
                  <a:cubicBezTo>
                    <a:pt x="1489" y="1917"/>
                    <a:pt x="1453" y="1882"/>
                    <a:pt x="1394" y="1882"/>
                  </a:cubicBezTo>
                  <a:cubicBezTo>
                    <a:pt x="1365" y="1884"/>
                    <a:pt x="1337" y="1885"/>
                    <a:pt x="1311" y="1885"/>
                  </a:cubicBezTo>
                  <a:cubicBezTo>
                    <a:pt x="1041" y="1885"/>
                    <a:pt x="887" y="1773"/>
                    <a:pt x="822" y="1513"/>
                  </a:cubicBezTo>
                  <a:cubicBezTo>
                    <a:pt x="775" y="1346"/>
                    <a:pt x="763" y="1191"/>
                    <a:pt x="763" y="1024"/>
                  </a:cubicBezTo>
                  <a:cubicBezTo>
                    <a:pt x="763" y="906"/>
                    <a:pt x="756" y="837"/>
                    <a:pt x="673" y="837"/>
                  </a:cubicBezTo>
                  <a:cubicBezTo>
                    <a:pt x="648" y="837"/>
                    <a:pt x="615" y="844"/>
                    <a:pt x="572" y="858"/>
                  </a:cubicBezTo>
                  <a:cubicBezTo>
                    <a:pt x="529" y="871"/>
                    <a:pt x="489" y="878"/>
                    <a:pt x="454" y="878"/>
                  </a:cubicBezTo>
                  <a:cubicBezTo>
                    <a:pt x="338" y="878"/>
                    <a:pt x="272" y="802"/>
                    <a:pt x="263" y="655"/>
                  </a:cubicBezTo>
                  <a:cubicBezTo>
                    <a:pt x="239" y="536"/>
                    <a:pt x="298" y="417"/>
                    <a:pt x="322" y="298"/>
                  </a:cubicBezTo>
                  <a:cubicBezTo>
                    <a:pt x="334" y="215"/>
                    <a:pt x="346" y="132"/>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8" name="Google Shape;46398;p69"/>
            <p:cNvSpPr/>
            <p:nvPr/>
          </p:nvSpPr>
          <p:spPr>
            <a:xfrm>
              <a:off x="863937" y="4563357"/>
              <a:ext cx="195274" cy="48322"/>
            </a:xfrm>
            <a:custGeom>
              <a:avLst/>
              <a:gdLst/>
              <a:ahLst/>
              <a:cxnLst/>
              <a:rect l="l" t="t" r="r" b="b"/>
              <a:pathLst>
                <a:path w="4526" h="1120" extrusionOk="0">
                  <a:moveTo>
                    <a:pt x="36" y="1"/>
                  </a:moveTo>
                  <a:cubicBezTo>
                    <a:pt x="24" y="60"/>
                    <a:pt x="1" y="132"/>
                    <a:pt x="120" y="155"/>
                  </a:cubicBezTo>
                  <a:cubicBezTo>
                    <a:pt x="239" y="203"/>
                    <a:pt x="382" y="251"/>
                    <a:pt x="501" y="274"/>
                  </a:cubicBezTo>
                  <a:cubicBezTo>
                    <a:pt x="953" y="394"/>
                    <a:pt x="1429" y="513"/>
                    <a:pt x="1894" y="620"/>
                  </a:cubicBezTo>
                  <a:cubicBezTo>
                    <a:pt x="2120" y="679"/>
                    <a:pt x="2358" y="691"/>
                    <a:pt x="2584" y="739"/>
                  </a:cubicBezTo>
                  <a:lnTo>
                    <a:pt x="2977" y="822"/>
                  </a:lnTo>
                  <a:cubicBezTo>
                    <a:pt x="3180" y="894"/>
                    <a:pt x="3370" y="977"/>
                    <a:pt x="3573" y="1013"/>
                  </a:cubicBezTo>
                  <a:cubicBezTo>
                    <a:pt x="3870" y="1072"/>
                    <a:pt x="4168" y="1084"/>
                    <a:pt x="4525" y="1120"/>
                  </a:cubicBezTo>
                  <a:cubicBezTo>
                    <a:pt x="4454" y="1048"/>
                    <a:pt x="4430" y="1013"/>
                    <a:pt x="4394" y="1013"/>
                  </a:cubicBezTo>
                  <a:cubicBezTo>
                    <a:pt x="4263" y="977"/>
                    <a:pt x="4132" y="977"/>
                    <a:pt x="4013" y="953"/>
                  </a:cubicBezTo>
                  <a:cubicBezTo>
                    <a:pt x="3656" y="870"/>
                    <a:pt x="3299" y="810"/>
                    <a:pt x="2942" y="739"/>
                  </a:cubicBezTo>
                  <a:cubicBezTo>
                    <a:pt x="2799" y="727"/>
                    <a:pt x="2656" y="679"/>
                    <a:pt x="2525" y="655"/>
                  </a:cubicBezTo>
                  <a:cubicBezTo>
                    <a:pt x="2049" y="536"/>
                    <a:pt x="1548" y="417"/>
                    <a:pt x="1072" y="298"/>
                  </a:cubicBezTo>
                  <a:cubicBezTo>
                    <a:pt x="739" y="203"/>
                    <a:pt x="394"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9" name="Google Shape;46399;p69"/>
            <p:cNvSpPr/>
            <p:nvPr/>
          </p:nvSpPr>
          <p:spPr>
            <a:xfrm>
              <a:off x="1418221" y="4468309"/>
              <a:ext cx="56563" cy="203990"/>
            </a:xfrm>
            <a:custGeom>
              <a:avLst/>
              <a:gdLst/>
              <a:ahLst/>
              <a:cxnLst/>
              <a:rect l="l" t="t" r="r" b="b"/>
              <a:pathLst>
                <a:path w="1311" h="4728" extrusionOk="0">
                  <a:moveTo>
                    <a:pt x="1179" y="1"/>
                  </a:moveTo>
                  <a:lnTo>
                    <a:pt x="1179" y="251"/>
                  </a:lnTo>
                  <a:cubicBezTo>
                    <a:pt x="1179" y="608"/>
                    <a:pt x="1191" y="953"/>
                    <a:pt x="1203" y="1311"/>
                  </a:cubicBezTo>
                  <a:cubicBezTo>
                    <a:pt x="1203" y="1442"/>
                    <a:pt x="1227" y="1584"/>
                    <a:pt x="1203" y="1727"/>
                  </a:cubicBezTo>
                  <a:cubicBezTo>
                    <a:pt x="1179" y="1965"/>
                    <a:pt x="1132" y="2204"/>
                    <a:pt x="1072" y="2418"/>
                  </a:cubicBezTo>
                  <a:cubicBezTo>
                    <a:pt x="1001" y="2716"/>
                    <a:pt x="941" y="3013"/>
                    <a:pt x="834" y="3299"/>
                  </a:cubicBezTo>
                  <a:cubicBezTo>
                    <a:pt x="727" y="3609"/>
                    <a:pt x="584" y="3906"/>
                    <a:pt x="417" y="4192"/>
                  </a:cubicBezTo>
                  <a:cubicBezTo>
                    <a:pt x="346" y="4347"/>
                    <a:pt x="215" y="4442"/>
                    <a:pt x="108" y="4585"/>
                  </a:cubicBezTo>
                  <a:cubicBezTo>
                    <a:pt x="72" y="4609"/>
                    <a:pt x="36" y="4644"/>
                    <a:pt x="1" y="4680"/>
                  </a:cubicBezTo>
                  <a:lnTo>
                    <a:pt x="48" y="4728"/>
                  </a:lnTo>
                  <a:cubicBezTo>
                    <a:pt x="96" y="4716"/>
                    <a:pt x="167" y="4704"/>
                    <a:pt x="191" y="4656"/>
                  </a:cubicBezTo>
                  <a:cubicBezTo>
                    <a:pt x="429" y="4311"/>
                    <a:pt x="703" y="4001"/>
                    <a:pt x="822" y="3585"/>
                  </a:cubicBezTo>
                  <a:cubicBezTo>
                    <a:pt x="929" y="3216"/>
                    <a:pt x="1108" y="2858"/>
                    <a:pt x="1179" y="2477"/>
                  </a:cubicBezTo>
                  <a:cubicBezTo>
                    <a:pt x="1263" y="2037"/>
                    <a:pt x="1286" y="1573"/>
                    <a:pt x="1298" y="1132"/>
                  </a:cubicBezTo>
                  <a:cubicBezTo>
                    <a:pt x="1310" y="751"/>
                    <a:pt x="1263" y="370"/>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0" name="Google Shape;46400;p69"/>
            <p:cNvSpPr/>
            <p:nvPr/>
          </p:nvSpPr>
          <p:spPr>
            <a:xfrm>
              <a:off x="1711046" y="4380466"/>
              <a:ext cx="146952" cy="89440"/>
            </a:xfrm>
            <a:custGeom>
              <a:avLst/>
              <a:gdLst/>
              <a:ahLst/>
              <a:cxnLst/>
              <a:rect l="l" t="t" r="r" b="b"/>
              <a:pathLst>
                <a:path w="3406" h="2073" extrusionOk="0">
                  <a:moveTo>
                    <a:pt x="36" y="1"/>
                  </a:moveTo>
                  <a:cubicBezTo>
                    <a:pt x="12" y="84"/>
                    <a:pt x="0" y="156"/>
                    <a:pt x="0" y="227"/>
                  </a:cubicBezTo>
                  <a:cubicBezTo>
                    <a:pt x="0" y="263"/>
                    <a:pt x="12" y="299"/>
                    <a:pt x="48" y="334"/>
                  </a:cubicBezTo>
                  <a:cubicBezTo>
                    <a:pt x="286" y="572"/>
                    <a:pt x="536" y="811"/>
                    <a:pt x="774" y="1061"/>
                  </a:cubicBezTo>
                  <a:cubicBezTo>
                    <a:pt x="1107" y="1382"/>
                    <a:pt x="1500" y="1573"/>
                    <a:pt x="1905" y="1763"/>
                  </a:cubicBezTo>
                  <a:cubicBezTo>
                    <a:pt x="2072" y="1835"/>
                    <a:pt x="2238" y="1894"/>
                    <a:pt x="2393" y="1954"/>
                  </a:cubicBezTo>
                  <a:cubicBezTo>
                    <a:pt x="2589" y="2023"/>
                    <a:pt x="2789" y="2073"/>
                    <a:pt x="2988" y="2073"/>
                  </a:cubicBezTo>
                  <a:cubicBezTo>
                    <a:pt x="3128" y="2073"/>
                    <a:pt x="3268" y="2048"/>
                    <a:pt x="3405" y="1989"/>
                  </a:cubicBezTo>
                  <a:lnTo>
                    <a:pt x="3405" y="1989"/>
                  </a:lnTo>
                  <a:cubicBezTo>
                    <a:pt x="3317" y="2009"/>
                    <a:pt x="3231" y="2017"/>
                    <a:pt x="3147" y="2017"/>
                  </a:cubicBezTo>
                  <a:cubicBezTo>
                    <a:pt x="2867" y="2017"/>
                    <a:pt x="2607" y="1923"/>
                    <a:pt x="2369" y="1823"/>
                  </a:cubicBezTo>
                  <a:cubicBezTo>
                    <a:pt x="2238" y="1775"/>
                    <a:pt x="2084" y="1763"/>
                    <a:pt x="1965" y="1692"/>
                  </a:cubicBezTo>
                  <a:cubicBezTo>
                    <a:pt x="1607" y="1465"/>
                    <a:pt x="1250" y="1251"/>
                    <a:pt x="941" y="989"/>
                  </a:cubicBezTo>
                  <a:cubicBezTo>
                    <a:pt x="643" y="751"/>
                    <a:pt x="417" y="442"/>
                    <a:pt x="167" y="156"/>
                  </a:cubicBezTo>
                  <a:cubicBezTo>
                    <a:pt x="119" y="108"/>
                    <a:pt x="72" y="49"/>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1" name="Google Shape;46401;p69"/>
            <p:cNvSpPr/>
            <p:nvPr/>
          </p:nvSpPr>
          <p:spPr>
            <a:xfrm>
              <a:off x="653864" y="4426717"/>
              <a:ext cx="152604" cy="106396"/>
            </a:xfrm>
            <a:custGeom>
              <a:avLst/>
              <a:gdLst/>
              <a:ahLst/>
              <a:cxnLst/>
              <a:rect l="l" t="t" r="r" b="b"/>
              <a:pathLst>
                <a:path w="3537" h="2466" extrusionOk="0">
                  <a:moveTo>
                    <a:pt x="0" y="1"/>
                  </a:moveTo>
                  <a:cubicBezTo>
                    <a:pt x="0" y="84"/>
                    <a:pt x="0" y="155"/>
                    <a:pt x="48" y="179"/>
                  </a:cubicBezTo>
                  <a:cubicBezTo>
                    <a:pt x="298" y="393"/>
                    <a:pt x="560" y="608"/>
                    <a:pt x="822" y="810"/>
                  </a:cubicBezTo>
                  <a:cubicBezTo>
                    <a:pt x="1036" y="977"/>
                    <a:pt x="1250" y="1144"/>
                    <a:pt x="1464" y="1286"/>
                  </a:cubicBezTo>
                  <a:cubicBezTo>
                    <a:pt x="1679" y="1441"/>
                    <a:pt x="1881" y="1584"/>
                    <a:pt x="2084" y="1715"/>
                  </a:cubicBezTo>
                  <a:cubicBezTo>
                    <a:pt x="2346" y="1882"/>
                    <a:pt x="2596" y="2048"/>
                    <a:pt x="2846" y="2179"/>
                  </a:cubicBezTo>
                  <a:cubicBezTo>
                    <a:pt x="3060" y="2287"/>
                    <a:pt x="3274" y="2370"/>
                    <a:pt x="3500" y="2465"/>
                  </a:cubicBezTo>
                  <a:cubicBezTo>
                    <a:pt x="3524" y="2429"/>
                    <a:pt x="3536" y="2418"/>
                    <a:pt x="3524" y="2418"/>
                  </a:cubicBezTo>
                  <a:cubicBezTo>
                    <a:pt x="2238" y="1786"/>
                    <a:pt x="1107" y="92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2" name="Google Shape;46402;p69"/>
            <p:cNvSpPr/>
            <p:nvPr/>
          </p:nvSpPr>
          <p:spPr>
            <a:xfrm>
              <a:off x="1340128" y="4443587"/>
              <a:ext cx="62733" cy="86937"/>
            </a:xfrm>
            <a:custGeom>
              <a:avLst/>
              <a:gdLst/>
              <a:ahLst/>
              <a:cxnLst/>
              <a:rect l="l" t="t" r="r" b="b"/>
              <a:pathLst>
                <a:path w="1454" h="2015" extrusionOk="0">
                  <a:moveTo>
                    <a:pt x="103" y="0"/>
                  </a:moveTo>
                  <a:cubicBezTo>
                    <a:pt x="63" y="0"/>
                    <a:pt x="1" y="30"/>
                    <a:pt x="1" y="50"/>
                  </a:cubicBezTo>
                  <a:cubicBezTo>
                    <a:pt x="1" y="86"/>
                    <a:pt x="13" y="169"/>
                    <a:pt x="36" y="193"/>
                  </a:cubicBezTo>
                  <a:cubicBezTo>
                    <a:pt x="215" y="312"/>
                    <a:pt x="417" y="431"/>
                    <a:pt x="608" y="550"/>
                  </a:cubicBezTo>
                  <a:cubicBezTo>
                    <a:pt x="929" y="776"/>
                    <a:pt x="1191" y="1050"/>
                    <a:pt x="1227" y="1467"/>
                  </a:cubicBezTo>
                  <a:cubicBezTo>
                    <a:pt x="1251" y="1622"/>
                    <a:pt x="1227" y="1800"/>
                    <a:pt x="1227" y="2015"/>
                  </a:cubicBezTo>
                  <a:cubicBezTo>
                    <a:pt x="1275" y="2003"/>
                    <a:pt x="1310" y="2003"/>
                    <a:pt x="1322" y="1967"/>
                  </a:cubicBezTo>
                  <a:cubicBezTo>
                    <a:pt x="1453" y="1788"/>
                    <a:pt x="1406" y="1145"/>
                    <a:pt x="1275" y="955"/>
                  </a:cubicBezTo>
                  <a:cubicBezTo>
                    <a:pt x="1096" y="705"/>
                    <a:pt x="906" y="467"/>
                    <a:pt x="632" y="300"/>
                  </a:cubicBezTo>
                  <a:cubicBezTo>
                    <a:pt x="477" y="193"/>
                    <a:pt x="298" y="98"/>
                    <a:pt x="120" y="2"/>
                  </a:cubicBezTo>
                  <a:cubicBezTo>
                    <a:pt x="115" y="1"/>
                    <a:pt x="109" y="0"/>
                    <a:pt x="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3" name="Google Shape;46403;p69"/>
            <p:cNvSpPr/>
            <p:nvPr/>
          </p:nvSpPr>
          <p:spPr>
            <a:xfrm>
              <a:off x="988238" y="4104640"/>
              <a:ext cx="170078" cy="115111"/>
            </a:xfrm>
            <a:custGeom>
              <a:avLst/>
              <a:gdLst/>
              <a:ahLst/>
              <a:cxnLst/>
              <a:rect l="l" t="t" r="r" b="b"/>
              <a:pathLst>
                <a:path w="3942" h="2668" extrusionOk="0">
                  <a:moveTo>
                    <a:pt x="37" y="0"/>
                  </a:moveTo>
                  <a:cubicBezTo>
                    <a:pt x="28" y="9"/>
                    <a:pt x="20" y="22"/>
                    <a:pt x="12" y="22"/>
                  </a:cubicBezTo>
                  <a:cubicBezTo>
                    <a:pt x="8" y="22"/>
                    <a:pt x="5" y="20"/>
                    <a:pt x="1" y="12"/>
                  </a:cubicBezTo>
                  <a:lnTo>
                    <a:pt x="1" y="12"/>
                  </a:lnTo>
                  <a:cubicBezTo>
                    <a:pt x="25" y="60"/>
                    <a:pt x="37" y="108"/>
                    <a:pt x="84" y="131"/>
                  </a:cubicBezTo>
                  <a:lnTo>
                    <a:pt x="1156" y="846"/>
                  </a:lnTo>
                  <a:cubicBezTo>
                    <a:pt x="1525" y="1096"/>
                    <a:pt x="1918" y="1358"/>
                    <a:pt x="2299" y="1608"/>
                  </a:cubicBezTo>
                  <a:cubicBezTo>
                    <a:pt x="2323" y="1620"/>
                    <a:pt x="2323" y="1679"/>
                    <a:pt x="2323" y="1715"/>
                  </a:cubicBezTo>
                  <a:cubicBezTo>
                    <a:pt x="2335" y="1703"/>
                    <a:pt x="2335" y="1679"/>
                    <a:pt x="2347" y="1667"/>
                  </a:cubicBezTo>
                  <a:cubicBezTo>
                    <a:pt x="2858" y="2001"/>
                    <a:pt x="3370" y="2334"/>
                    <a:pt x="3894" y="2667"/>
                  </a:cubicBezTo>
                  <a:cubicBezTo>
                    <a:pt x="3906" y="2655"/>
                    <a:pt x="3930" y="2620"/>
                    <a:pt x="3942" y="2608"/>
                  </a:cubicBezTo>
                  <a:cubicBezTo>
                    <a:pt x="2644" y="1739"/>
                    <a:pt x="1334" y="86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4" name="Google Shape;46404;p69"/>
            <p:cNvSpPr/>
            <p:nvPr/>
          </p:nvSpPr>
          <p:spPr>
            <a:xfrm>
              <a:off x="670777" y="4277220"/>
              <a:ext cx="44224" cy="126933"/>
            </a:xfrm>
            <a:custGeom>
              <a:avLst/>
              <a:gdLst/>
              <a:ahLst/>
              <a:cxnLst/>
              <a:rect l="l" t="t" r="r" b="b"/>
              <a:pathLst>
                <a:path w="1025" h="2942" extrusionOk="0">
                  <a:moveTo>
                    <a:pt x="882" y="1"/>
                  </a:moveTo>
                  <a:cubicBezTo>
                    <a:pt x="763" y="489"/>
                    <a:pt x="703" y="1001"/>
                    <a:pt x="549" y="1489"/>
                  </a:cubicBezTo>
                  <a:cubicBezTo>
                    <a:pt x="418" y="1989"/>
                    <a:pt x="191" y="2442"/>
                    <a:pt x="1" y="2942"/>
                  </a:cubicBezTo>
                  <a:cubicBezTo>
                    <a:pt x="60" y="2918"/>
                    <a:pt x="108" y="2906"/>
                    <a:pt x="168" y="2894"/>
                  </a:cubicBezTo>
                  <a:cubicBezTo>
                    <a:pt x="156" y="2858"/>
                    <a:pt x="132" y="2835"/>
                    <a:pt x="156" y="2811"/>
                  </a:cubicBezTo>
                  <a:cubicBezTo>
                    <a:pt x="358" y="2477"/>
                    <a:pt x="537" y="2132"/>
                    <a:pt x="656" y="1763"/>
                  </a:cubicBezTo>
                  <a:cubicBezTo>
                    <a:pt x="775" y="1382"/>
                    <a:pt x="906" y="1025"/>
                    <a:pt x="906" y="632"/>
                  </a:cubicBezTo>
                  <a:cubicBezTo>
                    <a:pt x="906" y="549"/>
                    <a:pt x="894" y="465"/>
                    <a:pt x="930" y="418"/>
                  </a:cubicBezTo>
                  <a:cubicBezTo>
                    <a:pt x="1025" y="263"/>
                    <a:pt x="953" y="132"/>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5" name="Google Shape;46405;p69"/>
            <p:cNvSpPr/>
            <p:nvPr/>
          </p:nvSpPr>
          <p:spPr>
            <a:xfrm>
              <a:off x="1572335" y="4486300"/>
              <a:ext cx="38054" cy="178016"/>
            </a:xfrm>
            <a:custGeom>
              <a:avLst/>
              <a:gdLst/>
              <a:ahLst/>
              <a:cxnLst/>
              <a:rect l="l" t="t" r="r" b="b"/>
              <a:pathLst>
                <a:path w="882" h="4126" extrusionOk="0">
                  <a:moveTo>
                    <a:pt x="524" y="1"/>
                  </a:moveTo>
                  <a:cubicBezTo>
                    <a:pt x="524" y="36"/>
                    <a:pt x="500" y="84"/>
                    <a:pt x="524" y="120"/>
                  </a:cubicBezTo>
                  <a:cubicBezTo>
                    <a:pt x="715" y="441"/>
                    <a:pt x="739" y="810"/>
                    <a:pt x="739" y="1167"/>
                  </a:cubicBezTo>
                  <a:cubicBezTo>
                    <a:pt x="739" y="1572"/>
                    <a:pt x="679" y="1965"/>
                    <a:pt x="620" y="2346"/>
                  </a:cubicBezTo>
                  <a:cubicBezTo>
                    <a:pt x="560" y="2703"/>
                    <a:pt x="453" y="3049"/>
                    <a:pt x="358" y="3394"/>
                  </a:cubicBezTo>
                  <a:cubicBezTo>
                    <a:pt x="346" y="3453"/>
                    <a:pt x="334" y="3513"/>
                    <a:pt x="298" y="3573"/>
                  </a:cubicBezTo>
                  <a:cubicBezTo>
                    <a:pt x="215" y="3751"/>
                    <a:pt x="108" y="3930"/>
                    <a:pt x="0" y="4108"/>
                  </a:cubicBezTo>
                  <a:cubicBezTo>
                    <a:pt x="9" y="4117"/>
                    <a:pt x="23" y="4125"/>
                    <a:pt x="35" y="4125"/>
                  </a:cubicBezTo>
                  <a:cubicBezTo>
                    <a:pt x="40" y="4125"/>
                    <a:pt x="45" y="4124"/>
                    <a:pt x="48" y="4120"/>
                  </a:cubicBezTo>
                  <a:cubicBezTo>
                    <a:pt x="60" y="4108"/>
                    <a:pt x="84" y="4085"/>
                    <a:pt x="108" y="4061"/>
                  </a:cubicBezTo>
                  <a:cubicBezTo>
                    <a:pt x="262" y="3763"/>
                    <a:pt x="453" y="3465"/>
                    <a:pt x="560" y="3132"/>
                  </a:cubicBezTo>
                  <a:cubicBezTo>
                    <a:pt x="679" y="2775"/>
                    <a:pt x="786" y="2394"/>
                    <a:pt x="834" y="2025"/>
                  </a:cubicBezTo>
                  <a:cubicBezTo>
                    <a:pt x="881" y="1644"/>
                    <a:pt x="858" y="1263"/>
                    <a:pt x="834" y="870"/>
                  </a:cubicBezTo>
                  <a:cubicBezTo>
                    <a:pt x="822" y="596"/>
                    <a:pt x="798" y="298"/>
                    <a:pt x="608" y="60"/>
                  </a:cubicBezTo>
                  <a:cubicBezTo>
                    <a:pt x="596" y="24"/>
                    <a:pt x="548" y="13"/>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6" name="Google Shape;46406;p69"/>
            <p:cNvSpPr/>
            <p:nvPr/>
          </p:nvSpPr>
          <p:spPr>
            <a:xfrm>
              <a:off x="763280" y="4376885"/>
              <a:ext cx="188026" cy="104842"/>
            </a:xfrm>
            <a:custGeom>
              <a:avLst/>
              <a:gdLst/>
              <a:ahLst/>
              <a:cxnLst/>
              <a:rect l="l" t="t" r="r" b="b"/>
              <a:pathLst>
                <a:path w="4358" h="2430" extrusionOk="0">
                  <a:moveTo>
                    <a:pt x="0" y="1"/>
                  </a:moveTo>
                  <a:cubicBezTo>
                    <a:pt x="155" y="334"/>
                    <a:pt x="464" y="477"/>
                    <a:pt x="726" y="667"/>
                  </a:cubicBezTo>
                  <a:cubicBezTo>
                    <a:pt x="953" y="834"/>
                    <a:pt x="1226" y="929"/>
                    <a:pt x="1476" y="1060"/>
                  </a:cubicBezTo>
                  <a:cubicBezTo>
                    <a:pt x="1595" y="1132"/>
                    <a:pt x="1715" y="1203"/>
                    <a:pt x="1834" y="1263"/>
                  </a:cubicBezTo>
                  <a:cubicBezTo>
                    <a:pt x="2000" y="1358"/>
                    <a:pt x="2155" y="1441"/>
                    <a:pt x="2322" y="1525"/>
                  </a:cubicBezTo>
                  <a:cubicBezTo>
                    <a:pt x="2512" y="1608"/>
                    <a:pt x="2727" y="1679"/>
                    <a:pt x="2929" y="1775"/>
                  </a:cubicBezTo>
                  <a:cubicBezTo>
                    <a:pt x="3405" y="2001"/>
                    <a:pt x="3870" y="2203"/>
                    <a:pt x="4346" y="2430"/>
                  </a:cubicBezTo>
                  <a:cubicBezTo>
                    <a:pt x="4358" y="2430"/>
                    <a:pt x="4358" y="2430"/>
                    <a:pt x="4358" y="2418"/>
                  </a:cubicBezTo>
                  <a:cubicBezTo>
                    <a:pt x="4334" y="2382"/>
                    <a:pt x="4298" y="2334"/>
                    <a:pt x="4274" y="2322"/>
                  </a:cubicBezTo>
                  <a:cubicBezTo>
                    <a:pt x="4143" y="2263"/>
                    <a:pt x="3989" y="2215"/>
                    <a:pt x="3858" y="2156"/>
                  </a:cubicBezTo>
                  <a:cubicBezTo>
                    <a:pt x="3584" y="2025"/>
                    <a:pt x="3346" y="1870"/>
                    <a:pt x="3084" y="1739"/>
                  </a:cubicBezTo>
                  <a:cubicBezTo>
                    <a:pt x="2560" y="1489"/>
                    <a:pt x="2024" y="1251"/>
                    <a:pt x="1500" y="977"/>
                  </a:cubicBezTo>
                  <a:cubicBezTo>
                    <a:pt x="1060" y="763"/>
                    <a:pt x="607" y="525"/>
                    <a:pt x="238" y="167"/>
                  </a:cubicBezTo>
                  <a:cubicBezTo>
                    <a:pt x="167" y="108"/>
                    <a:pt x="7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7" name="Google Shape;46407;p69"/>
            <p:cNvSpPr/>
            <p:nvPr/>
          </p:nvSpPr>
          <p:spPr>
            <a:xfrm>
              <a:off x="1653490" y="4400528"/>
              <a:ext cx="138754" cy="106870"/>
            </a:xfrm>
            <a:custGeom>
              <a:avLst/>
              <a:gdLst/>
              <a:ahLst/>
              <a:cxnLst/>
              <a:rect l="l" t="t" r="r" b="b"/>
              <a:pathLst>
                <a:path w="3216" h="2477" extrusionOk="0">
                  <a:moveTo>
                    <a:pt x="24" y="0"/>
                  </a:moveTo>
                  <a:cubicBezTo>
                    <a:pt x="24" y="18"/>
                    <a:pt x="18" y="29"/>
                    <a:pt x="10" y="29"/>
                  </a:cubicBezTo>
                  <a:cubicBezTo>
                    <a:pt x="7" y="29"/>
                    <a:pt x="4" y="27"/>
                    <a:pt x="1" y="24"/>
                  </a:cubicBezTo>
                  <a:lnTo>
                    <a:pt x="1" y="24"/>
                  </a:lnTo>
                  <a:cubicBezTo>
                    <a:pt x="12" y="96"/>
                    <a:pt x="24" y="179"/>
                    <a:pt x="72" y="238"/>
                  </a:cubicBezTo>
                  <a:cubicBezTo>
                    <a:pt x="251" y="500"/>
                    <a:pt x="334" y="798"/>
                    <a:pt x="608" y="989"/>
                  </a:cubicBezTo>
                  <a:cubicBezTo>
                    <a:pt x="810" y="1131"/>
                    <a:pt x="965" y="1358"/>
                    <a:pt x="1167" y="1512"/>
                  </a:cubicBezTo>
                  <a:cubicBezTo>
                    <a:pt x="1382" y="1667"/>
                    <a:pt x="1620" y="1822"/>
                    <a:pt x="1858" y="1941"/>
                  </a:cubicBezTo>
                  <a:cubicBezTo>
                    <a:pt x="2227" y="2120"/>
                    <a:pt x="2596" y="2263"/>
                    <a:pt x="2989" y="2417"/>
                  </a:cubicBezTo>
                  <a:cubicBezTo>
                    <a:pt x="3049" y="2441"/>
                    <a:pt x="3132" y="2465"/>
                    <a:pt x="3215" y="2477"/>
                  </a:cubicBezTo>
                  <a:cubicBezTo>
                    <a:pt x="2799" y="2263"/>
                    <a:pt x="2358" y="2120"/>
                    <a:pt x="1965" y="1882"/>
                  </a:cubicBezTo>
                  <a:cubicBezTo>
                    <a:pt x="1572" y="1655"/>
                    <a:pt x="1191" y="1405"/>
                    <a:pt x="846" y="1108"/>
                  </a:cubicBezTo>
                  <a:cubicBezTo>
                    <a:pt x="489" y="798"/>
                    <a:pt x="263" y="40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8" name="Google Shape;46408;p69"/>
            <p:cNvSpPr/>
            <p:nvPr/>
          </p:nvSpPr>
          <p:spPr>
            <a:xfrm>
              <a:off x="848534" y="4573626"/>
              <a:ext cx="161837" cy="48970"/>
            </a:xfrm>
            <a:custGeom>
              <a:avLst/>
              <a:gdLst/>
              <a:ahLst/>
              <a:cxnLst/>
              <a:rect l="l" t="t" r="r" b="b"/>
              <a:pathLst>
                <a:path w="3751" h="1135" extrusionOk="0">
                  <a:moveTo>
                    <a:pt x="0" y="1"/>
                  </a:moveTo>
                  <a:cubicBezTo>
                    <a:pt x="36" y="84"/>
                    <a:pt x="84" y="156"/>
                    <a:pt x="155" y="203"/>
                  </a:cubicBezTo>
                  <a:cubicBezTo>
                    <a:pt x="286" y="263"/>
                    <a:pt x="441" y="322"/>
                    <a:pt x="584" y="370"/>
                  </a:cubicBezTo>
                  <a:lnTo>
                    <a:pt x="1167" y="548"/>
                  </a:lnTo>
                  <a:cubicBezTo>
                    <a:pt x="1620" y="679"/>
                    <a:pt x="2084" y="810"/>
                    <a:pt x="2548" y="929"/>
                  </a:cubicBezTo>
                  <a:cubicBezTo>
                    <a:pt x="2894" y="1025"/>
                    <a:pt x="3251" y="1072"/>
                    <a:pt x="3596" y="1132"/>
                  </a:cubicBezTo>
                  <a:cubicBezTo>
                    <a:pt x="3603" y="1133"/>
                    <a:pt x="3609" y="1134"/>
                    <a:pt x="3616" y="1134"/>
                  </a:cubicBezTo>
                  <a:cubicBezTo>
                    <a:pt x="3657" y="1134"/>
                    <a:pt x="3700" y="1106"/>
                    <a:pt x="3751" y="1096"/>
                  </a:cubicBezTo>
                  <a:cubicBezTo>
                    <a:pt x="3453" y="1037"/>
                    <a:pt x="3144" y="965"/>
                    <a:pt x="2846" y="894"/>
                  </a:cubicBezTo>
                  <a:cubicBezTo>
                    <a:pt x="2370" y="775"/>
                    <a:pt x="1905" y="656"/>
                    <a:pt x="1429" y="513"/>
                  </a:cubicBezTo>
                  <a:cubicBezTo>
                    <a:pt x="1251" y="477"/>
                    <a:pt x="1072" y="441"/>
                    <a:pt x="917" y="382"/>
                  </a:cubicBezTo>
                  <a:cubicBezTo>
                    <a:pt x="596" y="263"/>
                    <a:pt x="298"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9" name="Google Shape;46409;p69"/>
            <p:cNvSpPr/>
            <p:nvPr/>
          </p:nvSpPr>
          <p:spPr>
            <a:xfrm>
              <a:off x="1672517" y="4544374"/>
              <a:ext cx="195231" cy="70930"/>
            </a:xfrm>
            <a:custGeom>
              <a:avLst/>
              <a:gdLst/>
              <a:ahLst/>
              <a:cxnLst/>
              <a:rect l="l" t="t" r="r" b="b"/>
              <a:pathLst>
                <a:path w="4525" h="1644" extrusionOk="0">
                  <a:moveTo>
                    <a:pt x="4501" y="0"/>
                  </a:moveTo>
                  <a:cubicBezTo>
                    <a:pt x="3148" y="882"/>
                    <a:pt x="1563" y="1149"/>
                    <a:pt x="56" y="1625"/>
                  </a:cubicBezTo>
                  <a:lnTo>
                    <a:pt x="56" y="1625"/>
                  </a:lnTo>
                  <a:cubicBezTo>
                    <a:pt x="139" y="1603"/>
                    <a:pt x="232" y="1593"/>
                    <a:pt x="310" y="1584"/>
                  </a:cubicBezTo>
                  <a:cubicBezTo>
                    <a:pt x="572" y="1512"/>
                    <a:pt x="810" y="1429"/>
                    <a:pt x="1060" y="1369"/>
                  </a:cubicBezTo>
                  <a:cubicBezTo>
                    <a:pt x="1488" y="1250"/>
                    <a:pt x="1905" y="1131"/>
                    <a:pt x="2334" y="1036"/>
                  </a:cubicBezTo>
                  <a:cubicBezTo>
                    <a:pt x="2929" y="893"/>
                    <a:pt x="3489" y="655"/>
                    <a:pt x="4036" y="405"/>
                  </a:cubicBezTo>
                  <a:cubicBezTo>
                    <a:pt x="4179" y="333"/>
                    <a:pt x="4334" y="238"/>
                    <a:pt x="4477" y="155"/>
                  </a:cubicBezTo>
                  <a:cubicBezTo>
                    <a:pt x="4501" y="143"/>
                    <a:pt x="4513" y="83"/>
                    <a:pt x="4524" y="48"/>
                  </a:cubicBezTo>
                  <a:cubicBezTo>
                    <a:pt x="4513" y="36"/>
                    <a:pt x="4513" y="24"/>
                    <a:pt x="4501" y="0"/>
                  </a:cubicBezTo>
                  <a:close/>
                  <a:moveTo>
                    <a:pt x="56" y="1625"/>
                  </a:moveTo>
                  <a:cubicBezTo>
                    <a:pt x="36" y="1631"/>
                    <a:pt x="18" y="1636"/>
                    <a:pt x="0" y="1643"/>
                  </a:cubicBezTo>
                  <a:cubicBezTo>
                    <a:pt x="19" y="1637"/>
                    <a:pt x="37" y="1631"/>
                    <a:pt x="56" y="16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0" name="Google Shape;46410;p69"/>
            <p:cNvSpPr/>
            <p:nvPr/>
          </p:nvSpPr>
          <p:spPr>
            <a:xfrm>
              <a:off x="1039623" y="4376367"/>
              <a:ext cx="100744" cy="139272"/>
            </a:xfrm>
            <a:custGeom>
              <a:avLst/>
              <a:gdLst/>
              <a:ahLst/>
              <a:cxnLst/>
              <a:rect l="l" t="t" r="r" b="b"/>
              <a:pathLst>
                <a:path w="2335" h="3228" extrusionOk="0">
                  <a:moveTo>
                    <a:pt x="2334" y="1"/>
                  </a:moveTo>
                  <a:cubicBezTo>
                    <a:pt x="2215" y="1"/>
                    <a:pt x="2060" y="25"/>
                    <a:pt x="1965" y="84"/>
                  </a:cubicBezTo>
                  <a:cubicBezTo>
                    <a:pt x="1798" y="179"/>
                    <a:pt x="1667" y="298"/>
                    <a:pt x="1525" y="417"/>
                  </a:cubicBezTo>
                  <a:cubicBezTo>
                    <a:pt x="1429" y="501"/>
                    <a:pt x="1322" y="584"/>
                    <a:pt x="1251" y="679"/>
                  </a:cubicBezTo>
                  <a:cubicBezTo>
                    <a:pt x="1048" y="941"/>
                    <a:pt x="858" y="1156"/>
                    <a:pt x="691" y="1429"/>
                  </a:cubicBezTo>
                  <a:cubicBezTo>
                    <a:pt x="513" y="1715"/>
                    <a:pt x="382" y="1989"/>
                    <a:pt x="251" y="2287"/>
                  </a:cubicBezTo>
                  <a:cubicBezTo>
                    <a:pt x="179" y="2453"/>
                    <a:pt x="108" y="2620"/>
                    <a:pt x="72" y="2799"/>
                  </a:cubicBezTo>
                  <a:cubicBezTo>
                    <a:pt x="24" y="2930"/>
                    <a:pt x="24" y="3084"/>
                    <a:pt x="1" y="3227"/>
                  </a:cubicBezTo>
                  <a:cubicBezTo>
                    <a:pt x="24" y="3227"/>
                    <a:pt x="36" y="3227"/>
                    <a:pt x="60" y="3215"/>
                  </a:cubicBezTo>
                  <a:cubicBezTo>
                    <a:pt x="358" y="1834"/>
                    <a:pt x="1036" y="703"/>
                    <a:pt x="2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1" name="Google Shape;46411;p69"/>
            <p:cNvSpPr/>
            <p:nvPr/>
          </p:nvSpPr>
          <p:spPr>
            <a:xfrm>
              <a:off x="816693" y="4387153"/>
              <a:ext cx="163390" cy="86851"/>
            </a:xfrm>
            <a:custGeom>
              <a:avLst/>
              <a:gdLst/>
              <a:ahLst/>
              <a:cxnLst/>
              <a:rect l="l" t="t" r="r" b="b"/>
              <a:pathLst>
                <a:path w="3787" h="2013" extrusionOk="0">
                  <a:moveTo>
                    <a:pt x="36" y="1"/>
                  </a:moveTo>
                  <a:lnTo>
                    <a:pt x="0" y="96"/>
                  </a:lnTo>
                  <a:lnTo>
                    <a:pt x="3751" y="2013"/>
                  </a:lnTo>
                  <a:cubicBezTo>
                    <a:pt x="3763" y="1977"/>
                    <a:pt x="3775" y="1953"/>
                    <a:pt x="3786" y="1941"/>
                  </a:cubicBezTo>
                  <a:cubicBezTo>
                    <a:pt x="2536" y="1299"/>
                    <a:pt x="1286" y="644"/>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2" name="Google Shape;46412;p69"/>
            <p:cNvSpPr/>
            <p:nvPr/>
          </p:nvSpPr>
          <p:spPr>
            <a:xfrm>
              <a:off x="663097" y="4273121"/>
              <a:ext cx="34947" cy="118433"/>
            </a:xfrm>
            <a:custGeom>
              <a:avLst/>
              <a:gdLst/>
              <a:ahLst/>
              <a:cxnLst/>
              <a:rect l="l" t="t" r="r" b="b"/>
              <a:pathLst>
                <a:path w="810" h="2745" extrusionOk="0">
                  <a:moveTo>
                    <a:pt x="750" y="1"/>
                  </a:moveTo>
                  <a:cubicBezTo>
                    <a:pt x="715" y="36"/>
                    <a:pt x="655" y="84"/>
                    <a:pt x="655" y="132"/>
                  </a:cubicBezTo>
                  <a:cubicBezTo>
                    <a:pt x="608" y="453"/>
                    <a:pt x="584" y="774"/>
                    <a:pt x="536" y="1096"/>
                  </a:cubicBezTo>
                  <a:cubicBezTo>
                    <a:pt x="465" y="1667"/>
                    <a:pt x="286" y="2203"/>
                    <a:pt x="0" y="2739"/>
                  </a:cubicBezTo>
                  <a:cubicBezTo>
                    <a:pt x="40" y="2739"/>
                    <a:pt x="74" y="2744"/>
                    <a:pt x="93" y="2744"/>
                  </a:cubicBezTo>
                  <a:cubicBezTo>
                    <a:pt x="102" y="2744"/>
                    <a:pt x="107" y="2743"/>
                    <a:pt x="107" y="2739"/>
                  </a:cubicBezTo>
                  <a:cubicBezTo>
                    <a:pt x="191" y="2572"/>
                    <a:pt x="310" y="2394"/>
                    <a:pt x="369" y="2215"/>
                  </a:cubicBezTo>
                  <a:cubicBezTo>
                    <a:pt x="488" y="1858"/>
                    <a:pt x="596" y="1489"/>
                    <a:pt x="667" y="1108"/>
                  </a:cubicBezTo>
                  <a:cubicBezTo>
                    <a:pt x="750" y="798"/>
                    <a:pt x="774" y="477"/>
                    <a:pt x="810" y="155"/>
                  </a:cubicBezTo>
                  <a:cubicBezTo>
                    <a:pt x="810" y="96"/>
                    <a:pt x="762" y="60"/>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3" name="Google Shape;46413;p69"/>
            <p:cNvSpPr/>
            <p:nvPr/>
          </p:nvSpPr>
          <p:spPr>
            <a:xfrm>
              <a:off x="599372" y="4257718"/>
              <a:ext cx="58634" cy="134612"/>
            </a:xfrm>
            <a:custGeom>
              <a:avLst/>
              <a:gdLst/>
              <a:ahLst/>
              <a:cxnLst/>
              <a:rect l="l" t="t" r="r" b="b"/>
              <a:pathLst>
                <a:path w="1359" h="3120" extrusionOk="0">
                  <a:moveTo>
                    <a:pt x="1358" y="0"/>
                  </a:moveTo>
                  <a:lnTo>
                    <a:pt x="1358" y="0"/>
                  </a:lnTo>
                  <a:cubicBezTo>
                    <a:pt x="1287" y="36"/>
                    <a:pt x="1227" y="96"/>
                    <a:pt x="1192" y="155"/>
                  </a:cubicBezTo>
                  <a:cubicBezTo>
                    <a:pt x="1108" y="381"/>
                    <a:pt x="1049" y="596"/>
                    <a:pt x="977" y="810"/>
                  </a:cubicBezTo>
                  <a:cubicBezTo>
                    <a:pt x="882" y="1096"/>
                    <a:pt x="822" y="1382"/>
                    <a:pt x="715" y="1643"/>
                  </a:cubicBezTo>
                  <a:cubicBezTo>
                    <a:pt x="596" y="1929"/>
                    <a:pt x="453" y="2215"/>
                    <a:pt x="334" y="2501"/>
                  </a:cubicBezTo>
                  <a:cubicBezTo>
                    <a:pt x="287" y="2572"/>
                    <a:pt x="287" y="2655"/>
                    <a:pt x="239" y="2739"/>
                  </a:cubicBezTo>
                  <a:cubicBezTo>
                    <a:pt x="180" y="2858"/>
                    <a:pt x="96" y="2977"/>
                    <a:pt x="1" y="3096"/>
                  </a:cubicBezTo>
                  <a:cubicBezTo>
                    <a:pt x="25" y="3108"/>
                    <a:pt x="37" y="3120"/>
                    <a:pt x="84" y="3120"/>
                  </a:cubicBezTo>
                  <a:cubicBezTo>
                    <a:pt x="763" y="2203"/>
                    <a:pt x="1001" y="1072"/>
                    <a:pt x="1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4" name="Google Shape;46414;p69"/>
            <p:cNvSpPr/>
            <p:nvPr/>
          </p:nvSpPr>
          <p:spPr>
            <a:xfrm>
              <a:off x="763280" y="3933052"/>
              <a:ext cx="30849" cy="140782"/>
            </a:xfrm>
            <a:custGeom>
              <a:avLst/>
              <a:gdLst/>
              <a:ahLst/>
              <a:cxnLst/>
              <a:rect l="l" t="t" r="r" b="b"/>
              <a:pathLst>
                <a:path w="715" h="3263" extrusionOk="0">
                  <a:moveTo>
                    <a:pt x="143" y="1"/>
                  </a:moveTo>
                  <a:cubicBezTo>
                    <a:pt x="107" y="108"/>
                    <a:pt x="36" y="215"/>
                    <a:pt x="12" y="322"/>
                  </a:cubicBezTo>
                  <a:cubicBezTo>
                    <a:pt x="0" y="501"/>
                    <a:pt x="12" y="691"/>
                    <a:pt x="24" y="870"/>
                  </a:cubicBezTo>
                  <a:cubicBezTo>
                    <a:pt x="107" y="1656"/>
                    <a:pt x="262" y="2430"/>
                    <a:pt x="548" y="3180"/>
                  </a:cubicBezTo>
                  <a:cubicBezTo>
                    <a:pt x="560" y="3215"/>
                    <a:pt x="607" y="3239"/>
                    <a:pt x="655" y="3263"/>
                  </a:cubicBezTo>
                  <a:cubicBezTo>
                    <a:pt x="595" y="3084"/>
                    <a:pt x="536" y="2953"/>
                    <a:pt x="488" y="2799"/>
                  </a:cubicBezTo>
                  <a:cubicBezTo>
                    <a:pt x="500" y="2787"/>
                    <a:pt x="536" y="2787"/>
                    <a:pt x="548" y="2775"/>
                  </a:cubicBezTo>
                  <a:cubicBezTo>
                    <a:pt x="607" y="2858"/>
                    <a:pt x="655" y="2965"/>
                    <a:pt x="703" y="3061"/>
                  </a:cubicBezTo>
                  <a:cubicBezTo>
                    <a:pt x="714" y="3013"/>
                    <a:pt x="714" y="2965"/>
                    <a:pt x="703" y="2942"/>
                  </a:cubicBezTo>
                  <a:cubicBezTo>
                    <a:pt x="583" y="2656"/>
                    <a:pt x="441" y="2382"/>
                    <a:pt x="357" y="2108"/>
                  </a:cubicBezTo>
                  <a:cubicBezTo>
                    <a:pt x="250" y="1727"/>
                    <a:pt x="179" y="1358"/>
                    <a:pt x="119" y="977"/>
                  </a:cubicBezTo>
                  <a:cubicBezTo>
                    <a:pt x="71" y="656"/>
                    <a:pt x="95" y="334"/>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5" name="Google Shape;46415;p69"/>
            <p:cNvSpPr/>
            <p:nvPr/>
          </p:nvSpPr>
          <p:spPr>
            <a:xfrm>
              <a:off x="1036042" y="4041950"/>
              <a:ext cx="105360" cy="107431"/>
            </a:xfrm>
            <a:custGeom>
              <a:avLst/>
              <a:gdLst/>
              <a:ahLst/>
              <a:cxnLst/>
              <a:rect l="l" t="t" r="r" b="b"/>
              <a:pathLst>
                <a:path w="2442" h="2490" extrusionOk="0">
                  <a:moveTo>
                    <a:pt x="84" y="1"/>
                  </a:moveTo>
                  <a:cubicBezTo>
                    <a:pt x="60" y="13"/>
                    <a:pt x="36" y="25"/>
                    <a:pt x="0" y="60"/>
                  </a:cubicBezTo>
                  <a:cubicBezTo>
                    <a:pt x="48" y="156"/>
                    <a:pt x="84" y="298"/>
                    <a:pt x="143" y="382"/>
                  </a:cubicBezTo>
                  <a:cubicBezTo>
                    <a:pt x="488" y="906"/>
                    <a:pt x="881" y="1394"/>
                    <a:pt x="1405" y="1763"/>
                  </a:cubicBezTo>
                  <a:cubicBezTo>
                    <a:pt x="1643" y="1930"/>
                    <a:pt x="1846" y="2120"/>
                    <a:pt x="2072" y="2299"/>
                  </a:cubicBezTo>
                  <a:cubicBezTo>
                    <a:pt x="2179" y="2382"/>
                    <a:pt x="2298" y="2442"/>
                    <a:pt x="2417" y="2489"/>
                  </a:cubicBezTo>
                  <a:cubicBezTo>
                    <a:pt x="2417" y="2465"/>
                    <a:pt x="2429" y="2453"/>
                    <a:pt x="2441" y="2442"/>
                  </a:cubicBezTo>
                  <a:cubicBezTo>
                    <a:pt x="1489" y="1787"/>
                    <a:pt x="619" y="1072"/>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6" name="Google Shape;46416;p69"/>
            <p:cNvSpPr/>
            <p:nvPr/>
          </p:nvSpPr>
          <p:spPr>
            <a:xfrm>
              <a:off x="1685849" y="4220225"/>
              <a:ext cx="42153" cy="84780"/>
            </a:xfrm>
            <a:custGeom>
              <a:avLst/>
              <a:gdLst/>
              <a:ahLst/>
              <a:cxnLst/>
              <a:rect l="l" t="t" r="r" b="b"/>
              <a:pathLst>
                <a:path w="977" h="1965" extrusionOk="0">
                  <a:moveTo>
                    <a:pt x="977" y="0"/>
                  </a:moveTo>
                  <a:cubicBezTo>
                    <a:pt x="358" y="72"/>
                    <a:pt x="1" y="1191"/>
                    <a:pt x="120" y="1953"/>
                  </a:cubicBezTo>
                  <a:cubicBezTo>
                    <a:pt x="155" y="1953"/>
                    <a:pt x="179" y="1953"/>
                    <a:pt x="203" y="1965"/>
                  </a:cubicBezTo>
                  <a:cubicBezTo>
                    <a:pt x="203" y="1893"/>
                    <a:pt x="203" y="1798"/>
                    <a:pt x="215" y="1727"/>
                  </a:cubicBezTo>
                  <a:cubicBezTo>
                    <a:pt x="275" y="1477"/>
                    <a:pt x="358" y="1227"/>
                    <a:pt x="394" y="953"/>
                  </a:cubicBezTo>
                  <a:cubicBezTo>
                    <a:pt x="417" y="691"/>
                    <a:pt x="584" y="512"/>
                    <a:pt x="751" y="310"/>
                  </a:cubicBezTo>
                  <a:lnTo>
                    <a:pt x="9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7" name="Google Shape;46417;p69"/>
            <p:cNvSpPr/>
            <p:nvPr/>
          </p:nvSpPr>
          <p:spPr>
            <a:xfrm>
              <a:off x="733984" y="4181179"/>
              <a:ext cx="24161" cy="154028"/>
            </a:xfrm>
            <a:custGeom>
              <a:avLst/>
              <a:gdLst/>
              <a:ahLst/>
              <a:cxnLst/>
              <a:rect l="l" t="t" r="r" b="b"/>
              <a:pathLst>
                <a:path w="560" h="3570" extrusionOk="0">
                  <a:moveTo>
                    <a:pt x="262" y="0"/>
                  </a:moveTo>
                  <a:cubicBezTo>
                    <a:pt x="250" y="12"/>
                    <a:pt x="215" y="12"/>
                    <a:pt x="203" y="24"/>
                  </a:cubicBezTo>
                  <a:cubicBezTo>
                    <a:pt x="560" y="1239"/>
                    <a:pt x="417" y="2394"/>
                    <a:pt x="0" y="3560"/>
                  </a:cubicBezTo>
                  <a:cubicBezTo>
                    <a:pt x="12" y="3566"/>
                    <a:pt x="21" y="3569"/>
                    <a:pt x="29" y="3569"/>
                  </a:cubicBezTo>
                  <a:cubicBezTo>
                    <a:pt x="36" y="3569"/>
                    <a:pt x="42" y="3566"/>
                    <a:pt x="48" y="3560"/>
                  </a:cubicBezTo>
                  <a:cubicBezTo>
                    <a:pt x="48" y="3537"/>
                    <a:pt x="84" y="3537"/>
                    <a:pt x="84" y="3525"/>
                  </a:cubicBezTo>
                  <a:cubicBezTo>
                    <a:pt x="155" y="3227"/>
                    <a:pt x="262" y="2929"/>
                    <a:pt x="322" y="2620"/>
                  </a:cubicBezTo>
                  <a:cubicBezTo>
                    <a:pt x="417" y="2167"/>
                    <a:pt x="489" y="1703"/>
                    <a:pt x="500" y="1251"/>
                  </a:cubicBezTo>
                  <a:cubicBezTo>
                    <a:pt x="512" y="893"/>
                    <a:pt x="429" y="548"/>
                    <a:pt x="369" y="191"/>
                  </a:cubicBezTo>
                  <a:cubicBezTo>
                    <a:pt x="369" y="119"/>
                    <a:pt x="310" y="60"/>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8" name="Google Shape;46418;p69"/>
            <p:cNvSpPr/>
            <p:nvPr/>
          </p:nvSpPr>
          <p:spPr>
            <a:xfrm>
              <a:off x="846981" y="4130829"/>
              <a:ext cx="95609" cy="112263"/>
            </a:xfrm>
            <a:custGeom>
              <a:avLst/>
              <a:gdLst/>
              <a:ahLst/>
              <a:cxnLst/>
              <a:rect l="l" t="t" r="r" b="b"/>
              <a:pathLst>
                <a:path w="2216" h="2602" extrusionOk="0">
                  <a:moveTo>
                    <a:pt x="1" y="1"/>
                  </a:moveTo>
                  <a:lnTo>
                    <a:pt x="1" y="1"/>
                  </a:lnTo>
                  <a:cubicBezTo>
                    <a:pt x="60" y="203"/>
                    <a:pt x="108" y="405"/>
                    <a:pt x="215" y="572"/>
                  </a:cubicBezTo>
                  <a:cubicBezTo>
                    <a:pt x="358" y="774"/>
                    <a:pt x="537" y="953"/>
                    <a:pt x="691" y="1132"/>
                  </a:cubicBezTo>
                  <a:cubicBezTo>
                    <a:pt x="906" y="1370"/>
                    <a:pt x="1108" y="1596"/>
                    <a:pt x="1322" y="1834"/>
                  </a:cubicBezTo>
                  <a:cubicBezTo>
                    <a:pt x="1441" y="1953"/>
                    <a:pt x="1525" y="2084"/>
                    <a:pt x="1668" y="2203"/>
                  </a:cubicBezTo>
                  <a:cubicBezTo>
                    <a:pt x="1799" y="2322"/>
                    <a:pt x="2001" y="2382"/>
                    <a:pt x="2061" y="2596"/>
                  </a:cubicBezTo>
                  <a:cubicBezTo>
                    <a:pt x="2061" y="2600"/>
                    <a:pt x="2067" y="2601"/>
                    <a:pt x="2079" y="2601"/>
                  </a:cubicBezTo>
                  <a:cubicBezTo>
                    <a:pt x="2104" y="2601"/>
                    <a:pt x="2152" y="2596"/>
                    <a:pt x="2215" y="2596"/>
                  </a:cubicBezTo>
                  <a:cubicBezTo>
                    <a:pt x="1370" y="1775"/>
                    <a:pt x="608" y="95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9" name="Google Shape;46419;p69"/>
            <p:cNvSpPr/>
            <p:nvPr/>
          </p:nvSpPr>
          <p:spPr>
            <a:xfrm>
              <a:off x="1122850" y="4318337"/>
              <a:ext cx="127968" cy="45259"/>
            </a:xfrm>
            <a:custGeom>
              <a:avLst/>
              <a:gdLst/>
              <a:ahLst/>
              <a:cxnLst/>
              <a:rect l="l" t="t" r="r" b="b"/>
              <a:pathLst>
                <a:path w="2966" h="1049" extrusionOk="0">
                  <a:moveTo>
                    <a:pt x="0" y="0"/>
                  </a:moveTo>
                  <a:lnTo>
                    <a:pt x="0" y="0"/>
                  </a:lnTo>
                  <a:cubicBezTo>
                    <a:pt x="96" y="167"/>
                    <a:pt x="227" y="179"/>
                    <a:pt x="346" y="238"/>
                  </a:cubicBezTo>
                  <a:cubicBezTo>
                    <a:pt x="548" y="286"/>
                    <a:pt x="774" y="322"/>
                    <a:pt x="989" y="381"/>
                  </a:cubicBezTo>
                  <a:cubicBezTo>
                    <a:pt x="1251" y="453"/>
                    <a:pt x="1501" y="536"/>
                    <a:pt x="1774" y="631"/>
                  </a:cubicBezTo>
                  <a:cubicBezTo>
                    <a:pt x="2036" y="715"/>
                    <a:pt x="2310" y="822"/>
                    <a:pt x="2572" y="929"/>
                  </a:cubicBezTo>
                  <a:cubicBezTo>
                    <a:pt x="2703" y="977"/>
                    <a:pt x="2834" y="1000"/>
                    <a:pt x="2941" y="1048"/>
                  </a:cubicBezTo>
                  <a:cubicBezTo>
                    <a:pt x="2941" y="1036"/>
                    <a:pt x="2965" y="1000"/>
                    <a:pt x="2965" y="989"/>
                  </a:cubicBezTo>
                  <a:cubicBezTo>
                    <a:pt x="2048" y="477"/>
                    <a:pt x="1048"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0" name="Google Shape;46420;p69"/>
            <p:cNvSpPr/>
            <p:nvPr/>
          </p:nvSpPr>
          <p:spPr>
            <a:xfrm>
              <a:off x="383647" y="4414895"/>
              <a:ext cx="73994" cy="82364"/>
            </a:xfrm>
            <a:custGeom>
              <a:avLst/>
              <a:gdLst/>
              <a:ahLst/>
              <a:cxnLst/>
              <a:rect l="l" t="t" r="r" b="b"/>
              <a:pathLst>
                <a:path w="1715" h="1909" extrusionOk="0">
                  <a:moveTo>
                    <a:pt x="215" y="1"/>
                  </a:moveTo>
                  <a:cubicBezTo>
                    <a:pt x="0" y="679"/>
                    <a:pt x="274" y="1215"/>
                    <a:pt x="786" y="1644"/>
                  </a:cubicBezTo>
                  <a:cubicBezTo>
                    <a:pt x="986" y="1817"/>
                    <a:pt x="1198" y="1909"/>
                    <a:pt x="1436" y="1909"/>
                  </a:cubicBezTo>
                  <a:cubicBezTo>
                    <a:pt x="1525" y="1909"/>
                    <a:pt x="1618" y="1896"/>
                    <a:pt x="1715" y="1870"/>
                  </a:cubicBezTo>
                  <a:cubicBezTo>
                    <a:pt x="1453" y="1787"/>
                    <a:pt x="1131" y="1846"/>
                    <a:pt x="929" y="1608"/>
                  </a:cubicBezTo>
                  <a:cubicBezTo>
                    <a:pt x="715" y="1382"/>
                    <a:pt x="477" y="1156"/>
                    <a:pt x="358" y="894"/>
                  </a:cubicBezTo>
                  <a:cubicBezTo>
                    <a:pt x="238" y="620"/>
                    <a:pt x="262" y="298"/>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1" name="Google Shape;46421;p69"/>
            <p:cNvSpPr/>
            <p:nvPr/>
          </p:nvSpPr>
          <p:spPr>
            <a:xfrm>
              <a:off x="1339093" y="4564393"/>
              <a:ext cx="64286" cy="108121"/>
            </a:xfrm>
            <a:custGeom>
              <a:avLst/>
              <a:gdLst/>
              <a:ahLst/>
              <a:cxnLst/>
              <a:rect l="l" t="t" r="r" b="b"/>
              <a:pathLst>
                <a:path w="1490" h="2506" extrusionOk="0">
                  <a:moveTo>
                    <a:pt x="1287" y="0"/>
                  </a:moveTo>
                  <a:cubicBezTo>
                    <a:pt x="1251" y="12"/>
                    <a:pt x="1239" y="12"/>
                    <a:pt x="1227" y="12"/>
                  </a:cubicBezTo>
                  <a:cubicBezTo>
                    <a:pt x="1227" y="72"/>
                    <a:pt x="1239" y="155"/>
                    <a:pt x="1239" y="215"/>
                  </a:cubicBezTo>
                  <a:cubicBezTo>
                    <a:pt x="1251" y="465"/>
                    <a:pt x="1334" y="727"/>
                    <a:pt x="1275" y="965"/>
                  </a:cubicBezTo>
                  <a:cubicBezTo>
                    <a:pt x="1168" y="1358"/>
                    <a:pt x="894" y="1667"/>
                    <a:pt x="596" y="1953"/>
                  </a:cubicBezTo>
                  <a:cubicBezTo>
                    <a:pt x="406" y="2132"/>
                    <a:pt x="203" y="2322"/>
                    <a:pt x="1" y="2501"/>
                  </a:cubicBezTo>
                  <a:cubicBezTo>
                    <a:pt x="14" y="2504"/>
                    <a:pt x="27" y="2505"/>
                    <a:pt x="41" y="2505"/>
                  </a:cubicBezTo>
                  <a:cubicBezTo>
                    <a:pt x="79" y="2505"/>
                    <a:pt x="118" y="2494"/>
                    <a:pt x="144" y="2477"/>
                  </a:cubicBezTo>
                  <a:cubicBezTo>
                    <a:pt x="322" y="2322"/>
                    <a:pt x="513" y="2203"/>
                    <a:pt x="656" y="2024"/>
                  </a:cubicBezTo>
                  <a:cubicBezTo>
                    <a:pt x="953" y="1679"/>
                    <a:pt x="1287" y="1358"/>
                    <a:pt x="1406" y="893"/>
                  </a:cubicBezTo>
                  <a:cubicBezTo>
                    <a:pt x="1489" y="584"/>
                    <a:pt x="1418" y="286"/>
                    <a:pt x="1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2" name="Google Shape;46422;p69"/>
            <p:cNvSpPr/>
            <p:nvPr/>
          </p:nvSpPr>
          <p:spPr>
            <a:xfrm>
              <a:off x="539271" y="4033235"/>
              <a:ext cx="21141" cy="92503"/>
            </a:xfrm>
            <a:custGeom>
              <a:avLst/>
              <a:gdLst/>
              <a:ahLst/>
              <a:cxnLst/>
              <a:rect l="l" t="t" r="r" b="b"/>
              <a:pathLst>
                <a:path w="490" h="2144" extrusionOk="0">
                  <a:moveTo>
                    <a:pt x="489" y="0"/>
                  </a:moveTo>
                  <a:lnTo>
                    <a:pt x="489" y="0"/>
                  </a:lnTo>
                  <a:cubicBezTo>
                    <a:pt x="382" y="36"/>
                    <a:pt x="299" y="84"/>
                    <a:pt x="287" y="143"/>
                  </a:cubicBezTo>
                  <a:cubicBezTo>
                    <a:pt x="191" y="441"/>
                    <a:pt x="84" y="739"/>
                    <a:pt x="49" y="1048"/>
                  </a:cubicBezTo>
                  <a:cubicBezTo>
                    <a:pt x="13" y="1358"/>
                    <a:pt x="49" y="1691"/>
                    <a:pt x="60" y="2013"/>
                  </a:cubicBezTo>
                  <a:cubicBezTo>
                    <a:pt x="72" y="2060"/>
                    <a:pt x="132" y="2108"/>
                    <a:pt x="180" y="2143"/>
                  </a:cubicBezTo>
                  <a:cubicBezTo>
                    <a:pt x="191" y="2132"/>
                    <a:pt x="203" y="2108"/>
                    <a:pt x="239" y="2108"/>
                  </a:cubicBezTo>
                  <a:cubicBezTo>
                    <a:pt x="1" y="1370"/>
                    <a:pt x="191" y="69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3" name="Google Shape;46423;p69"/>
            <p:cNvSpPr/>
            <p:nvPr/>
          </p:nvSpPr>
          <p:spPr>
            <a:xfrm>
              <a:off x="1481903" y="4472969"/>
              <a:ext cx="20106" cy="124344"/>
            </a:xfrm>
            <a:custGeom>
              <a:avLst/>
              <a:gdLst/>
              <a:ahLst/>
              <a:cxnLst/>
              <a:rect l="l" t="t" r="r" b="b"/>
              <a:pathLst>
                <a:path w="466" h="2882" extrusionOk="0">
                  <a:moveTo>
                    <a:pt x="84" y="0"/>
                  </a:moveTo>
                  <a:cubicBezTo>
                    <a:pt x="72" y="24"/>
                    <a:pt x="60" y="24"/>
                    <a:pt x="49" y="36"/>
                  </a:cubicBezTo>
                  <a:cubicBezTo>
                    <a:pt x="310" y="488"/>
                    <a:pt x="346" y="965"/>
                    <a:pt x="263" y="1453"/>
                  </a:cubicBezTo>
                  <a:cubicBezTo>
                    <a:pt x="191" y="1929"/>
                    <a:pt x="84" y="2405"/>
                    <a:pt x="1" y="2881"/>
                  </a:cubicBezTo>
                  <a:cubicBezTo>
                    <a:pt x="25" y="2870"/>
                    <a:pt x="72" y="2834"/>
                    <a:pt x="72" y="2774"/>
                  </a:cubicBezTo>
                  <a:cubicBezTo>
                    <a:pt x="203" y="2322"/>
                    <a:pt x="370" y="1869"/>
                    <a:pt x="382" y="1369"/>
                  </a:cubicBezTo>
                  <a:cubicBezTo>
                    <a:pt x="382" y="1286"/>
                    <a:pt x="358" y="1191"/>
                    <a:pt x="370" y="1107"/>
                  </a:cubicBezTo>
                  <a:cubicBezTo>
                    <a:pt x="465" y="738"/>
                    <a:pt x="287" y="429"/>
                    <a:pt x="179" y="95"/>
                  </a:cubicBezTo>
                  <a:cubicBezTo>
                    <a:pt x="179" y="48"/>
                    <a:pt x="120" y="36"/>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4" name="Google Shape;46424;p69"/>
            <p:cNvSpPr/>
            <p:nvPr/>
          </p:nvSpPr>
          <p:spPr>
            <a:xfrm>
              <a:off x="1230195" y="4260782"/>
              <a:ext cx="129521" cy="55010"/>
            </a:xfrm>
            <a:custGeom>
              <a:avLst/>
              <a:gdLst/>
              <a:ahLst/>
              <a:cxnLst/>
              <a:rect l="l" t="t" r="r" b="b"/>
              <a:pathLst>
                <a:path w="3002" h="1275" extrusionOk="0">
                  <a:moveTo>
                    <a:pt x="1" y="1"/>
                  </a:moveTo>
                  <a:lnTo>
                    <a:pt x="1" y="1"/>
                  </a:lnTo>
                  <a:cubicBezTo>
                    <a:pt x="13" y="60"/>
                    <a:pt x="25" y="84"/>
                    <a:pt x="48" y="108"/>
                  </a:cubicBezTo>
                  <a:cubicBezTo>
                    <a:pt x="1013" y="489"/>
                    <a:pt x="1989" y="894"/>
                    <a:pt x="2965" y="1275"/>
                  </a:cubicBezTo>
                  <a:lnTo>
                    <a:pt x="3001" y="1191"/>
                  </a:lnTo>
                  <a:cubicBezTo>
                    <a:pt x="2025" y="799"/>
                    <a:pt x="1025" y="40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5" name="Google Shape;46425;p69"/>
            <p:cNvSpPr/>
            <p:nvPr/>
          </p:nvSpPr>
          <p:spPr>
            <a:xfrm>
              <a:off x="589621" y="3941811"/>
              <a:ext cx="51429" cy="112004"/>
            </a:xfrm>
            <a:custGeom>
              <a:avLst/>
              <a:gdLst/>
              <a:ahLst/>
              <a:cxnLst/>
              <a:rect l="l" t="t" r="r" b="b"/>
              <a:pathLst>
                <a:path w="1192" h="2596" extrusionOk="0">
                  <a:moveTo>
                    <a:pt x="1191" y="0"/>
                  </a:moveTo>
                  <a:lnTo>
                    <a:pt x="1191" y="0"/>
                  </a:lnTo>
                  <a:cubicBezTo>
                    <a:pt x="810" y="12"/>
                    <a:pt x="1" y="2167"/>
                    <a:pt x="203" y="2596"/>
                  </a:cubicBezTo>
                  <a:cubicBezTo>
                    <a:pt x="322" y="2167"/>
                    <a:pt x="406" y="1703"/>
                    <a:pt x="572" y="1262"/>
                  </a:cubicBezTo>
                  <a:cubicBezTo>
                    <a:pt x="739" y="810"/>
                    <a:pt x="989" y="417"/>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6" name="Google Shape;46426;p69"/>
            <p:cNvSpPr/>
            <p:nvPr/>
          </p:nvSpPr>
          <p:spPr>
            <a:xfrm>
              <a:off x="920457" y="4562322"/>
              <a:ext cx="132585" cy="30374"/>
            </a:xfrm>
            <a:custGeom>
              <a:avLst/>
              <a:gdLst/>
              <a:ahLst/>
              <a:cxnLst/>
              <a:rect l="l" t="t" r="r" b="b"/>
              <a:pathLst>
                <a:path w="3073" h="704" extrusionOk="0">
                  <a:moveTo>
                    <a:pt x="0" y="1"/>
                  </a:moveTo>
                  <a:lnTo>
                    <a:pt x="0" y="1"/>
                  </a:lnTo>
                  <a:cubicBezTo>
                    <a:pt x="953" y="525"/>
                    <a:pt x="2013" y="644"/>
                    <a:pt x="3072" y="703"/>
                  </a:cubicBezTo>
                  <a:cubicBezTo>
                    <a:pt x="2024" y="525"/>
                    <a:pt x="989"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7" name="Google Shape;46427;p69"/>
            <p:cNvSpPr/>
            <p:nvPr/>
          </p:nvSpPr>
          <p:spPr>
            <a:xfrm>
              <a:off x="742699" y="4392805"/>
              <a:ext cx="122834" cy="75547"/>
            </a:xfrm>
            <a:custGeom>
              <a:avLst/>
              <a:gdLst/>
              <a:ahLst/>
              <a:cxnLst/>
              <a:rect l="l" t="t" r="r" b="b"/>
              <a:pathLst>
                <a:path w="2847" h="1751" extrusionOk="0">
                  <a:moveTo>
                    <a:pt x="37" y="1"/>
                  </a:moveTo>
                  <a:cubicBezTo>
                    <a:pt x="13" y="25"/>
                    <a:pt x="13" y="36"/>
                    <a:pt x="1" y="48"/>
                  </a:cubicBezTo>
                  <a:cubicBezTo>
                    <a:pt x="60" y="108"/>
                    <a:pt x="120" y="167"/>
                    <a:pt x="191" y="215"/>
                  </a:cubicBezTo>
                  <a:cubicBezTo>
                    <a:pt x="465" y="406"/>
                    <a:pt x="715" y="620"/>
                    <a:pt x="989" y="798"/>
                  </a:cubicBezTo>
                  <a:cubicBezTo>
                    <a:pt x="1227" y="953"/>
                    <a:pt x="1501" y="1048"/>
                    <a:pt x="1739" y="1227"/>
                  </a:cubicBezTo>
                  <a:cubicBezTo>
                    <a:pt x="2072" y="1477"/>
                    <a:pt x="2477" y="1596"/>
                    <a:pt x="2846" y="1751"/>
                  </a:cubicBezTo>
                  <a:lnTo>
                    <a:pt x="2846" y="1668"/>
                  </a:lnTo>
                  <a:cubicBezTo>
                    <a:pt x="2513" y="1513"/>
                    <a:pt x="2192" y="1334"/>
                    <a:pt x="1846" y="1179"/>
                  </a:cubicBezTo>
                  <a:cubicBezTo>
                    <a:pt x="1287" y="929"/>
                    <a:pt x="787" y="560"/>
                    <a:pt x="298" y="179"/>
                  </a:cubicBezTo>
                  <a:cubicBezTo>
                    <a:pt x="215" y="108"/>
                    <a:pt x="120"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8" name="Google Shape;46428;p69"/>
            <p:cNvSpPr/>
            <p:nvPr/>
          </p:nvSpPr>
          <p:spPr>
            <a:xfrm>
              <a:off x="834685" y="4152401"/>
              <a:ext cx="82709" cy="96602"/>
            </a:xfrm>
            <a:custGeom>
              <a:avLst/>
              <a:gdLst/>
              <a:ahLst/>
              <a:cxnLst/>
              <a:rect l="l" t="t" r="r" b="b"/>
              <a:pathLst>
                <a:path w="1917" h="2239" extrusionOk="0">
                  <a:moveTo>
                    <a:pt x="83" y="1"/>
                  </a:moveTo>
                  <a:lnTo>
                    <a:pt x="0" y="36"/>
                  </a:lnTo>
                  <a:cubicBezTo>
                    <a:pt x="48" y="155"/>
                    <a:pt x="107" y="274"/>
                    <a:pt x="143" y="394"/>
                  </a:cubicBezTo>
                  <a:cubicBezTo>
                    <a:pt x="310" y="775"/>
                    <a:pt x="548" y="1072"/>
                    <a:pt x="857" y="1334"/>
                  </a:cubicBezTo>
                  <a:cubicBezTo>
                    <a:pt x="1083" y="1525"/>
                    <a:pt x="1298" y="1751"/>
                    <a:pt x="1512" y="1941"/>
                  </a:cubicBezTo>
                  <a:cubicBezTo>
                    <a:pt x="1631" y="2048"/>
                    <a:pt x="1750" y="2132"/>
                    <a:pt x="1869" y="2239"/>
                  </a:cubicBezTo>
                  <a:lnTo>
                    <a:pt x="1917" y="2203"/>
                  </a:lnTo>
                  <a:cubicBezTo>
                    <a:pt x="1214" y="1525"/>
                    <a:pt x="429" y="965"/>
                    <a:pt x="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9" name="Google Shape;46429;p69"/>
            <p:cNvSpPr/>
            <p:nvPr/>
          </p:nvSpPr>
          <p:spPr>
            <a:xfrm>
              <a:off x="1234811" y="4556670"/>
              <a:ext cx="31410" cy="105878"/>
            </a:xfrm>
            <a:custGeom>
              <a:avLst/>
              <a:gdLst/>
              <a:ahLst/>
              <a:cxnLst/>
              <a:rect l="l" t="t" r="r" b="b"/>
              <a:pathLst>
                <a:path w="728" h="2454" extrusionOk="0">
                  <a:moveTo>
                    <a:pt x="727" y="1"/>
                  </a:moveTo>
                  <a:lnTo>
                    <a:pt x="727" y="1"/>
                  </a:lnTo>
                  <a:cubicBezTo>
                    <a:pt x="299" y="775"/>
                    <a:pt x="61" y="1596"/>
                    <a:pt x="1" y="2454"/>
                  </a:cubicBezTo>
                  <a:cubicBezTo>
                    <a:pt x="239" y="1644"/>
                    <a:pt x="489" y="822"/>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0" name="Google Shape;46430;p69"/>
            <p:cNvSpPr/>
            <p:nvPr/>
          </p:nvSpPr>
          <p:spPr>
            <a:xfrm>
              <a:off x="688250" y="4104122"/>
              <a:ext cx="21616" cy="110494"/>
            </a:xfrm>
            <a:custGeom>
              <a:avLst/>
              <a:gdLst/>
              <a:ahLst/>
              <a:cxnLst/>
              <a:rect l="l" t="t" r="r" b="b"/>
              <a:pathLst>
                <a:path w="501" h="2561" extrusionOk="0">
                  <a:moveTo>
                    <a:pt x="25" y="0"/>
                  </a:moveTo>
                  <a:cubicBezTo>
                    <a:pt x="25" y="24"/>
                    <a:pt x="1" y="60"/>
                    <a:pt x="1" y="84"/>
                  </a:cubicBezTo>
                  <a:cubicBezTo>
                    <a:pt x="1" y="120"/>
                    <a:pt x="13" y="155"/>
                    <a:pt x="25" y="191"/>
                  </a:cubicBezTo>
                  <a:cubicBezTo>
                    <a:pt x="132" y="441"/>
                    <a:pt x="251" y="703"/>
                    <a:pt x="346" y="953"/>
                  </a:cubicBezTo>
                  <a:cubicBezTo>
                    <a:pt x="382" y="1096"/>
                    <a:pt x="429" y="1274"/>
                    <a:pt x="417" y="1429"/>
                  </a:cubicBezTo>
                  <a:cubicBezTo>
                    <a:pt x="382" y="1798"/>
                    <a:pt x="310" y="2155"/>
                    <a:pt x="239" y="2560"/>
                  </a:cubicBezTo>
                  <a:cubicBezTo>
                    <a:pt x="286" y="2525"/>
                    <a:pt x="346" y="2501"/>
                    <a:pt x="346" y="2501"/>
                  </a:cubicBezTo>
                  <a:cubicBezTo>
                    <a:pt x="406" y="2191"/>
                    <a:pt x="465" y="1870"/>
                    <a:pt x="489" y="1560"/>
                  </a:cubicBezTo>
                  <a:cubicBezTo>
                    <a:pt x="501" y="1405"/>
                    <a:pt x="477" y="1262"/>
                    <a:pt x="465" y="1108"/>
                  </a:cubicBezTo>
                  <a:cubicBezTo>
                    <a:pt x="417" y="739"/>
                    <a:pt x="322" y="381"/>
                    <a:pt x="120" y="60"/>
                  </a:cubicBezTo>
                  <a:cubicBezTo>
                    <a:pt x="108" y="24"/>
                    <a:pt x="60" y="12"/>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1" name="Google Shape;46431;p69"/>
            <p:cNvSpPr/>
            <p:nvPr/>
          </p:nvSpPr>
          <p:spPr>
            <a:xfrm>
              <a:off x="1140324" y="4416319"/>
              <a:ext cx="64761" cy="42800"/>
            </a:xfrm>
            <a:custGeom>
              <a:avLst/>
              <a:gdLst/>
              <a:ahLst/>
              <a:cxnLst/>
              <a:rect l="l" t="t" r="r" b="b"/>
              <a:pathLst>
                <a:path w="1501" h="992" extrusionOk="0">
                  <a:moveTo>
                    <a:pt x="1270" y="1"/>
                  </a:moveTo>
                  <a:cubicBezTo>
                    <a:pt x="1216" y="1"/>
                    <a:pt x="1159" y="17"/>
                    <a:pt x="1096" y="51"/>
                  </a:cubicBezTo>
                  <a:cubicBezTo>
                    <a:pt x="941" y="158"/>
                    <a:pt x="738" y="218"/>
                    <a:pt x="584" y="325"/>
                  </a:cubicBezTo>
                  <a:cubicBezTo>
                    <a:pt x="417" y="444"/>
                    <a:pt x="262" y="587"/>
                    <a:pt x="119" y="742"/>
                  </a:cubicBezTo>
                  <a:cubicBezTo>
                    <a:pt x="60" y="789"/>
                    <a:pt x="48" y="873"/>
                    <a:pt x="0" y="944"/>
                  </a:cubicBezTo>
                  <a:cubicBezTo>
                    <a:pt x="24" y="968"/>
                    <a:pt x="48" y="980"/>
                    <a:pt x="48" y="992"/>
                  </a:cubicBezTo>
                  <a:cubicBezTo>
                    <a:pt x="262" y="813"/>
                    <a:pt x="476" y="611"/>
                    <a:pt x="715" y="456"/>
                  </a:cubicBezTo>
                  <a:cubicBezTo>
                    <a:pt x="953" y="313"/>
                    <a:pt x="1238" y="218"/>
                    <a:pt x="1500" y="99"/>
                  </a:cubicBezTo>
                  <a:cubicBezTo>
                    <a:pt x="1423" y="35"/>
                    <a:pt x="1349" y="1"/>
                    <a:pt x="1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2" name="Google Shape;46432;p69"/>
            <p:cNvSpPr/>
            <p:nvPr/>
          </p:nvSpPr>
          <p:spPr>
            <a:xfrm>
              <a:off x="1128502" y="4486818"/>
              <a:ext cx="50911" cy="89440"/>
            </a:xfrm>
            <a:custGeom>
              <a:avLst/>
              <a:gdLst/>
              <a:ahLst/>
              <a:cxnLst/>
              <a:rect l="l" t="t" r="r" b="b"/>
              <a:pathLst>
                <a:path w="1180" h="2073" extrusionOk="0">
                  <a:moveTo>
                    <a:pt x="1108" y="1"/>
                  </a:moveTo>
                  <a:cubicBezTo>
                    <a:pt x="703" y="524"/>
                    <a:pt x="239" y="1001"/>
                    <a:pt x="48" y="1656"/>
                  </a:cubicBezTo>
                  <a:cubicBezTo>
                    <a:pt x="24" y="1787"/>
                    <a:pt x="24" y="1929"/>
                    <a:pt x="0" y="2072"/>
                  </a:cubicBezTo>
                  <a:cubicBezTo>
                    <a:pt x="203" y="1703"/>
                    <a:pt x="322" y="1334"/>
                    <a:pt x="512" y="1001"/>
                  </a:cubicBezTo>
                  <a:cubicBezTo>
                    <a:pt x="691" y="655"/>
                    <a:pt x="953" y="358"/>
                    <a:pt x="1179" y="48"/>
                  </a:cubicBezTo>
                  <a:cubicBezTo>
                    <a:pt x="1167" y="24"/>
                    <a:pt x="1131" y="12"/>
                    <a:pt x="1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3" name="Google Shape;46433;p69"/>
            <p:cNvSpPr/>
            <p:nvPr/>
          </p:nvSpPr>
          <p:spPr>
            <a:xfrm>
              <a:off x="957950" y="3778938"/>
              <a:ext cx="85298" cy="89440"/>
            </a:xfrm>
            <a:custGeom>
              <a:avLst/>
              <a:gdLst/>
              <a:ahLst/>
              <a:cxnLst/>
              <a:rect l="l" t="t" r="r" b="b"/>
              <a:pathLst>
                <a:path w="1977" h="2073" extrusionOk="0">
                  <a:moveTo>
                    <a:pt x="1977" y="1"/>
                  </a:moveTo>
                  <a:lnTo>
                    <a:pt x="1977" y="1"/>
                  </a:lnTo>
                  <a:cubicBezTo>
                    <a:pt x="1429" y="60"/>
                    <a:pt x="1024" y="346"/>
                    <a:pt x="703" y="751"/>
                  </a:cubicBezTo>
                  <a:cubicBezTo>
                    <a:pt x="382" y="1156"/>
                    <a:pt x="143" y="1584"/>
                    <a:pt x="1" y="2072"/>
                  </a:cubicBezTo>
                  <a:cubicBezTo>
                    <a:pt x="48" y="2061"/>
                    <a:pt x="72" y="2013"/>
                    <a:pt x="84" y="1965"/>
                  </a:cubicBezTo>
                  <a:cubicBezTo>
                    <a:pt x="203" y="1727"/>
                    <a:pt x="310" y="1489"/>
                    <a:pt x="465" y="1287"/>
                  </a:cubicBezTo>
                  <a:cubicBezTo>
                    <a:pt x="643" y="1037"/>
                    <a:pt x="822" y="751"/>
                    <a:pt x="1072" y="560"/>
                  </a:cubicBezTo>
                  <a:cubicBezTo>
                    <a:pt x="1310" y="382"/>
                    <a:pt x="1536" y="144"/>
                    <a:pt x="1858" y="84"/>
                  </a:cubicBezTo>
                  <a:cubicBezTo>
                    <a:pt x="1906" y="60"/>
                    <a:pt x="1953" y="37"/>
                    <a:pt x="1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4" name="Google Shape;46434;p69"/>
            <p:cNvSpPr/>
            <p:nvPr/>
          </p:nvSpPr>
          <p:spPr>
            <a:xfrm>
              <a:off x="659473" y="4405145"/>
              <a:ext cx="101261" cy="76582"/>
            </a:xfrm>
            <a:custGeom>
              <a:avLst/>
              <a:gdLst/>
              <a:ahLst/>
              <a:cxnLst/>
              <a:rect l="l" t="t" r="r" b="b"/>
              <a:pathLst>
                <a:path w="2347" h="1775" extrusionOk="0">
                  <a:moveTo>
                    <a:pt x="37" y="0"/>
                  </a:moveTo>
                  <a:cubicBezTo>
                    <a:pt x="1" y="322"/>
                    <a:pt x="275" y="417"/>
                    <a:pt x="430" y="572"/>
                  </a:cubicBezTo>
                  <a:cubicBezTo>
                    <a:pt x="680" y="810"/>
                    <a:pt x="977" y="977"/>
                    <a:pt x="1263" y="1167"/>
                  </a:cubicBezTo>
                  <a:cubicBezTo>
                    <a:pt x="1608" y="1382"/>
                    <a:pt x="1966" y="1584"/>
                    <a:pt x="2299" y="1775"/>
                  </a:cubicBezTo>
                  <a:cubicBezTo>
                    <a:pt x="2323" y="1763"/>
                    <a:pt x="2335" y="1739"/>
                    <a:pt x="2347" y="1703"/>
                  </a:cubicBezTo>
                  <a:cubicBezTo>
                    <a:pt x="1525" y="1227"/>
                    <a:pt x="692" y="75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5" name="Google Shape;46435;p69"/>
            <p:cNvSpPr/>
            <p:nvPr/>
          </p:nvSpPr>
          <p:spPr>
            <a:xfrm>
              <a:off x="1399194" y="4451396"/>
              <a:ext cx="31410" cy="71923"/>
            </a:xfrm>
            <a:custGeom>
              <a:avLst/>
              <a:gdLst/>
              <a:ahLst/>
              <a:cxnLst/>
              <a:rect l="l" t="t" r="r" b="b"/>
              <a:pathLst>
                <a:path w="728" h="1667" extrusionOk="0">
                  <a:moveTo>
                    <a:pt x="37" y="0"/>
                  </a:moveTo>
                  <a:cubicBezTo>
                    <a:pt x="25" y="60"/>
                    <a:pt x="1" y="119"/>
                    <a:pt x="13" y="179"/>
                  </a:cubicBezTo>
                  <a:cubicBezTo>
                    <a:pt x="25" y="250"/>
                    <a:pt x="84" y="333"/>
                    <a:pt x="132" y="405"/>
                  </a:cubicBezTo>
                  <a:cubicBezTo>
                    <a:pt x="322" y="738"/>
                    <a:pt x="561" y="1072"/>
                    <a:pt x="572" y="1488"/>
                  </a:cubicBezTo>
                  <a:cubicBezTo>
                    <a:pt x="572" y="1548"/>
                    <a:pt x="608" y="1607"/>
                    <a:pt x="620" y="1667"/>
                  </a:cubicBezTo>
                  <a:lnTo>
                    <a:pt x="680" y="1667"/>
                  </a:lnTo>
                  <a:cubicBezTo>
                    <a:pt x="692" y="1595"/>
                    <a:pt x="727" y="1500"/>
                    <a:pt x="715" y="1429"/>
                  </a:cubicBezTo>
                  <a:cubicBezTo>
                    <a:pt x="632" y="1191"/>
                    <a:pt x="561" y="964"/>
                    <a:pt x="477" y="738"/>
                  </a:cubicBezTo>
                  <a:cubicBezTo>
                    <a:pt x="382" y="524"/>
                    <a:pt x="275" y="310"/>
                    <a:pt x="180" y="95"/>
                  </a:cubicBezTo>
                  <a:cubicBezTo>
                    <a:pt x="156" y="48"/>
                    <a:pt x="84"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6" name="Google Shape;46436;p69"/>
            <p:cNvSpPr/>
            <p:nvPr/>
          </p:nvSpPr>
          <p:spPr>
            <a:xfrm>
              <a:off x="1153138" y="3706541"/>
              <a:ext cx="123352" cy="59626"/>
            </a:xfrm>
            <a:custGeom>
              <a:avLst/>
              <a:gdLst/>
              <a:ahLst/>
              <a:cxnLst/>
              <a:rect l="l" t="t" r="r" b="b"/>
              <a:pathLst>
                <a:path w="2859" h="1382" extrusionOk="0">
                  <a:moveTo>
                    <a:pt x="2811" y="0"/>
                  </a:moveTo>
                  <a:cubicBezTo>
                    <a:pt x="1846" y="393"/>
                    <a:pt x="799" y="655"/>
                    <a:pt x="1" y="1381"/>
                  </a:cubicBezTo>
                  <a:cubicBezTo>
                    <a:pt x="882" y="786"/>
                    <a:pt x="1870" y="452"/>
                    <a:pt x="2858" y="95"/>
                  </a:cubicBezTo>
                  <a:cubicBezTo>
                    <a:pt x="2846" y="60"/>
                    <a:pt x="2846" y="36"/>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7" name="Google Shape;46437;p69"/>
            <p:cNvSpPr/>
            <p:nvPr/>
          </p:nvSpPr>
          <p:spPr>
            <a:xfrm>
              <a:off x="593245" y="4265398"/>
              <a:ext cx="44698" cy="101779"/>
            </a:xfrm>
            <a:custGeom>
              <a:avLst/>
              <a:gdLst/>
              <a:ahLst/>
              <a:cxnLst/>
              <a:rect l="l" t="t" r="r" b="b"/>
              <a:pathLst>
                <a:path w="1036" h="2359" extrusionOk="0">
                  <a:moveTo>
                    <a:pt x="1036" y="1"/>
                  </a:moveTo>
                  <a:cubicBezTo>
                    <a:pt x="738" y="334"/>
                    <a:pt x="703" y="787"/>
                    <a:pt x="536" y="1192"/>
                  </a:cubicBezTo>
                  <a:cubicBezTo>
                    <a:pt x="369" y="1585"/>
                    <a:pt x="179" y="1977"/>
                    <a:pt x="0" y="2358"/>
                  </a:cubicBezTo>
                  <a:cubicBezTo>
                    <a:pt x="583" y="1680"/>
                    <a:pt x="798" y="834"/>
                    <a:pt x="10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8" name="Google Shape;46438;p69"/>
            <p:cNvSpPr/>
            <p:nvPr/>
          </p:nvSpPr>
          <p:spPr>
            <a:xfrm>
              <a:off x="1736717" y="4386636"/>
              <a:ext cx="87369" cy="57599"/>
            </a:xfrm>
            <a:custGeom>
              <a:avLst/>
              <a:gdLst/>
              <a:ahLst/>
              <a:cxnLst/>
              <a:rect l="l" t="t" r="r" b="b"/>
              <a:pathLst>
                <a:path w="2025" h="1335" extrusionOk="0">
                  <a:moveTo>
                    <a:pt x="48" y="1"/>
                  </a:moveTo>
                  <a:cubicBezTo>
                    <a:pt x="24" y="13"/>
                    <a:pt x="12" y="13"/>
                    <a:pt x="0" y="25"/>
                  </a:cubicBezTo>
                  <a:cubicBezTo>
                    <a:pt x="24" y="84"/>
                    <a:pt x="60" y="144"/>
                    <a:pt x="108" y="203"/>
                  </a:cubicBezTo>
                  <a:cubicBezTo>
                    <a:pt x="131" y="251"/>
                    <a:pt x="179" y="263"/>
                    <a:pt x="215" y="310"/>
                  </a:cubicBezTo>
                  <a:cubicBezTo>
                    <a:pt x="369" y="513"/>
                    <a:pt x="524" y="715"/>
                    <a:pt x="774" y="810"/>
                  </a:cubicBezTo>
                  <a:cubicBezTo>
                    <a:pt x="1001" y="906"/>
                    <a:pt x="1191" y="1037"/>
                    <a:pt x="1405" y="1132"/>
                  </a:cubicBezTo>
                  <a:cubicBezTo>
                    <a:pt x="1596" y="1215"/>
                    <a:pt x="1798" y="1275"/>
                    <a:pt x="2001" y="1334"/>
                  </a:cubicBezTo>
                  <a:cubicBezTo>
                    <a:pt x="2013" y="1311"/>
                    <a:pt x="2013" y="1299"/>
                    <a:pt x="2024" y="1275"/>
                  </a:cubicBezTo>
                  <a:cubicBezTo>
                    <a:pt x="1501" y="1072"/>
                    <a:pt x="965" y="894"/>
                    <a:pt x="548" y="477"/>
                  </a:cubicBezTo>
                  <a:cubicBezTo>
                    <a:pt x="572" y="465"/>
                    <a:pt x="572" y="441"/>
                    <a:pt x="584" y="429"/>
                  </a:cubicBezTo>
                  <a:cubicBezTo>
                    <a:pt x="643" y="370"/>
                    <a:pt x="715" y="322"/>
                    <a:pt x="786" y="287"/>
                  </a:cubicBezTo>
                  <a:lnTo>
                    <a:pt x="643" y="275"/>
                  </a:lnTo>
                  <a:cubicBezTo>
                    <a:pt x="575" y="326"/>
                    <a:pt x="518" y="355"/>
                    <a:pt x="465" y="355"/>
                  </a:cubicBezTo>
                  <a:cubicBezTo>
                    <a:pt x="407" y="355"/>
                    <a:pt x="354" y="320"/>
                    <a:pt x="298" y="239"/>
                  </a:cubicBezTo>
                  <a:cubicBezTo>
                    <a:pt x="239" y="144"/>
                    <a:pt x="131" y="7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9" name="Google Shape;46439;p69"/>
            <p:cNvSpPr/>
            <p:nvPr/>
          </p:nvSpPr>
          <p:spPr>
            <a:xfrm>
              <a:off x="778682" y="3957731"/>
              <a:ext cx="28303" cy="105317"/>
            </a:xfrm>
            <a:custGeom>
              <a:avLst/>
              <a:gdLst/>
              <a:ahLst/>
              <a:cxnLst/>
              <a:rect l="l" t="t" r="r" b="b"/>
              <a:pathLst>
                <a:path w="656" h="2441" extrusionOk="0">
                  <a:moveTo>
                    <a:pt x="179" y="0"/>
                  </a:moveTo>
                  <a:lnTo>
                    <a:pt x="179" y="0"/>
                  </a:lnTo>
                  <a:cubicBezTo>
                    <a:pt x="107" y="72"/>
                    <a:pt x="48" y="107"/>
                    <a:pt x="48" y="167"/>
                  </a:cubicBezTo>
                  <a:cubicBezTo>
                    <a:pt x="0" y="905"/>
                    <a:pt x="298" y="1596"/>
                    <a:pt x="512" y="2286"/>
                  </a:cubicBezTo>
                  <a:cubicBezTo>
                    <a:pt x="524" y="2334"/>
                    <a:pt x="548" y="2393"/>
                    <a:pt x="584" y="2441"/>
                  </a:cubicBezTo>
                  <a:cubicBezTo>
                    <a:pt x="607" y="2429"/>
                    <a:pt x="631" y="2429"/>
                    <a:pt x="655" y="2405"/>
                  </a:cubicBezTo>
                  <a:cubicBezTo>
                    <a:pt x="417" y="1631"/>
                    <a:pt x="107" y="881"/>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0" name="Google Shape;46440;p69"/>
            <p:cNvSpPr/>
            <p:nvPr/>
          </p:nvSpPr>
          <p:spPr>
            <a:xfrm>
              <a:off x="726779" y="3875367"/>
              <a:ext cx="44224" cy="100355"/>
            </a:xfrm>
            <a:custGeom>
              <a:avLst/>
              <a:gdLst/>
              <a:ahLst/>
              <a:cxnLst/>
              <a:rect l="l" t="t" r="r" b="b"/>
              <a:pathLst>
                <a:path w="1025" h="2326" extrusionOk="0">
                  <a:moveTo>
                    <a:pt x="931" y="1"/>
                  </a:moveTo>
                  <a:cubicBezTo>
                    <a:pt x="816" y="1"/>
                    <a:pt x="775" y="27"/>
                    <a:pt x="727" y="123"/>
                  </a:cubicBezTo>
                  <a:cubicBezTo>
                    <a:pt x="667" y="207"/>
                    <a:pt x="608" y="314"/>
                    <a:pt x="560" y="421"/>
                  </a:cubicBezTo>
                  <a:cubicBezTo>
                    <a:pt x="477" y="623"/>
                    <a:pt x="382" y="838"/>
                    <a:pt x="310" y="1040"/>
                  </a:cubicBezTo>
                  <a:cubicBezTo>
                    <a:pt x="251" y="1195"/>
                    <a:pt x="191" y="1338"/>
                    <a:pt x="167" y="1492"/>
                  </a:cubicBezTo>
                  <a:cubicBezTo>
                    <a:pt x="108" y="1754"/>
                    <a:pt x="60" y="2040"/>
                    <a:pt x="1" y="2314"/>
                  </a:cubicBezTo>
                  <a:cubicBezTo>
                    <a:pt x="13" y="2314"/>
                    <a:pt x="48" y="2326"/>
                    <a:pt x="60" y="2326"/>
                  </a:cubicBezTo>
                  <a:cubicBezTo>
                    <a:pt x="72" y="2290"/>
                    <a:pt x="84" y="2254"/>
                    <a:pt x="96" y="2207"/>
                  </a:cubicBezTo>
                  <a:cubicBezTo>
                    <a:pt x="132" y="2028"/>
                    <a:pt x="144" y="1850"/>
                    <a:pt x="191" y="1683"/>
                  </a:cubicBezTo>
                  <a:cubicBezTo>
                    <a:pt x="251" y="1421"/>
                    <a:pt x="298" y="1135"/>
                    <a:pt x="429" y="909"/>
                  </a:cubicBezTo>
                  <a:cubicBezTo>
                    <a:pt x="608" y="599"/>
                    <a:pt x="679" y="207"/>
                    <a:pt x="1025" y="4"/>
                  </a:cubicBezTo>
                  <a:cubicBezTo>
                    <a:pt x="989" y="2"/>
                    <a:pt x="958" y="1"/>
                    <a:pt x="9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1" name="Google Shape;46441;p69"/>
            <p:cNvSpPr/>
            <p:nvPr/>
          </p:nvSpPr>
          <p:spPr>
            <a:xfrm>
              <a:off x="1186014" y="4722994"/>
              <a:ext cx="62215" cy="32014"/>
            </a:xfrm>
            <a:custGeom>
              <a:avLst/>
              <a:gdLst/>
              <a:ahLst/>
              <a:cxnLst/>
              <a:rect l="l" t="t" r="r" b="b"/>
              <a:pathLst>
                <a:path w="1442" h="742" extrusionOk="0">
                  <a:moveTo>
                    <a:pt x="1160" y="0"/>
                  </a:moveTo>
                  <a:cubicBezTo>
                    <a:pt x="1106" y="0"/>
                    <a:pt x="1049" y="14"/>
                    <a:pt x="989" y="51"/>
                  </a:cubicBezTo>
                  <a:cubicBezTo>
                    <a:pt x="691" y="230"/>
                    <a:pt x="382" y="420"/>
                    <a:pt x="72" y="599"/>
                  </a:cubicBezTo>
                  <a:cubicBezTo>
                    <a:pt x="37" y="611"/>
                    <a:pt x="25" y="646"/>
                    <a:pt x="1" y="670"/>
                  </a:cubicBezTo>
                  <a:cubicBezTo>
                    <a:pt x="1" y="682"/>
                    <a:pt x="13" y="718"/>
                    <a:pt x="13" y="742"/>
                  </a:cubicBezTo>
                  <a:cubicBezTo>
                    <a:pt x="120" y="718"/>
                    <a:pt x="239" y="694"/>
                    <a:pt x="322" y="658"/>
                  </a:cubicBezTo>
                  <a:cubicBezTo>
                    <a:pt x="636" y="501"/>
                    <a:pt x="898" y="239"/>
                    <a:pt x="1275" y="239"/>
                  </a:cubicBezTo>
                  <a:cubicBezTo>
                    <a:pt x="1299" y="239"/>
                    <a:pt x="1322" y="239"/>
                    <a:pt x="1346" y="242"/>
                  </a:cubicBezTo>
                  <a:cubicBezTo>
                    <a:pt x="1382" y="242"/>
                    <a:pt x="1442" y="194"/>
                    <a:pt x="1442" y="182"/>
                  </a:cubicBezTo>
                  <a:cubicBezTo>
                    <a:pt x="1442" y="134"/>
                    <a:pt x="1430" y="75"/>
                    <a:pt x="1394" y="63"/>
                  </a:cubicBezTo>
                  <a:cubicBezTo>
                    <a:pt x="1321" y="34"/>
                    <a:pt x="1244" y="0"/>
                    <a:pt x="1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2" name="Google Shape;46442;p69"/>
            <p:cNvSpPr/>
            <p:nvPr/>
          </p:nvSpPr>
          <p:spPr>
            <a:xfrm>
              <a:off x="1040141" y="4162799"/>
              <a:ext cx="89440" cy="53845"/>
            </a:xfrm>
            <a:custGeom>
              <a:avLst/>
              <a:gdLst/>
              <a:ahLst/>
              <a:cxnLst/>
              <a:rect l="l" t="t" r="r" b="b"/>
              <a:pathLst>
                <a:path w="2073" h="1248" extrusionOk="0">
                  <a:moveTo>
                    <a:pt x="105" y="1"/>
                  </a:moveTo>
                  <a:cubicBezTo>
                    <a:pt x="52" y="1"/>
                    <a:pt x="17" y="41"/>
                    <a:pt x="1" y="117"/>
                  </a:cubicBezTo>
                  <a:cubicBezTo>
                    <a:pt x="727" y="391"/>
                    <a:pt x="1298" y="962"/>
                    <a:pt x="2025" y="1248"/>
                  </a:cubicBezTo>
                  <a:cubicBezTo>
                    <a:pt x="2036" y="1248"/>
                    <a:pt x="2048" y="1224"/>
                    <a:pt x="2072" y="1200"/>
                  </a:cubicBezTo>
                  <a:cubicBezTo>
                    <a:pt x="2036" y="1165"/>
                    <a:pt x="2013" y="1129"/>
                    <a:pt x="1977" y="1105"/>
                  </a:cubicBezTo>
                  <a:cubicBezTo>
                    <a:pt x="1906" y="1081"/>
                    <a:pt x="1834" y="1069"/>
                    <a:pt x="1775" y="1022"/>
                  </a:cubicBezTo>
                  <a:cubicBezTo>
                    <a:pt x="1334" y="748"/>
                    <a:pt x="905" y="474"/>
                    <a:pt x="477" y="200"/>
                  </a:cubicBezTo>
                  <a:cubicBezTo>
                    <a:pt x="370" y="141"/>
                    <a:pt x="286" y="81"/>
                    <a:pt x="179" y="22"/>
                  </a:cubicBezTo>
                  <a:cubicBezTo>
                    <a:pt x="151" y="8"/>
                    <a:pt x="127"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3" name="Google Shape;46443;p69"/>
            <p:cNvSpPr/>
            <p:nvPr/>
          </p:nvSpPr>
          <p:spPr>
            <a:xfrm>
              <a:off x="516188" y="4137171"/>
              <a:ext cx="72958" cy="85125"/>
            </a:xfrm>
            <a:custGeom>
              <a:avLst/>
              <a:gdLst/>
              <a:ahLst/>
              <a:cxnLst/>
              <a:rect l="l" t="t" r="r" b="b"/>
              <a:pathLst>
                <a:path w="1691" h="1973" extrusionOk="0">
                  <a:moveTo>
                    <a:pt x="1537" y="0"/>
                  </a:moveTo>
                  <a:cubicBezTo>
                    <a:pt x="1470" y="0"/>
                    <a:pt x="1411" y="38"/>
                    <a:pt x="1369" y="80"/>
                  </a:cubicBezTo>
                  <a:cubicBezTo>
                    <a:pt x="1143" y="318"/>
                    <a:pt x="941" y="568"/>
                    <a:pt x="726" y="830"/>
                  </a:cubicBezTo>
                  <a:cubicBezTo>
                    <a:pt x="560" y="1020"/>
                    <a:pt x="417" y="1235"/>
                    <a:pt x="262" y="1461"/>
                  </a:cubicBezTo>
                  <a:cubicBezTo>
                    <a:pt x="167" y="1616"/>
                    <a:pt x="83" y="1770"/>
                    <a:pt x="0" y="1937"/>
                  </a:cubicBezTo>
                  <a:cubicBezTo>
                    <a:pt x="12" y="1961"/>
                    <a:pt x="24" y="1961"/>
                    <a:pt x="48" y="1973"/>
                  </a:cubicBezTo>
                  <a:cubicBezTo>
                    <a:pt x="560" y="1318"/>
                    <a:pt x="893" y="496"/>
                    <a:pt x="1691" y="68"/>
                  </a:cubicBezTo>
                  <a:cubicBezTo>
                    <a:pt x="1637" y="19"/>
                    <a:pt x="1585" y="0"/>
                    <a:pt x="1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4" name="Google Shape;46444;p69"/>
            <p:cNvSpPr/>
            <p:nvPr/>
          </p:nvSpPr>
          <p:spPr>
            <a:xfrm>
              <a:off x="1495795" y="4538722"/>
              <a:ext cx="37536" cy="115585"/>
            </a:xfrm>
            <a:custGeom>
              <a:avLst/>
              <a:gdLst/>
              <a:ahLst/>
              <a:cxnLst/>
              <a:rect l="l" t="t" r="r" b="b"/>
              <a:pathLst>
                <a:path w="870" h="2679" extrusionOk="0">
                  <a:moveTo>
                    <a:pt x="798" y="0"/>
                  </a:moveTo>
                  <a:lnTo>
                    <a:pt x="798" y="0"/>
                  </a:lnTo>
                  <a:cubicBezTo>
                    <a:pt x="739" y="453"/>
                    <a:pt x="703" y="929"/>
                    <a:pt x="572" y="1369"/>
                  </a:cubicBezTo>
                  <a:cubicBezTo>
                    <a:pt x="441" y="1822"/>
                    <a:pt x="215" y="2215"/>
                    <a:pt x="0" y="2679"/>
                  </a:cubicBezTo>
                  <a:cubicBezTo>
                    <a:pt x="631" y="1881"/>
                    <a:pt x="870" y="1000"/>
                    <a:pt x="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5" name="Google Shape;46445;p69"/>
            <p:cNvSpPr/>
            <p:nvPr/>
          </p:nvSpPr>
          <p:spPr>
            <a:xfrm>
              <a:off x="1145976" y="4677390"/>
              <a:ext cx="17474" cy="86333"/>
            </a:xfrm>
            <a:custGeom>
              <a:avLst/>
              <a:gdLst/>
              <a:ahLst/>
              <a:cxnLst/>
              <a:rect l="l" t="t" r="r" b="b"/>
              <a:pathLst>
                <a:path w="405" h="2001" extrusionOk="0">
                  <a:moveTo>
                    <a:pt x="131" y="1"/>
                  </a:moveTo>
                  <a:cubicBezTo>
                    <a:pt x="125" y="1"/>
                    <a:pt x="125" y="1"/>
                    <a:pt x="130" y="2"/>
                  </a:cubicBezTo>
                  <a:lnTo>
                    <a:pt x="130" y="2"/>
                  </a:lnTo>
                  <a:cubicBezTo>
                    <a:pt x="131" y="2"/>
                    <a:pt x="131" y="1"/>
                    <a:pt x="131" y="1"/>
                  </a:cubicBezTo>
                  <a:close/>
                  <a:moveTo>
                    <a:pt x="130" y="2"/>
                  </a:moveTo>
                  <a:lnTo>
                    <a:pt x="130" y="2"/>
                  </a:lnTo>
                  <a:cubicBezTo>
                    <a:pt x="106" y="50"/>
                    <a:pt x="60" y="97"/>
                    <a:pt x="60" y="156"/>
                  </a:cubicBezTo>
                  <a:cubicBezTo>
                    <a:pt x="36" y="370"/>
                    <a:pt x="0" y="596"/>
                    <a:pt x="12" y="822"/>
                  </a:cubicBezTo>
                  <a:cubicBezTo>
                    <a:pt x="48" y="1156"/>
                    <a:pt x="107" y="1501"/>
                    <a:pt x="179" y="1846"/>
                  </a:cubicBezTo>
                  <a:cubicBezTo>
                    <a:pt x="201" y="1952"/>
                    <a:pt x="243" y="2000"/>
                    <a:pt x="298" y="2000"/>
                  </a:cubicBezTo>
                  <a:cubicBezTo>
                    <a:pt x="330" y="2000"/>
                    <a:pt x="366" y="1984"/>
                    <a:pt x="405" y="1953"/>
                  </a:cubicBezTo>
                  <a:cubicBezTo>
                    <a:pt x="155" y="1680"/>
                    <a:pt x="167" y="1346"/>
                    <a:pt x="155" y="1013"/>
                  </a:cubicBezTo>
                  <a:cubicBezTo>
                    <a:pt x="119" y="668"/>
                    <a:pt x="155" y="346"/>
                    <a:pt x="155" y="13"/>
                  </a:cubicBezTo>
                  <a:cubicBezTo>
                    <a:pt x="144" y="7"/>
                    <a:pt x="135" y="4"/>
                    <a:pt x="130"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6" name="Google Shape;46446;p69"/>
            <p:cNvSpPr/>
            <p:nvPr/>
          </p:nvSpPr>
          <p:spPr>
            <a:xfrm>
              <a:off x="1518403" y="4546919"/>
              <a:ext cx="40082" cy="99190"/>
            </a:xfrm>
            <a:custGeom>
              <a:avLst/>
              <a:gdLst/>
              <a:ahLst/>
              <a:cxnLst/>
              <a:rect l="l" t="t" r="r" b="b"/>
              <a:pathLst>
                <a:path w="929" h="2299" extrusionOk="0">
                  <a:moveTo>
                    <a:pt x="643" y="1"/>
                  </a:moveTo>
                  <a:lnTo>
                    <a:pt x="643" y="1"/>
                  </a:lnTo>
                  <a:cubicBezTo>
                    <a:pt x="667" y="834"/>
                    <a:pt x="488" y="1608"/>
                    <a:pt x="0" y="2299"/>
                  </a:cubicBezTo>
                  <a:cubicBezTo>
                    <a:pt x="572" y="1870"/>
                    <a:pt x="929" y="477"/>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7" name="Google Shape;46447;p69"/>
            <p:cNvSpPr/>
            <p:nvPr/>
          </p:nvSpPr>
          <p:spPr>
            <a:xfrm>
              <a:off x="1114609" y="4324507"/>
              <a:ext cx="102815" cy="41635"/>
            </a:xfrm>
            <a:custGeom>
              <a:avLst/>
              <a:gdLst/>
              <a:ahLst/>
              <a:cxnLst/>
              <a:rect l="l" t="t" r="r" b="b"/>
              <a:pathLst>
                <a:path w="2383" h="965" extrusionOk="0">
                  <a:moveTo>
                    <a:pt x="1" y="0"/>
                  </a:moveTo>
                  <a:lnTo>
                    <a:pt x="1" y="0"/>
                  </a:lnTo>
                  <a:cubicBezTo>
                    <a:pt x="25" y="36"/>
                    <a:pt x="49" y="119"/>
                    <a:pt x="108" y="143"/>
                  </a:cubicBezTo>
                  <a:cubicBezTo>
                    <a:pt x="358" y="274"/>
                    <a:pt x="620" y="393"/>
                    <a:pt x="894" y="500"/>
                  </a:cubicBezTo>
                  <a:cubicBezTo>
                    <a:pt x="1180" y="619"/>
                    <a:pt x="1477" y="703"/>
                    <a:pt x="1775" y="798"/>
                  </a:cubicBezTo>
                  <a:cubicBezTo>
                    <a:pt x="1965" y="857"/>
                    <a:pt x="2168" y="905"/>
                    <a:pt x="2370" y="965"/>
                  </a:cubicBezTo>
                  <a:cubicBezTo>
                    <a:pt x="2370" y="953"/>
                    <a:pt x="2382" y="917"/>
                    <a:pt x="2382" y="905"/>
                  </a:cubicBezTo>
                  <a:cubicBezTo>
                    <a:pt x="1596" y="607"/>
                    <a:pt x="763" y="40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8" name="Google Shape;46448;p69"/>
            <p:cNvSpPr/>
            <p:nvPr/>
          </p:nvSpPr>
          <p:spPr>
            <a:xfrm>
              <a:off x="1060160" y="4037334"/>
              <a:ext cx="71966" cy="64243"/>
            </a:xfrm>
            <a:custGeom>
              <a:avLst/>
              <a:gdLst/>
              <a:ahLst/>
              <a:cxnLst/>
              <a:rect l="l" t="t" r="r" b="b"/>
              <a:pathLst>
                <a:path w="1668" h="1489" extrusionOk="0">
                  <a:moveTo>
                    <a:pt x="1" y="1"/>
                  </a:moveTo>
                  <a:cubicBezTo>
                    <a:pt x="453" y="620"/>
                    <a:pt x="1025" y="1096"/>
                    <a:pt x="1668" y="1489"/>
                  </a:cubicBezTo>
                  <a:cubicBezTo>
                    <a:pt x="1168" y="1001"/>
                    <a:pt x="656" y="536"/>
                    <a:pt x="144" y="60"/>
                  </a:cubicBezTo>
                  <a:cubicBezTo>
                    <a:pt x="96" y="24"/>
                    <a:pt x="37" y="1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9" name="Google Shape;46449;p69"/>
            <p:cNvSpPr/>
            <p:nvPr/>
          </p:nvSpPr>
          <p:spPr>
            <a:xfrm>
              <a:off x="1720797" y="4545884"/>
              <a:ext cx="94574" cy="29339"/>
            </a:xfrm>
            <a:custGeom>
              <a:avLst/>
              <a:gdLst/>
              <a:ahLst/>
              <a:cxnLst/>
              <a:rect l="l" t="t" r="r" b="b"/>
              <a:pathLst>
                <a:path w="2192" h="680" extrusionOk="0">
                  <a:moveTo>
                    <a:pt x="2167" y="1"/>
                  </a:moveTo>
                  <a:cubicBezTo>
                    <a:pt x="1441" y="227"/>
                    <a:pt x="727" y="465"/>
                    <a:pt x="0" y="679"/>
                  </a:cubicBezTo>
                  <a:cubicBezTo>
                    <a:pt x="762" y="584"/>
                    <a:pt x="1500" y="441"/>
                    <a:pt x="2191" y="72"/>
                  </a:cubicBezTo>
                  <a:cubicBezTo>
                    <a:pt x="2167" y="60"/>
                    <a:pt x="2167" y="25"/>
                    <a:pt x="2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0" name="Google Shape;46450;p69"/>
            <p:cNvSpPr/>
            <p:nvPr/>
          </p:nvSpPr>
          <p:spPr>
            <a:xfrm>
              <a:off x="761209" y="4211467"/>
              <a:ext cx="13893" cy="100744"/>
            </a:xfrm>
            <a:custGeom>
              <a:avLst/>
              <a:gdLst/>
              <a:ahLst/>
              <a:cxnLst/>
              <a:rect l="l" t="t" r="r" b="b"/>
              <a:pathLst>
                <a:path w="322" h="2335" extrusionOk="0">
                  <a:moveTo>
                    <a:pt x="167" y="1"/>
                  </a:moveTo>
                  <a:lnTo>
                    <a:pt x="167" y="1"/>
                  </a:lnTo>
                  <a:cubicBezTo>
                    <a:pt x="108" y="787"/>
                    <a:pt x="60" y="1561"/>
                    <a:pt x="0" y="2334"/>
                  </a:cubicBezTo>
                  <a:cubicBezTo>
                    <a:pt x="179" y="2239"/>
                    <a:pt x="322" y="775"/>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1" name="Google Shape;46451;p69"/>
            <p:cNvSpPr/>
            <p:nvPr/>
          </p:nvSpPr>
          <p:spPr>
            <a:xfrm>
              <a:off x="490474" y="4440610"/>
              <a:ext cx="74555" cy="49315"/>
            </a:xfrm>
            <a:custGeom>
              <a:avLst/>
              <a:gdLst/>
              <a:ahLst/>
              <a:cxnLst/>
              <a:rect l="l" t="t" r="r" b="b"/>
              <a:pathLst>
                <a:path w="1728" h="1143" extrusionOk="0">
                  <a:moveTo>
                    <a:pt x="1727" y="0"/>
                  </a:moveTo>
                  <a:lnTo>
                    <a:pt x="1727" y="0"/>
                  </a:lnTo>
                  <a:cubicBezTo>
                    <a:pt x="1227" y="524"/>
                    <a:pt x="668" y="905"/>
                    <a:pt x="1" y="1143"/>
                  </a:cubicBezTo>
                  <a:cubicBezTo>
                    <a:pt x="513" y="1095"/>
                    <a:pt x="941" y="833"/>
                    <a:pt x="1334" y="524"/>
                  </a:cubicBezTo>
                  <a:cubicBezTo>
                    <a:pt x="1501" y="381"/>
                    <a:pt x="1703" y="250"/>
                    <a:pt x="1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2" name="Google Shape;46452;p69"/>
            <p:cNvSpPr/>
            <p:nvPr/>
          </p:nvSpPr>
          <p:spPr>
            <a:xfrm>
              <a:off x="986210" y="3799562"/>
              <a:ext cx="53974" cy="59066"/>
            </a:xfrm>
            <a:custGeom>
              <a:avLst/>
              <a:gdLst/>
              <a:ahLst/>
              <a:cxnLst/>
              <a:rect l="l" t="t" r="r" b="b"/>
              <a:pathLst>
                <a:path w="1251" h="1369" extrusionOk="0">
                  <a:moveTo>
                    <a:pt x="1097" y="1"/>
                  </a:moveTo>
                  <a:cubicBezTo>
                    <a:pt x="960" y="1"/>
                    <a:pt x="864" y="121"/>
                    <a:pt x="774" y="201"/>
                  </a:cubicBezTo>
                  <a:cubicBezTo>
                    <a:pt x="405" y="511"/>
                    <a:pt x="191" y="940"/>
                    <a:pt x="0" y="1368"/>
                  </a:cubicBezTo>
                  <a:cubicBezTo>
                    <a:pt x="358" y="868"/>
                    <a:pt x="679" y="356"/>
                    <a:pt x="1251" y="47"/>
                  </a:cubicBezTo>
                  <a:cubicBezTo>
                    <a:pt x="1194" y="14"/>
                    <a:pt x="1143" y="1"/>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3" name="Google Shape;46453;p69"/>
            <p:cNvSpPr/>
            <p:nvPr/>
          </p:nvSpPr>
          <p:spPr>
            <a:xfrm>
              <a:off x="359486" y="4322953"/>
              <a:ext cx="35508" cy="52939"/>
            </a:xfrm>
            <a:custGeom>
              <a:avLst/>
              <a:gdLst/>
              <a:ahLst/>
              <a:cxnLst/>
              <a:rect l="l" t="t" r="r" b="b"/>
              <a:pathLst>
                <a:path w="823" h="1227" extrusionOk="0">
                  <a:moveTo>
                    <a:pt x="656" y="0"/>
                  </a:moveTo>
                  <a:cubicBezTo>
                    <a:pt x="620" y="36"/>
                    <a:pt x="608" y="60"/>
                    <a:pt x="596" y="72"/>
                  </a:cubicBezTo>
                  <a:cubicBezTo>
                    <a:pt x="441" y="370"/>
                    <a:pt x="275" y="667"/>
                    <a:pt x="120" y="953"/>
                  </a:cubicBezTo>
                  <a:cubicBezTo>
                    <a:pt x="108" y="989"/>
                    <a:pt x="36" y="1001"/>
                    <a:pt x="1" y="1013"/>
                  </a:cubicBezTo>
                  <a:cubicBezTo>
                    <a:pt x="13" y="1072"/>
                    <a:pt x="13" y="1143"/>
                    <a:pt x="1" y="1227"/>
                  </a:cubicBezTo>
                  <a:lnTo>
                    <a:pt x="60" y="1227"/>
                  </a:lnTo>
                  <a:cubicBezTo>
                    <a:pt x="84" y="1203"/>
                    <a:pt x="96" y="1191"/>
                    <a:pt x="120" y="1179"/>
                  </a:cubicBezTo>
                  <a:cubicBezTo>
                    <a:pt x="322" y="870"/>
                    <a:pt x="537" y="572"/>
                    <a:pt x="739" y="251"/>
                  </a:cubicBezTo>
                  <a:cubicBezTo>
                    <a:pt x="822" y="131"/>
                    <a:pt x="763" y="48"/>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4" name="Google Shape;46454;p69"/>
            <p:cNvSpPr/>
            <p:nvPr/>
          </p:nvSpPr>
          <p:spPr>
            <a:xfrm>
              <a:off x="883482" y="3961312"/>
              <a:ext cx="23126" cy="79646"/>
            </a:xfrm>
            <a:custGeom>
              <a:avLst/>
              <a:gdLst/>
              <a:ahLst/>
              <a:cxnLst/>
              <a:rect l="l" t="t" r="r" b="b"/>
              <a:pathLst>
                <a:path w="536" h="1846" extrusionOk="0">
                  <a:moveTo>
                    <a:pt x="191" y="1"/>
                  </a:moveTo>
                  <a:lnTo>
                    <a:pt x="191" y="1"/>
                  </a:lnTo>
                  <a:cubicBezTo>
                    <a:pt x="0" y="655"/>
                    <a:pt x="262" y="1239"/>
                    <a:pt x="441" y="1834"/>
                  </a:cubicBezTo>
                  <a:cubicBezTo>
                    <a:pt x="476" y="1834"/>
                    <a:pt x="488" y="1846"/>
                    <a:pt x="500" y="1846"/>
                  </a:cubicBezTo>
                  <a:cubicBezTo>
                    <a:pt x="500" y="1786"/>
                    <a:pt x="536" y="1727"/>
                    <a:pt x="524" y="1691"/>
                  </a:cubicBezTo>
                  <a:cubicBezTo>
                    <a:pt x="500" y="1632"/>
                    <a:pt x="441" y="1572"/>
                    <a:pt x="429" y="1513"/>
                  </a:cubicBezTo>
                  <a:cubicBezTo>
                    <a:pt x="357" y="1072"/>
                    <a:pt x="298" y="655"/>
                    <a:pt x="226" y="227"/>
                  </a:cubicBezTo>
                  <a:cubicBezTo>
                    <a:pt x="203" y="155"/>
                    <a:pt x="203" y="84"/>
                    <a:pt x="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5" name="Google Shape;46455;p69"/>
            <p:cNvSpPr/>
            <p:nvPr/>
          </p:nvSpPr>
          <p:spPr>
            <a:xfrm>
              <a:off x="1137217" y="4404627"/>
              <a:ext cx="46812" cy="31625"/>
            </a:xfrm>
            <a:custGeom>
              <a:avLst/>
              <a:gdLst/>
              <a:ahLst/>
              <a:cxnLst/>
              <a:rect l="l" t="t" r="r" b="b"/>
              <a:pathLst>
                <a:path w="1085" h="733" extrusionOk="0">
                  <a:moveTo>
                    <a:pt x="1084" y="1"/>
                  </a:moveTo>
                  <a:cubicBezTo>
                    <a:pt x="1013" y="1"/>
                    <a:pt x="918" y="1"/>
                    <a:pt x="858" y="24"/>
                  </a:cubicBezTo>
                  <a:cubicBezTo>
                    <a:pt x="727" y="108"/>
                    <a:pt x="620" y="227"/>
                    <a:pt x="501" y="310"/>
                  </a:cubicBezTo>
                  <a:cubicBezTo>
                    <a:pt x="334" y="441"/>
                    <a:pt x="156" y="560"/>
                    <a:pt x="1" y="679"/>
                  </a:cubicBezTo>
                  <a:cubicBezTo>
                    <a:pt x="1" y="703"/>
                    <a:pt x="13" y="715"/>
                    <a:pt x="37" y="727"/>
                  </a:cubicBezTo>
                  <a:cubicBezTo>
                    <a:pt x="68" y="727"/>
                    <a:pt x="105" y="732"/>
                    <a:pt x="137" y="732"/>
                  </a:cubicBezTo>
                  <a:cubicBezTo>
                    <a:pt x="153" y="732"/>
                    <a:pt x="167" y="731"/>
                    <a:pt x="179" y="727"/>
                  </a:cubicBezTo>
                  <a:lnTo>
                    <a:pt x="715" y="370"/>
                  </a:lnTo>
                  <a:cubicBezTo>
                    <a:pt x="810" y="310"/>
                    <a:pt x="918" y="239"/>
                    <a:pt x="1013" y="143"/>
                  </a:cubicBezTo>
                  <a:cubicBezTo>
                    <a:pt x="1037" y="108"/>
                    <a:pt x="1049" y="36"/>
                    <a:pt x="1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6" name="Google Shape;46456;p69"/>
            <p:cNvSpPr/>
            <p:nvPr/>
          </p:nvSpPr>
          <p:spPr>
            <a:xfrm>
              <a:off x="1381245" y="4589029"/>
              <a:ext cx="41117" cy="65278"/>
            </a:xfrm>
            <a:custGeom>
              <a:avLst/>
              <a:gdLst/>
              <a:ahLst/>
              <a:cxnLst/>
              <a:rect l="l" t="t" r="r" b="b"/>
              <a:pathLst>
                <a:path w="953" h="1513" extrusionOk="0">
                  <a:moveTo>
                    <a:pt x="834" y="1"/>
                  </a:moveTo>
                  <a:lnTo>
                    <a:pt x="834" y="1"/>
                  </a:lnTo>
                  <a:cubicBezTo>
                    <a:pt x="774" y="84"/>
                    <a:pt x="691" y="156"/>
                    <a:pt x="679" y="251"/>
                  </a:cubicBezTo>
                  <a:cubicBezTo>
                    <a:pt x="631" y="572"/>
                    <a:pt x="488" y="846"/>
                    <a:pt x="298" y="1096"/>
                  </a:cubicBezTo>
                  <a:cubicBezTo>
                    <a:pt x="203" y="1215"/>
                    <a:pt x="119" y="1346"/>
                    <a:pt x="0" y="1513"/>
                  </a:cubicBezTo>
                  <a:cubicBezTo>
                    <a:pt x="453" y="1263"/>
                    <a:pt x="953" y="334"/>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7" name="Google Shape;46457;p69"/>
            <p:cNvSpPr/>
            <p:nvPr/>
          </p:nvSpPr>
          <p:spPr>
            <a:xfrm>
              <a:off x="1047346" y="4372829"/>
              <a:ext cx="59109" cy="64718"/>
            </a:xfrm>
            <a:custGeom>
              <a:avLst/>
              <a:gdLst/>
              <a:ahLst/>
              <a:cxnLst/>
              <a:rect l="l" t="t" r="r" b="b"/>
              <a:pathLst>
                <a:path w="1370" h="1500" extrusionOk="0">
                  <a:moveTo>
                    <a:pt x="1265" y="1"/>
                  </a:moveTo>
                  <a:cubicBezTo>
                    <a:pt x="1252" y="1"/>
                    <a:pt x="1238" y="3"/>
                    <a:pt x="1227" y="11"/>
                  </a:cubicBezTo>
                  <a:cubicBezTo>
                    <a:pt x="679" y="380"/>
                    <a:pt x="334" y="928"/>
                    <a:pt x="0" y="1500"/>
                  </a:cubicBezTo>
                  <a:cubicBezTo>
                    <a:pt x="393" y="976"/>
                    <a:pt x="810" y="440"/>
                    <a:pt x="1369" y="47"/>
                  </a:cubicBezTo>
                  <a:cubicBezTo>
                    <a:pt x="1346" y="35"/>
                    <a:pt x="1334" y="35"/>
                    <a:pt x="1346" y="11"/>
                  </a:cubicBezTo>
                  <a:cubicBezTo>
                    <a:pt x="1322" y="11"/>
                    <a:pt x="1293" y="1"/>
                    <a:pt x="1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8" name="Google Shape;46458;p69"/>
            <p:cNvSpPr/>
            <p:nvPr/>
          </p:nvSpPr>
          <p:spPr>
            <a:xfrm>
              <a:off x="556745" y="4046567"/>
              <a:ext cx="14454" cy="60144"/>
            </a:xfrm>
            <a:custGeom>
              <a:avLst/>
              <a:gdLst/>
              <a:ahLst/>
              <a:cxnLst/>
              <a:rect l="l" t="t" r="r" b="b"/>
              <a:pathLst>
                <a:path w="335" h="1394" extrusionOk="0">
                  <a:moveTo>
                    <a:pt x="275" y="1"/>
                  </a:moveTo>
                  <a:cubicBezTo>
                    <a:pt x="251" y="37"/>
                    <a:pt x="191" y="72"/>
                    <a:pt x="191" y="108"/>
                  </a:cubicBezTo>
                  <a:cubicBezTo>
                    <a:pt x="120" y="489"/>
                    <a:pt x="60" y="858"/>
                    <a:pt x="1" y="1227"/>
                  </a:cubicBezTo>
                  <a:lnTo>
                    <a:pt x="156" y="1394"/>
                  </a:lnTo>
                  <a:cubicBezTo>
                    <a:pt x="167" y="1334"/>
                    <a:pt x="203" y="1287"/>
                    <a:pt x="203" y="1227"/>
                  </a:cubicBezTo>
                  <a:cubicBezTo>
                    <a:pt x="215" y="1049"/>
                    <a:pt x="203" y="870"/>
                    <a:pt x="227" y="692"/>
                  </a:cubicBezTo>
                  <a:cubicBezTo>
                    <a:pt x="263" y="501"/>
                    <a:pt x="310" y="322"/>
                    <a:pt x="334" y="144"/>
                  </a:cubicBezTo>
                  <a:cubicBezTo>
                    <a:pt x="334" y="96"/>
                    <a:pt x="298" y="49"/>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9" name="Google Shape;46459;p69"/>
            <p:cNvSpPr/>
            <p:nvPr/>
          </p:nvSpPr>
          <p:spPr>
            <a:xfrm>
              <a:off x="370790" y="4248399"/>
              <a:ext cx="67867" cy="13461"/>
            </a:xfrm>
            <a:custGeom>
              <a:avLst/>
              <a:gdLst/>
              <a:ahLst/>
              <a:cxnLst/>
              <a:rect l="l" t="t" r="r" b="b"/>
              <a:pathLst>
                <a:path w="1573" h="312" extrusionOk="0">
                  <a:moveTo>
                    <a:pt x="802" y="0"/>
                  </a:moveTo>
                  <a:cubicBezTo>
                    <a:pt x="513" y="0"/>
                    <a:pt x="208" y="75"/>
                    <a:pt x="1" y="228"/>
                  </a:cubicBezTo>
                  <a:cubicBezTo>
                    <a:pt x="36" y="216"/>
                    <a:pt x="60" y="193"/>
                    <a:pt x="96" y="193"/>
                  </a:cubicBezTo>
                  <a:cubicBezTo>
                    <a:pt x="268" y="135"/>
                    <a:pt x="437" y="91"/>
                    <a:pt x="608" y="91"/>
                  </a:cubicBezTo>
                  <a:cubicBezTo>
                    <a:pt x="721" y="91"/>
                    <a:pt x="835" y="110"/>
                    <a:pt x="953" y="157"/>
                  </a:cubicBezTo>
                  <a:cubicBezTo>
                    <a:pt x="1132" y="228"/>
                    <a:pt x="1346" y="252"/>
                    <a:pt x="1572" y="312"/>
                  </a:cubicBezTo>
                  <a:cubicBezTo>
                    <a:pt x="1463" y="105"/>
                    <a:pt x="1143" y="0"/>
                    <a:pt x="8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0" name="Google Shape;46460;p69"/>
            <p:cNvSpPr/>
            <p:nvPr/>
          </p:nvSpPr>
          <p:spPr>
            <a:xfrm>
              <a:off x="1340646" y="4489407"/>
              <a:ext cx="25240" cy="99147"/>
            </a:xfrm>
            <a:custGeom>
              <a:avLst/>
              <a:gdLst/>
              <a:ahLst/>
              <a:cxnLst/>
              <a:rect l="l" t="t" r="r" b="b"/>
              <a:pathLst>
                <a:path w="585" h="2298" extrusionOk="0">
                  <a:moveTo>
                    <a:pt x="48" y="0"/>
                  </a:moveTo>
                  <a:cubicBezTo>
                    <a:pt x="24" y="12"/>
                    <a:pt x="13" y="12"/>
                    <a:pt x="1" y="48"/>
                  </a:cubicBezTo>
                  <a:cubicBezTo>
                    <a:pt x="179" y="619"/>
                    <a:pt x="417" y="1203"/>
                    <a:pt x="179" y="1834"/>
                  </a:cubicBezTo>
                  <a:lnTo>
                    <a:pt x="227" y="1834"/>
                  </a:lnTo>
                  <a:cubicBezTo>
                    <a:pt x="263" y="1727"/>
                    <a:pt x="310" y="1607"/>
                    <a:pt x="358" y="1500"/>
                  </a:cubicBezTo>
                  <a:lnTo>
                    <a:pt x="370" y="1500"/>
                  </a:lnTo>
                  <a:cubicBezTo>
                    <a:pt x="370" y="1762"/>
                    <a:pt x="358" y="2036"/>
                    <a:pt x="358" y="2298"/>
                  </a:cubicBezTo>
                  <a:cubicBezTo>
                    <a:pt x="417" y="2262"/>
                    <a:pt x="429" y="2215"/>
                    <a:pt x="429" y="2167"/>
                  </a:cubicBezTo>
                  <a:cubicBezTo>
                    <a:pt x="429" y="2048"/>
                    <a:pt x="441" y="1941"/>
                    <a:pt x="441" y="1834"/>
                  </a:cubicBezTo>
                  <a:cubicBezTo>
                    <a:pt x="429" y="1667"/>
                    <a:pt x="584" y="1453"/>
                    <a:pt x="346" y="1334"/>
                  </a:cubicBezTo>
                  <a:cubicBezTo>
                    <a:pt x="322" y="1322"/>
                    <a:pt x="322" y="1274"/>
                    <a:pt x="322" y="1250"/>
                  </a:cubicBezTo>
                  <a:cubicBezTo>
                    <a:pt x="251" y="881"/>
                    <a:pt x="191" y="524"/>
                    <a:pt x="120" y="143"/>
                  </a:cubicBezTo>
                  <a:cubicBezTo>
                    <a:pt x="108" y="83"/>
                    <a:pt x="72" y="48"/>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1" name="Google Shape;46461;p69"/>
            <p:cNvSpPr/>
            <p:nvPr/>
          </p:nvSpPr>
          <p:spPr>
            <a:xfrm>
              <a:off x="1604693" y="4570045"/>
              <a:ext cx="29339" cy="81199"/>
            </a:xfrm>
            <a:custGeom>
              <a:avLst/>
              <a:gdLst/>
              <a:ahLst/>
              <a:cxnLst/>
              <a:rect l="l" t="t" r="r" b="b"/>
              <a:pathLst>
                <a:path w="680" h="1882" extrusionOk="0">
                  <a:moveTo>
                    <a:pt x="477" y="0"/>
                  </a:moveTo>
                  <a:cubicBezTo>
                    <a:pt x="417" y="322"/>
                    <a:pt x="358" y="643"/>
                    <a:pt x="310" y="977"/>
                  </a:cubicBezTo>
                  <a:cubicBezTo>
                    <a:pt x="262" y="1298"/>
                    <a:pt x="96" y="1584"/>
                    <a:pt x="0" y="1882"/>
                  </a:cubicBezTo>
                  <a:cubicBezTo>
                    <a:pt x="370" y="1548"/>
                    <a:pt x="679" y="298"/>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2" name="Google Shape;46462;p69"/>
            <p:cNvSpPr/>
            <p:nvPr/>
          </p:nvSpPr>
          <p:spPr>
            <a:xfrm>
              <a:off x="719617" y="4109256"/>
              <a:ext cx="14410" cy="64761"/>
            </a:xfrm>
            <a:custGeom>
              <a:avLst/>
              <a:gdLst/>
              <a:ahLst/>
              <a:cxnLst/>
              <a:rect l="l" t="t" r="r" b="b"/>
              <a:pathLst>
                <a:path w="334" h="1501" extrusionOk="0">
                  <a:moveTo>
                    <a:pt x="0" y="1"/>
                  </a:moveTo>
                  <a:lnTo>
                    <a:pt x="0" y="1"/>
                  </a:lnTo>
                  <a:cubicBezTo>
                    <a:pt x="71" y="536"/>
                    <a:pt x="155" y="1013"/>
                    <a:pt x="226" y="1501"/>
                  </a:cubicBezTo>
                  <a:cubicBezTo>
                    <a:pt x="333" y="1203"/>
                    <a:pt x="298" y="429"/>
                    <a:pt x="167" y="167"/>
                  </a:cubicBezTo>
                  <a:cubicBezTo>
                    <a:pt x="131" y="120"/>
                    <a:pt x="71" y="7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3" name="Google Shape;46463;p69"/>
            <p:cNvSpPr/>
            <p:nvPr/>
          </p:nvSpPr>
          <p:spPr>
            <a:xfrm>
              <a:off x="614300" y="3965411"/>
              <a:ext cx="24679" cy="72484"/>
            </a:xfrm>
            <a:custGeom>
              <a:avLst/>
              <a:gdLst/>
              <a:ahLst/>
              <a:cxnLst/>
              <a:rect l="l" t="t" r="r" b="b"/>
              <a:pathLst>
                <a:path w="572" h="1680" extrusionOk="0">
                  <a:moveTo>
                    <a:pt x="524" y="1"/>
                  </a:moveTo>
                  <a:cubicBezTo>
                    <a:pt x="488" y="13"/>
                    <a:pt x="453" y="48"/>
                    <a:pt x="429" y="72"/>
                  </a:cubicBezTo>
                  <a:cubicBezTo>
                    <a:pt x="369" y="227"/>
                    <a:pt x="334" y="358"/>
                    <a:pt x="274" y="501"/>
                  </a:cubicBezTo>
                  <a:cubicBezTo>
                    <a:pt x="215" y="656"/>
                    <a:pt x="155" y="822"/>
                    <a:pt x="107" y="977"/>
                  </a:cubicBezTo>
                  <a:cubicBezTo>
                    <a:pt x="60" y="1179"/>
                    <a:pt x="36" y="1370"/>
                    <a:pt x="0" y="1596"/>
                  </a:cubicBezTo>
                  <a:cubicBezTo>
                    <a:pt x="24" y="1620"/>
                    <a:pt x="60" y="1656"/>
                    <a:pt x="107" y="1680"/>
                  </a:cubicBezTo>
                  <a:cubicBezTo>
                    <a:pt x="119" y="1632"/>
                    <a:pt x="155" y="1608"/>
                    <a:pt x="155" y="1560"/>
                  </a:cubicBezTo>
                  <a:cubicBezTo>
                    <a:pt x="167" y="1513"/>
                    <a:pt x="131" y="1477"/>
                    <a:pt x="155" y="1430"/>
                  </a:cubicBezTo>
                  <a:cubicBezTo>
                    <a:pt x="238" y="1084"/>
                    <a:pt x="346" y="763"/>
                    <a:pt x="453" y="417"/>
                  </a:cubicBezTo>
                  <a:cubicBezTo>
                    <a:pt x="476" y="310"/>
                    <a:pt x="536" y="203"/>
                    <a:pt x="572" y="108"/>
                  </a:cubicBezTo>
                  <a:cubicBezTo>
                    <a:pt x="572" y="72"/>
                    <a:pt x="536" y="25"/>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4" name="Google Shape;46464;p69"/>
            <p:cNvSpPr/>
            <p:nvPr/>
          </p:nvSpPr>
          <p:spPr>
            <a:xfrm>
              <a:off x="1060160" y="4059942"/>
              <a:ext cx="57599" cy="54492"/>
            </a:xfrm>
            <a:custGeom>
              <a:avLst/>
              <a:gdLst/>
              <a:ahLst/>
              <a:cxnLst/>
              <a:rect l="l" t="t" r="r" b="b"/>
              <a:pathLst>
                <a:path w="1335" h="1263" extrusionOk="0">
                  <a:moveTo>
                    <a:pt x="1" y="1"/>
                  </a:moveTo>
                  <a:lnTo>
                    <a:pt x="1" y="1"/>
                  </a:lnTo>
                  <a:cubicBezTo>
                    <a:pt x="13" y="251"/>
                    <a:pt x="1013" y="1167"/>
                    <a:pt x="1334" y="1263"/>
                  </a:cubicBezTo>
                  <a:cubicBezTo>
                    <a:pt x="906" y="858"/>
                    <a:pt x="441"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5" name="Google Shape;46465;p69"/>
            <p:cNvSpPr/>
            <p:nvPr/>
          </p:nvSpPr>
          <p:spPr>
            <a:xfrm>
              <a:off x="1281581" y="4633727"/>
              <a:ext cx="54492" cy="20106"/>
            </a:xfrm>
            <a:custGeom>
              <a:avLst/>
              <a:gdLst/>
              <a:ahLst/>
              <a:cxnLst/>
              <a:rect l="l" t="t" r="r" b="b"/>
              <a:pathLst>
                <a:path w="1263" h="466" extrusionOk="0">
                  <a:moveTo>
                    <a:pt x="0" y="1"/>
                  </a:moveTo>
                  <a:lnTo>
                    <a:pt x="0" y="1"/>
                  </a:lnTo>
                  <a:cubicBezTo>
                    <a:pt x="48" y="108"/>
                    <a:pt x="84" y="227"/>
                    <a:pt x="155" y="239"/>
                  </a:cubicBezTo>
                  <a:cubicBezTo>
                    <a:pt x="524" y="334"/>
                    <a:pt x="882" y="394"/>
                    <a:pt x="1239" y="465"/>
                  </a:cubicBezTo>
                  <a:cubicBezTo>
                    <a:pt x="1251" y="429"/>
                    <a:pt x="1251" y="406"/>
                    <a:pt x="1263" y="370"/>
                  </a:cubicBezTo>
                  <a:cubicBezTo>
                    <a:pt x="858" y="167"/>
                    <a:pt x="370" y="31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6" name="Google Shape;46466;p69"/>
            <p:cNvSpPr/>
            <p:nvPr/>
          </p:nvSpPr>
          <p:spPr>
            <a:xfrm>
              <a:off x="1263071" y="4263888"/>
              <a:ext cx="73519" cy="25714"/>
            </a:xfrm>
            <a:custGeom>
              <a:avLst/>
              <a:gdLst/>
              <a:ahLst/>
              <a:cxnLst/>
              <a:rect l="l" t="t" r="r" b="b"/>
              <a:pathLst>
                <a:path w="1704" h="596" extrusionOk="0">
                  <a:moveTo>
                    <a:pt x="1" y="0"/>
                  </a:moveTo>
                  <a:cubicBezTo>
                    <a:pt x="25" y="155"/>
                    <a:pt x="1203" y="584"/>
                    <a:pt x="1703" y="596"/>
                  </a:cubicBezTo>
                  <a:cubicBezTo>
                    <a:pt x="1144" y="405"/>
                    <a:pt x="560" y="19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7" name="Google Shape;46467;p69"/>
            <p:cNvSpPr/>
            <p:nvPr/>
          </p:nvSpPr>
          <p:spPr>
            <a:xfrm>
              <a:off x="1286715" y="4458558"/>
              <a:ext cx="54492" cy="13936"/>
            </a:xfrm>
            <a:custGeom>
              <a:avLst/>
              <a:gdLst/>
              <a:ahLst/>
              <a:cxnLst/>
              <a:rect l="l" t="t" r="r" b="b"/>
              <a:pathLst>
                <a:path w="1263" h="323" extrusionOk="0">
                  <a:moveTo>
                    <a:pt x="120" y="1"/>
                  </a:moveTo>
                  <a:cubicBezTo>
                    <a:pt x="84" y="1"/>
                    <a:pt x="48" y="48"/>
                    <a:pt x="1" y="72"/>
                  </a:cubicBezTo>
                  <a:cubicBezTo>
                    <a:pt x="48" y="108"/>
                    <a:pt x="72" y="132"/>
                    <a:pt x="120" y="132"/>
                  </a:cubicBezTo>
                  <a:cubicBezTo>
                    <a:pt x="370" y="179"/>
                    <a:pt x="643" y="203"/>
                    <a:pt x="893" y="251"/>
                  </a:cubicBezTo>
                  <a:cubicBezTo>
                    <a:pt x="1001" y="263"/>
                    <a:pt x="1120" y="298"/>
                    <a:pt x="1239" y="322"/>
                  </a:cubicBezTo>
                  <a:cubicBezTo>
                    <a:pt x="1251" y="298"/>
                    <a:pt x="1251" y="263"/>
                    <a:pt x="1263" y="251"/>
                  </a:cubicBezTo>
                  <a:cubicBezTo>
                    <a:pt x="1239" y="227"/>
                    <a:pt x="1203" y="203"/>
                    <a:pt x="1155" y="191"/>
                  </a:cubicBezTo>
                  <a:cubicBezTo>
                    <a:pt x="1072" y="179"/>
                    <a:pt x="965" y="167"/>
                    <a:pt x="882" y="144"/>
                  </a:cubicBezTo>
                  <a:cubicBezTo>
                    <a:pt x="620" y="108"/>
                    <a:pt x="370" y="48"/>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8" name="Google Shape;46468;p69"/>
            <p:cNvSpPr/>
            <p:nvPr/>
          </p:nvSpPr>
          <p:spPr>
            <a:xfrm>
              <a:off x="1456231" y="4428788"/>
              <a:ext cx="97119" cy="6127"/>
            </a:xfrm>
            <a:custGeom>
              <a:avLst/>
              <a:gdLst/>
              <a:ahLst/>
              <a:cxnLst/>
              <a:rect l="l" t="t" r="r" b="b"/>
              <a:pathLst>
                <a:path w="2251" h="142" extrusionOk="0">
                  <a:moveTo>
                    <a:pt x="1" y="0"/>
                  </a:moveTo>
                  <a:lnTo>
                    <a:pt x="1" y="0"/>
                  </a:lnTo>
                  <a:cubicBezTo>
                    <a:pt x="480" y="108"/>
                    <a:pt x="964" y="141"/>
                    <a:pt x="1454" y="141"/>
                  </a:cubicBezTo>
                  <a:cubicBezTo>
                    <a:pt x="1718" y="141"/>
                    <a:pt x="1984" y="132"/>
                    <a:pt x="2251" y="119"/>
                  </a:cubicBezTo>
                  <a:cubicBezTo>
                    <a:pt x="1501" y="84"/>
                    <a:pt x="739"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9" name="Google Shape;46469;p69"/>
            <p:cNvSpPr/>
            <p:nvPr/>
          </p:nvSpPr>
          <p:spPr>
            <a:xfrm>
              <a:off x="1168066" y="4688694"/>
              <a:ext cx="6687" cy="50393"/>
            </a:xfrm>
            <a:custGeom>
              <a:avLst/>
              <a:gdLst/>
              <a:ahLst/>
              <a:cxnLst/>
              <a:rect l="l" t="t" r="r" b="b"/>
              <a:pathLst>
                <a:path w="155" h="1168" extrusionOk="0">
                  <a:moveTo>
                    <a:pt x="60" y="1"/>
                  </a:moveTo>
                  <a:cubicBezTo>
                    <a:pt x="36" y="48"/>
                    <a:pt x="0" y="84"/>
                    <a:pt x="0" y="108"/>
                  </a:cubicBezTo>
                  <a:lnTo>
                    <a:pt x="0" y="1037"/>
                  </a:lnTo>
                  <a:cubicBezTo>
                    <a:pt x="12" y="1060"/>
                    <a:pt x="60" y="1108"/>
                    <a:pt x="95" y="1168"/>
                  </a:cubicBezTo>
                  <a:cubicBezTo>
                    <a:pt x="119" y="1108"/>
                    <a:pt x="143" y="1037"/>
                    <a:pt x="155" y="977"/>
                  </a:cubicBezTo>
                  <a:cubicBezTo>
                    <a:pt x="155" y="941"/>
                    <a:pt x="143" y="918"/>
                    <a:pt x="143" y="882"/>
                  </a:cubicBezTo>
                  <a:cubicBezTo>
                    <a:pt x="131" y="727"/>
                    <a:pt x="107" y="572"/>
                    <a:pt x="107" y="406"/>
                  </a:cubicBezTo>
                  <a:cubicBezTo>
                    <a:pt x="107" y="298"/>
                    <a:pt x="131" y="203"/>
                    <a:pt x="131" y="96"/>
                  </a:cubicBezTo>
                  <a:cubicBezTo>
                    <a:pt x="131" y="60"/>
                    <a:pt x="84" y="36"/>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0" name="Google Shape;46470;p69"/>
            <p:cNvSpPr/>
            <p:nvPr/>
          </p:nvSpPr>
          <p:spPr>
            <a:xfrm>
              <a:off x="542895" y="4165259"/>
              <a:ext cx="40082" cy="54492"/>
            </a:xfrm>
            <a:custGeom>
              <a:avLst/>
              <a:gdLst/>
              <a:ahLst/>
              <a:cxnLst/>
              <a:rect l="l" t="t" r="r" b="b"/>
              <a:pathLst>
                <a:path w="929" h="1263" extrusionOk="0">
                  <a:moveTo>
                    <a:pt x="869" y="0"/>
                  </a:moveTo>
                  <a:cubicBezTo>
                    <a:pt x="834" y="12"/>
                    <a:pt x="774" y="24"/>
                    <a:pt x="762" y="60"/>
                  </a:cubicBezTo>
                  <a:cubicBezTo>
                    <a:pt x="512" y="393"/>
                    <a:pt x="262" y="750"/>
                    <a:pt x="24" y="1108"/>
                  </a:cubicBezTo>
                  <a:cubicBezTo>
                    <a:pt x="0" y="1131"/>
                    <a:pt x="24" y="1167"/>
                    <a:pt x="36" y="1262"/>
                  </a:cubicBezTo>
                  <a:cubicBezTo>
                    <a:pt x="179" y="1072"/>
                    <a:pt x="274" y="905"/>
                    <a:pt x="393" y="750"/>
                  </a:cubicBezTo>
                  <a:cubicBezTo>
                    <a:pt x="536" y="548"/>
                    <a:pt x="703" y="357"/>
                    <a:pt x="869" y="143"/>
                  </a:cubicBezTo>
                  <a:cubicBezTo>
                    <a:pt x="893" y="119"/>
                    <a:pt x="917" y="84"/>
                    <a:pt x="929" y="36"/>
                  </a:cubicBezTo>
                  <a:cubicBezTo>
                    <a:pt x="929" y="24"/>
                    <a:pt x="881" y="0"/>
                    <a:pt x="8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1" name="Google Shape;46471;p69"/>
            <p:cNvSpPr/>
            <p:nvPr/>
          </p:nvSpPr>
          <p:spPr>
            <a:xfrm>
              <a:off x="506912" y="4424646"/>
              <a:ext cx="49876" cy="40125"/>
            </a:xfrm>
            <a:custGeom>
              <a:avLst/>
              <a:gdLst/>
              <a:ahLst/>
              <a:cxnLst/>
              <a:rect l="l" t="t" r="r" b="b"/>
              <a:pathLst>
                <a:path w="1156" h="930" extrusionOk="0">
                  <a:moveTo>
                    <a:pt x="1120" y="1"/>
                  </a:moveTo>
                  <a:lnTo>
                    <a:pt x="1120" y="1"/>
                  </a:lnTo>
                  <a:cubicBezTo>
                    <a:pt x="727" y="310"/>
                    <a:pt x="382" y="608"/>
                    <a:pt x="1" y="930"/>
                  </a:cubicBezTo>
                  <a:cubicBezTo>
                    <a:pt x="346" y="870"/>
                    <a:pt x="1156" y="215"/>
                    <a:pt x="1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2" name="Google Shape;46472;p69"/>
            <p:cNvSpPr/>
            <p:nvPr/>
          </p:nvSpPr>
          <p:spPr>
            <a:xfrm>
              <a:off x="798702" y="3974169"/>
              <a:ext cx="17517" cy="62690"/>
            </a:xfrm>
            <a:custGeom>
              <a:avLst/>
              <a:gdLst/>
              <a:ahLst/>
              <a:cxnLst/>
              <a:rect l="l" t="t" r="r" b="b"/>
              <a:pathLst>
                <a:path w="406" h="1453" extrusionOk="0">
                  <a:moveTo>
                    <a:pt x="24" y="0"/>
                  </a:moveTo>
                  <a:cubicBezTo>
                    <a:pt x="1" y="476"/>
                    <a:pt x="227" y="929"/>
                    <a:pt x="263" y="1453"/>
                  </a:cubicBezTo>
                  <a:cubicBezTo>
                    <a:pt x="405" y="1286"/>
                    <a:pt x="251" y="417"/>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3" name="Google Shape;46473;p69"/>
            <p:cNvSpPr/>
            <p:nvPr/>
          </p:nvSpPr>
          <p:spPr>
            <a:xfrm>
              <a:off x="1220444" y="4574144"/>
              <a:ext cx="18035" cy="74037"/>
            </a:xfrm>
            <a:custGeom>
              <a:avLst/>
              <a:gdLst/>
              <a:ahLst/>
              <a:cxnLst/>
              <a:rect l="l" t="t" r="r" b="b"/>
              <a:pathLst>
                <a:path w="418" h="1716" extrusionOk="0">
                  <a:moveTo>
                    <a:pt x="310" y="1"/>
                  </a:moveTo>
                  <a:lnTo>
                    <a:pt x="1" y="1691"/>
                  </a:lnTo>
                  <a:cubicBezTo>
                    <a:pt x="13" y="1691"/>
                    <a:pt x="48" y="1715"/>
                    <a:pt x="60" y="1715"/>
                  </a:cubicBezTo>
                  <a:lnTo>
                    <a:pt x="417" y="13"/>
                  </a:lnTo>
                  <a:cubicBezTo>
                    <a:pt x="370" y="1"/>
                    <a:pt x="346" y="1"/>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4" name="Google Shape;46474;p69"/>
            <p:cNvSpPr/>
            <p:nvPr/>
          </p:nvSpPr>
          <p:spPr>
            <a:xfrm>
              <a:off x="1120261" y="4599340"/>
              <a:ext cx="10829" cy="78092"/>
            </a:xfrm>
            <a:custGeom>
              <a:avLst/>
              <a:gdLst/>
              <a:ahLst/>
              <a:cxnLst/>
              <a:rect l="l" t="t" r="r" b="b"/>
              <a:pathLst>
                <a:path w="251" h="1810" extrusionOk="0">
                  <a:moveTo>
                    <a:pt x="191" y="0"/>
                  </a:moveTo>
                  <a:cubicBezTo>
                    <a:pt x="1" y="310"/>
                    <a:pt x="108" y="619"/>
                    <a:pt x="132" y="953"/>
                  </a:cubicBezTo>
                  <a:cubicBezTo>
                    <a:pt x="168" y="1262"/>
                    <a:pt x="227" y="1572"/>
                    <a:pt x="251" y="1810"/>
                  </a:cubicBezTo>
                  <a:cubicBezTo>
                    <a:pt x="239" y="1262"/>
                    <a:pt x="227" y="631"/>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5" name="Google Shape;46475;p69"/>
            <p:cNvSpPr/>
            <p:nvPr/>
          </p:nvSpPr>
          <p:spPr>
            <a:xfrm>
              <a:off x="1376629" y="4189894"/>
              <a:ext cx="93538" cy="25240"/>
            </a:xfrm>
            <a:custGeom>
              <a:avLst/>
              <a:gdLst/>
              <a:ahLst/>
              <a:cxnLst/>
              <a:rect l="l" t="t" r="r" b="b"/>
              <a:pathLst>
                <a:path w="2168" h="585" extrusionOk="0">
                  <a:moveTo>
                    <a:pt x="0" y="1"/>
                  </a:moveTo>
                  <a:lnTo>
                    <a:pt x="0" y="1"/>
                  </a:lnTo>
                  <a:cubicBezTo>
                    <a:pt x="655" y="417"/>
                    <a:pt x="1429" y="477"/>
                    <a:pt x="2167" y="584"/>
                  </a:cubicBezTo>
                  <a:cubicBezTo>
                    <a:pt x="1429" y="465"/>
                    <a:pt x="679"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6" name="Google Shape;46476;p69"/>
            <p:cNvSpPr/>
            <p:nvPr/>
          </p:nvSpPr>
          <p:spPr>
            <a:xfrm>
              <a:off x="677982" y="4402081"/>
              <a:ext cx="49876" cy="35465"/>
            </a:xfrm>
            <a:custGeom>
              <a:avLst/>
              <a:gdLst/>
              <a:ahLst/>
              <a:cxnLst/>
              <a:rect l="l" t="t" r="r" b="b"/>
              <a:pathLst>
                <a:path w="1156" h="822" extrusionOk="0">
                  <a:moveTo>
                    <a:pt x="1" y="0"/>
                  </a:moveTo>
                  <a:lnTo>
                    <a:pt x="1" y="0"/>
                  </a:lnTo>
                  <a:cubicBezTo>
                    <a:pt x="24" y="60"/>
                    <a:pt x="36" y="143"/>
                    <a:pt x="108" y="191"/>
                  </a:cubicBezTo>
                  <a:cubicBezTo>
                    <a:pt x="382" y="369"/>
                    <a:pt x="679" y="548"/>
                    <a:pt x="977" y="726"/>
                  </a:cubicBezTo>
                  <a:cubicBezTo>
                    <a:pt x="1025" y="762"/>
                    <a:pt x="1096" y="786"/>
                    <a:pt x="1156" y="822"/>
                  </a:cubicBezTo>
                  <a:cubicBezTo>
                    <a:pt x="1156" y="738"/>
                    <a:pt x="1156" y="714"/>
                    <a:pt x="1132" y="703"/>
                  </a:cubicBezTo>
                  <a:cubicBezTo>
                    <a:pt x="858" y="524"/>
                    <a:pt x="584" y="345"/>
                    <a:pt x="298" y="167"/>
                  </a:cubicBezTo>
                  <a:cubicBezTo>
                    <a:pt x="203" y="107"/>
                    <a:pt x="108"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7" name="Google Shape;46477;p69"/>
            <p:cNvSpPr/>
            <p:nvPr/>
          </p:nvSpPr>
          <p:spPr>
            <a:xfrm>
              <a:off x="412079" y="4435950"/>
              <a:ext cx="48668" cy="35077"/>
            </a:xfrm>
            <a:custGeom>
              <a:avLst/>
              <a:gdLst/>
              <a:ahLst/>
              <a:cxnLst/>
              <a:rect l="l" t="t" r="r" b="b"/>
              <a:pathLst>
                <a:path w="1128" h="813" extrusionOk="0">
                  <a:moveTo>
                    <a:pt x="103" y="1"/>
                  </a:moveTo>
                  <a:cubicBezTo>
                    <a:pt x="1" y="445"/>
                    <a:pt x="432" y="813"/>
                    <a:pt x="1043" y="813"/>
                  </a:cubicBezTo>
                  <a:cubicBezTo>
                    <a:pt x="1070" y="813"/>
                    <a:pt x="1099" y="812"/>
                    <a:pt x="1127" y="810"/>
                  </a:cubicBezTo>
                  <a:cubicBezTo>
                    <a:pt x="675" y="703"/>
                    <a:pt x="222" y="572"/>
                    <a:pt x="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8" name="Google Shape;46478;p69"/>
            <p:cNvSpPr/>
            <p:nvPr/>
          </p:nvSpPr>
          <p:spPr>
            <a:xfrm>
              <a:off x="1209140" y="4527418"/>
              <a:ext cx="32402" cy="51903"/>
            </a:xfrm>
            <a:custGeom>
              <a:avLst/>
              <a:gdLst/>
              <a:ahLst/>
              <a:cxnLst/>
              <a:rect l="l" t="t" r="r" b="b"/>
              <a:pathLst>
                <a:path w="751" h="1203" extrusionOk="0">
                  <a:moveTo>
                    <a:pt x="751" y="0"/>
                  </a:moveTo>
                  <a:lnTo>
                    <a:pt x="751" y="0"/>
                  </a:lnTo>
                  <a:cubicBezTo>
                    <a:pt x="667" y="12"/>
                    <a:pt x="620" y="12"/>
                    <a:pt x="620" y="36"/>
                  </a:cubicBezTo>
                  <a:cubicBezTo>
                    <a:pt x="405" y="417"/>
                    <a:pt x="203" y="798"/>
                    <a:pt x="1" y="1167"/>
                  </a:cubicBezTo>
                  <a:cubicBezTo>
                    <a:pt x="13" y="1167"/>
                    <a:pt x="36" y="1191"/>
                    <a:pt x="48" y="1203"/>
                  </a:cubicBezTo>
                  <a:cubicBezTo>
                    <a:pt x="275" y="810"/>
                    <a:pt x="501" y="429"/>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9" name="Google Shape;46479;p69"/>
            <p:cNvSpPr/>
            <p:nvPr/>
          </p:nvSpPr>
          <p:spPr>
            <a:xfrm>
              <a:off x="1631400" y="4429781"/>
              <a:ext cx="36026" cy="39089"/>
            </a:xfrm>
            <a:custGeom>
              <a:avLst/>
              <a:gdLst/>
              <a:ahLst/>
              <a:cxnLst/>
              <a:rect l="l" t="t" r="r" b="b"/>
              <a:pathLst>
                <a:path w="835" h="906" extrusionOk="0">
                  <a:moveTo>
                    <a:pt x="108" y="1"/>
                  </a:moveTo>
                  <a:cubicBezTo>
                    <a:pt x="60" y="61"/>
                    <a:pt x="36" y="84"/>
                    <a:pt x="1" y="120"/>
                  </a:cubicBezTo>
                  <a:cubicBezTo>
                    <a:pt x="191" y="311"/>
                    <a:pt x="370" y="501"/>
                    <a:pt x="548" y="692"/>
                  </a:cubicBezTo>
                  <a:cubicBezTo>
                    <a:pt x="644" y="775"/>
                    <a:pt x="751" y="834"/>
                    <a:pt x="834" y="906"/>
                  </a:cubicBezTo>
                  <a:cubicBezTo>
                    <a:pt x="822" y="858"/>
                    <a:pt x="810" y="811"/>
                    <a:pt x="775" y="799"/>
                  </a:cubicBezTo>
                  <a:cubicBezTo>
                    <a:pt x="667" y="668"/>
                    <a:pt x="536" y="549"/>
                    <a:pt x="429" y="418"/>
                  </a:cubicBezTo>
                  <a:cubicBezTo>
                    <a:pt x="310" y="275"/>
                    <a:pt x="215" y="144"/>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0" name="Google Shape;46480;p69"/>
            <p:cNvSpPr/>
            <p:nvPr/>
          </p:nvSpPr>
          <p:spPr>
            <a:xfrm>
              <a:off x="1612891" y="4203787"/>
              <a:ext cx="75590" cy="26750"/>
            </a:xfrm>
            <a:custGeom>
              <a:avLst/>
              <a:gdLst/>
              <a:ahLst/>
              <a:cxnLst/>
              <a:rect l="l" t="t" r="r" b="b"/>
              <a:pathLst>
                <a:path w="1752" h="620" extrusionOk="0">
                  <a:moveTo>
                    <a:pt x="1739" y="0"/>
                  </a:moveTo>
                  <a:cubicBezTo>
                    <a:pt x="1156" y="179"/>
                    <a:pt x="584" y="357"/>
                    <a:pt x="1" y="548"/>
                  </a:cubicBezTo>
                  <a:cubicBezTo>
                    <a:pt x="13" y="560"/>
                    <a:pt x="13" y="572"/>
                    <a:pt x="13" y="619"/>
                  </a:cubicBezTo>
                  <a:cubicBezTo>
                    <a:pt x="596" y="429"/>
                    <a:pt x="1180" y="250"/>
                    <a:pt x="1751" y="60"/>
                  </a:cubicBezTo>
                  <a:cubicBezTo>
                    <a:pt x="1751" y="36"/>
                    <a:pt x="1739" y="12"/>
                    <a:pt x="1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1" name="Google Shape;46481;p69"/>
            <p:cNvSpPr/>
            <p:nvPr/>
          </p:nvSpPr>
          <p:spPr>
            <a:xfrm>
              <a:off x="1352468" y="4490917"/>
              <a:ext cx="8241" cy="48840"/>
            </a:xfrm>
            <a:custGeom>
              <a:avLst/>
              <a:gdLst/>
              <a:ahLst/>
              <a:cxnLst/>
              <a:rect l="l" t="t" r="r" b="b"/>
              <a:pathLst>
                <a:path w="191" h="1132" extrusionOk="0">
                  <a:moveTo>
                    <a:pt x="36" y="1"/>
                  </a:moveTo>
                  <a:cubicBezTo>
                    <a:pt x="24" y="60"/>
                    <a:pt x="1" y="108"/>
                    <a:pt x="24" y="168"/>
                  </a:cubicBezTo>
                  <a:cubicBezTo>
                    <a:pt x="36" y="275"/>
                    <a:pt x="60" y="382"/>
                    <a:pt x="84" y="501"/>
                  </a:cubicBezTo>
                  <a:cubicBezTo>
                    <a:pt x="96" y="703"/>
                    <a:pt x="96" y="918"/>
                    <a:pt x="108" y="1120"/>
                  </a:cubicBezTo>
                  <a:cubicBezTo>
                    <a:pt x="131" y="1120"/>
                    <a:pt x="143" y="1120"/>
                    <a:pt x="167" y="1132"/>
                  </a:cubicBezTo>
                  <a:cubicBezTo>
                    <a:pt x="167" y="1037"/>
                    <a:pt x="191" y="941"/>
                    <a:pt x="191" y="834"/>
                  </a:cubicBezTo>
                  <a:cubicBezTo>
                    <a:pt x="191" y="596"/>
                    <a:pt x="167" y="358"/>
                    <a:pt x="155" y="120"/>
                  </a:cubicBezTo>
                  <a:cubicBezTo>
                    <a:pt x="155" y="84"/>
                    <a:pt x="84" y="4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2" name="Google Shape;46482;p69"/>
            <p:cNvSpPr/>
            <p:nvPr/>
          </p:nvSpPr>
          <p:spPr>
            <a:xfrm>
              <a:off x="1667383" y="4468827"/>
              <a:ext cx="35983" cy="29339"/>
            </a:xfrm>
            <a:custGeom>
              <a:avLst/>
              <a:gdLst/>
              <a:ahLst/>
              <a:cxnLst/>
              <a:rect l="l" t="t" r="r" b="b"/>
              <a:pathLst>
                <a:path w="834" h="680" extrusionOk="0">
                  <a:moveTo>
                    <a:pt x="0" y="1"/>
                  </a:moveTo>
                  <a:lnTo>
                    <a:pt x="0" y="1"/>
                  </a:lnTo>
                  <a:cubicBezTo>
                    <a:pt x="12" y="48"/>
                    <a:pt x="0" y="120"/>
                    <a:pt x="48" y="144"/>
                  </a:cubicBezTo>
                  <a:cubicBezTo>
                    <a:pt x="214" y="299"/>
                    <a:pt x="393" y="429"/>
                    <a:pt x="548" y="560"/>
                  </a:cubicBezTo>
                  <a:cubicBezTo>
                    <a:pt x="488" y="608"/>
                    <a:pt x="429" y="656"/>
                    <a:pt x="405" y="680"/>
                  </a:cubicBezTo>
                  <a:cubicBezTo>
                    <a:pt x="536" y="668"/>
                    <a:pt x="703" y="668"/>
                    <a:pt x="833" y="656"/>
                  </a:cubicBezTo>
                  <a:cubicBezTo>
                    <a:pt x="572" y="441"/>
                    <a:pt x="286"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3" name="Google Shape;46483;p69"/>
            <p:cNvSpPr/>
            <p:nvPr/>
          </p:nvSpPr>
          <p:spPr>
            <a:xfrm>
              <a:off x="352798" y="4270834"/>
              <a:ext cx="55528" cy="26491"/>
            </a:xfrm>
            <a:custGeom>
              <a:avLst/>
              <a:gdLst/>
              <a:ahLst/>
              <a:cxnLst/>
              <a:rect l="l" t="t" r="r" b="b"/>
              <a:pathLst>
                <a:path w="1287" h="614" extrusionOk="0">
                  <a:moveTo>
                    <a:pt x="1163" y="0"/>
                  </a:moveTo>
                  <a:cubicBezTo>
                    <a:pt x="789" y="0"/>
                    <a:pt x="85" y="349"/>
                    <a:pt x="1" y="613"/>
                  </a:cubicBezTo>
                  <a:cubicBezTo>
                    <a:pt x="215" y="494"/>
                    <a:pt x="394" y="363"/>
                    <a:pt x="620" y="256"/>
                  </a:cubicBezTo>
                  <a:cubicBezTo>
                    <a:pt x="822" y="149"/>
                    <a:pt x="1061" y="89"/>
                    <a:pt x="1287" y="18"/>
                  </a:cubicBezTo>
                  <a:cubicBezTo>
                    <a:pt x="1252" y="6"/>
                    <a:pt x="1210" y="0"/>
                    <a:pt x="1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4" name="Google Shape;46484;p69"/>
            <p:cNvSpPr/>
            <p:nvPr/>
          </p:nvSpPr>
          <p:spPr>
            <a:xfrm>
              <a:off x="792014" y="4248485"/>
              <a:ext cx="8802" cy="52939"/>
            </a:xfrm>
            <a:custGeom>
              <a:avLst/>
              <a:gdLst/>
              <a:ahLst/>
              <a:cxnLst/>
              <a:rect l="l" t="t" r="r" b="b"/>
              <a:pathLst>
                <a:path w="204" h="1227" extrusionOk="0">
                  <a:moveTo>
                    <a:pt x="48" y="0"/>
                  </a:moveTo>
                  <a:lnTo>
                    <a:pt x="48" y="0"/>
                  </a:lnTo>
                  <a:cubicBezTo>
                    <a:pt x="37" y="417"/>
                    <a:pt x="25" y="834"/>
                    <a:pt x="1" y="1226"/>
                  </a:cubicBezTo>
                  <a:cubicBezTo>
                    <a:pt x="167" y="1072"/>
                    <a:pt x="203" y="27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5" name="Google Shape;46485;p69"/>
            <p:cNvSpPr/>
            <p:nvPr/>
          </p:nvSpPr>
          <p:spPr>
            <a:xfrm>
              <a:off x="1387415" y="4176563"/>
              <a:ext cx="64243" cy="21098"/>
            </a:xfrm>
            <a:custGeom>
              <a:avLst/>
              <a:gdLst/>
              <a:ahLst/>
              <a:cxnLst/>
              <a:rect l="l" t="t" r="r" b="b"/>
              <a:pathLst>
                <a:path w="1489" h="489" extrusionOk="0">
                  <a:moveTo>
                    <a:pt x="12" y="0"/>
                  </a:moveTo>
                  <a:cubicBezTo>
                    <a:pt x="12" y="12"/>
                    <a:pt x="0" y="48"/>
                    <a:pt x="0" y="60"/>
                  </a:cubicBezTo>
                  <a:cubicBezTo>
                    <a:pt x="488" y="215"/>
                    <a:pt x="988" y="345"/>
                    <a:pt x="1477" y="488"/>
                  </a:cubicBezTo>
                  <a:cubicBezTo>
                    <a:pt x="1477" y="465"/>
                    <a:pt x="1477" y="453"/>
                    <a:pt x="1488" y="429"/>
                  </a:cubicBezTo>
                  <a:cubicBezTo>
                    <a:pt x="1000" y="286"/>
                    <a:pt x="512"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6" name="Google Shape;46486;p69"/>
            <p:cNvSpPr/>
            <p:nvPr/>
          </p:nvSpPr>
          <p:spPr>
            <a:xfrm>
              <a:off x="632766" y="3982885"/>
              <a:ext cx="12383" cy="42670"/>
            </a:xfrm>
            <a:custGeom>
              <a:avLst/>
              <a:gdLst/>
              <a:ahLst/>
              <a:cxnLst/>
              <a:rect l="l" t="t" r="r" b="b"/>
              <a:pathLst>
                <a:path w="287" h="989" extrusionOk="0">
                  <a:moveTo>
                    <a:pt x="263" y="1"/>
                  </a:moveTo>
                  <a:cubicBezTo>
                    <a:pt x="239" y="12"/>
                    <a:pt x="179" y="24"/>
                    <a:pt x="179" y="60"/>
                  </a:cubicBezTo>
                  <a:cubicBezTo>
                    <a:pt x="168" y="132"/>
                    <a:pt x="168" y="203"/>
                    <a:pt x="156" y="263"/>
                  </a:cubicBezTo>
                  <a:cubicBezTo>
                    <a:pt x="84" y="489"/>
                    <a:pt x="1" y="715"/>
                    <a:pt x="37" y="965"/>
                  </a:cubicBezTo>
                  <a:cubicBezTo>
                    <a:pt x="48" y="965"/>
                    <a:pt x="60" y="965"/>
                    <a:pt x="84" y="989"/>
                  </a:cubicBezTo>
                  <a:cubicBezTo>
                    <a:pt x="96" y="929"/>
                    <a:pt x="120" y="894"/>
                    <a:pt x="144" y="834"/>
                  </a:cubicBezTo>
                  <a:cubicBezTo>
                    <a:pt x="179" y="596"/>
                    <a:pt x="239" y="334"/>
                    <a:pt x="287" y="96"/>
                  </a:cubicBezTo>
                  <a:cubicBezTo>
                    <a:pt x="287" y="72"/>
                    <a:pt x="275" y="24"/>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7" name="Google Shape;46487;p69"/>
            <p:cNvSpPr/>
            <p:nvPr/>
          </p:nvSpPr>
          <p:spPr>
            <a:xfrm>
              <a:off x="1442900" y="4414895"/>
              <a:ext cx="66788" cy="10312"/>
            </a:xfrm>
            <a:custGeom>
              <a:avLst/>
              <a:gdLst/>
              <a:ahLst/>
              <a:cxnLst/>
              <a:rect l="l" t="t" r="r" b="b"/>
              <a:pathLst>
                <a:path w="1548" h="239" extrusionOk="0">
                  <a:moveTo>
                    <a:pt x="12" y="1"/>
                  </a:moveTo>
                  <a:cubicBezTo>
                    <a:pt x="0" y="13"/>
                    <a:pt x="0" y="48"/>
                    <a:pt x="0" y="60"/>
                  </a:cubicBezTo>
                  <a:cubicBezTo>
                    <a:pt x="512" y="120"/>
                    <a:pt x="1024" y="179"/>
                    <a:pt x="1548" y="239"/>
                  </a:cubicBezTo>
                  <a:cubicBezTo>
                    <a:pt x="1512" y="203"/>
                    <a:pt x="1500" y="144"/>
                    <a:pt x="1500" y="144"/>
                  </a:cubicBezTo>
                  <a:cubicBezTo>
                    <a:pt x="1214" y="120"/>
                    <a:pt x="929" y="84"/>
                    <a:pt x="655" y="72"/>
                  </a:cubicBezTo>
                  <a:cubicBezTo>
                    <a:pt x="572" y="72"/>
                    <a:pt x="512" y="72"/>
                    <a:pt x="441" y="60"/>
                  </a:cubicBezTo>
                  <a:cubicBezTo>
                    <a:pt x="298" y="48"/>
                    <a:pt x="155"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8" name="Google Shape;46488;p69"/>
            <p:cNvSpPr/>
            <p:nvPr/>
          </p:nvSpPr>
          <p:spPr>
            <a:xfrm>
              <a:off x="1284644" y="4653272"/>
              <a:ext cx="35508" cy="14799"/>
            </a:xfrm>
            <a:custGeom>
              <a:avLst/>
              <a:gdLst/>
              <a:ahLst/>
              <a:cxnLst/>
              <a:rect l="l" t="t" r="r" b="b"/>
              <a:pathLst>
                <a:path w="823" h="343" extrusionOk="0">
                  <a:moveTo>
                    <a:pt x="1" y="0"/>
                  </a:moveTo>
                  <a:cubicBezTo>
                    <a:pt x="39" y="164"/>
                    <a:pt x="389" y="343"/>
                    <a:pt x="653" y="343"/>
                  </a:cubicBezTo>
                  <a:cubicBezTo>
                    <a:pt x="716" y="343"/>
                    <a:pt x="774" y="333"/>
                    <a:pt x="822" y="310"/>
                  </a:cubicBezTo>
                  <a:cubicBezTo>
                    <a:pt x="537" y="203"/>
                    <a:pt x="275"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9" name="Google Shape;46489;p69"/>
            <p:cNvSpPr/>
            <p:nvPr/>
          </p:nvSpPr>
          <p:spPr>
            <a:xfrm>
              <a:off x="1770111" y="4372570"/>
              <a:ext cx="39089" cy="25412"/>
            </a:xfrm>
            <a:custGeom>
              <a:avLst/>
              <a:gdLst/>
              <a:ahLst/>
              <a:cxnLst/>
              <a:rect l="l" t="t" r="r" b="b"/>
              <a:pathLst>
                <a:path w="906" h="589" extrusionOk="0">
                  <a:moveTo>
                    <a:pt x="872" y="1"/>
                  </a:moveTo>
                  <a:cubicBezTo>
                    <a:pt x="839" y="1"/>
                    <a:pt x="800" y="12"/>
                    <a:pt x="774" y="29"/>
                  </a:cubicBezTo>
                  <a:cubicBezTo>
                    <a:pt x="524" y="184"/>
                    <a:pt x="286" y="339"/>
                    <a:pt x="48" y="505"/>
                  </a:cubicBezTo>
                  <a:cubicBezTo>
                    <a:pt x="12" y="517"/>
                    <a:pt x="12" y="565"/>
                    <a:pt x="0" y="589"/>
                  </a:cubicBezTo>
                  <a:cubicBezTo>
                    <a:pt x="334" y="434"/>
                    <a:pt x="655" y="279"/>
                    <a:pt x="905" y="5"/>
                  </a:cubicBezTo>
                  <a:cubicBezTo>
                    <a:pt x="896" y="2"/>
                    <a:pt x="884" y="1"/>
                    <a:pt x="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0" name="Google Shape;46490;p69"/>
            <p:cNvSpPr/>
            <p:nvPr/>
          </p:nvSpPr>
          <p:spPr>
            <a:xfrm>
              <a:off x="1259490" y="4412911"/>
              <a:ext cx="42153" cy="7680"/>
            </a:xfrm>
            <a:custGeom>
              <a:avLst/>
              <a:gdLst/>
              <a:ahLst/>
              <a:cxnLst/>
              <a:rect l="l" t="t" r="r" b="b"/>
              <a:pathLst>
                <a:path w="977" h="178" extrusionOk="0">
                  <a:moveTo>
                    <a:pt x="623" y="1"/>
                  </a:moveTo>
                  <a:cubicBezTo>
                    <a:pt x="425" y="1"/>
                    <a:pt x="191" y="62"/>
                    <a:pt x="0" y="178"/>
                  </a:cubicBezTo>
                  <a:cubicBezTo>
                    <a:pt x="358" y="154"/>
                    <a:pt x="655" y="118"/>
                    <a:pt x="977" y="106"/>
                  </a:cubicBezTo>
                  <a:cubicBezTo>
                    <a:pt x="900" y="35"/>
                    <a:pt x="772" y="1"/>
                    <a:pt x="6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1" name="Google Shape;46491;p69"/>
            <p:cNvSpPr/>
            <p:nvPr/>
          </p:nvSpPr>
          <p:spPr>
            <a:xfrm>
              <a:off x="950745" y="4481166"/>
              <a:ext cx="54492" cy="23687"/>
            </a:xfrm>
            <a:custGeom>
              <a:avLst/>
              <a:gdLst/>
              <a:ahLst/>
              <a:cxnLst/>
              <a:rect l="l" t="t" r="r" b="b"/>
              <a:pathLst>
                <a:path w="1263" h="549" extrusionOk="0">
                  <a:moveTo>
                    <a:pt x="13" y="1"/>
                  </a:moveTo>
                  <a:cubicBezTo>
                    <a:pt x="13" y="13"/>
                    <a:pt x="13" y="13"/>
                    <a:pt x="1" y="13"/>
                  </a:cubicBezTo>
                  <a:cubicBezTo>
                    <a:pt x="418" y="191"/>
                    <a:pt x="822" y="370"/>
                    <a:pt x="1239" y="548"/>
                  </a:cubicBezTo>
                  <a:cubicBezTo>
                    <a:pt x="1251" y="513"/>
                    <a:pt x="1251" y="501"/>
                    <a:pt x="1263" y="477"/>
                  </a:cubicBezTo>
                  <a:cubicBezTo>
                    <a:pt x="1013" y="358"/>
                    <a:pt x="763" y="251"/>
                    <a:pt x="489" y="143"/>
                  </a:cubicBezTo>
                  <a:cubicBezTo>
                    <a:pt x="334" y="84"/>
                    <a:pt x="179" y="36"/>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2" name="Google Shape;46492;p69"/>
            <p:cNvSpPr/>
            <p:nvPr/>
          </p:nvSpPr>
          <p:spPr>
            <a:xfrm>
              <a:off x="1165995" y="4133418"/>
              <a:ext cx="44224" cy="21616"/>
            </a:xfrm>
            <a:custGeom>
              <a:avLst/>
              <a:gdLst/>
              <a:ahLst/>
              <a:cxnLst/>
              <a:rect l="l" t="t" r="r" b="b"/>
              <a:pathLst>
                <a:path w="1025" h="501" extrusionOk="0">
                  <a:moveTo>
                    <a:pt x="24" y="0"/>
                  </a:moveTo>
                  <a:cubicBezTo>
                    <a:pt x="24" y="36"/>
                    <a:pt x="12" y="48"/>
                    <a:pt x="1" y="83"/>
                  </a:cubicBezTo>
                  <a:lnTo>
                    <a:pt x="489" y="298"/>
                  </a:lnTo>
                  <a:cubicBezTo>
                    <a:pt x="655" y="381"/>
                    <a:pt x="834" y="441"/>
                    <a:pt x="1001" y="500"/>
                  </a:cubicBezTo>
                  <a:cubicBezTo>
                    <a:pt x="1013" y="476"/>
                    <a:pt x="1024" y="464"/>
                    <a:pt x="1024" y="441"/>
                  </a:cubicBezTo>
                  <a:cubicBezTo>
                    <a:pt x="679" y="286"/>
                    <a:pt x="358" y="15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3" name="Google Shape;46493;p69"/>
            <p:cNvSpPr/>
            <p:nvPr/>
          </p:nvSpPr>
          <p:spPr>
            <a:xfrm>
              <a:off x="1813774" y="4499805"/>
              <a:ext cx="46251" cy="15834"/>
            </a:xfrm>
            <a:custGeom>
              <a:avLst/>
              <a:gdLst/>
              <a:ahLst/>
              <a:cxnLst/>
              <a:rect l="l" t="t" r="r" b="b"/>
              <a:pathLst>
                <a:path w="1072" h="367" extrusionOk="0">
                  <a:moveTo>
                    <a:pt x="874" y="1"/>
                  </a:moveTo>
                  <a:cubicBezTo>
                    <a:pt x="727" y="1"/>
                    <a:pt x="533" y="88"/>
                    <a:pt x="0" y="366"/>
                  </a:cubicBezTo>
                  <a:cubicBezTo>
                    <a:pt x="358" y="247"/>
                    <a:pt x="703" y="140"/>
                    <a:pt x="1072" y="45"/>
                  </a:cubicBezTo>
                  <a:cubicBezTo>
                    <a:pt x="998" y="19"/>
                    <a:pt x="941" y="1"/>
                    <a:pt x="8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4" name="Google Shape;46494;p69"/>
            <p:cNvSpPr/>
            <p:nvPr/>
          </p:nvSpPr>
          <p:spPr>
            <a:xfrm>
              <a:off x="636390" y="4162670"/>
              <a:ext cx="7205" cy="52982"/>
            </a:xfrm>
            <a:custGeom>
              <a:avLst/>
              <a:gdLst/>
              <a:ahLst/>
              <a:cxnLst/>
              <a:rect l="l" t="t" r="r" b="b"/>
              <a:pathLst>
                <a:path w="167" h="1228" extrusionOk="0">
                  <a:moveTo>
                    <a:pt x="36" y="1"/>
                  </a:moveTo>
                  <a:lnTo>
                    <a:pt x="36" y="1"/>
                  </a:lnTo>
                  <a:cubicBezTo>
                    <a:pt x="24" y="429"/>
                    <a:pt x="12" y="834"/>
                    <a:pt x="0" y="1227"/>
                  </a:cubicBezTo>
                  <a:cubicBezTo>
                    <a:pt x="131" y="1144"/>
                    <a:pt x="167" y="21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5" name="Google Shape;46495;p69"/>
            <p:cNvSpPr/>
            <p:nvPr/>
          </p:nvSpPr>
          <p:spPr>
            <a:xfrm>
              <a:off x="481241" y="4350696"/>
              <a:ext cx="17517" cy="34473"/>
            </a:xfrm>
            <a:custGeom>
              <a:avLst/>
              <a:gdLst/>
              <a:ahLst/>
              <a:cxnLst/>
              <a:rect l="l" t="t" r="r" b="b"/>
              <a:pathLst>
                <a:path w="406" h="799" extrusionOk="0">
                  <a:moveTo>
                    <a:pt x="334" y="0"/>
                  </a:moveTo>
                  <a:lnTo>
                    <a:pt x="334" y="0"/>
                  </a:lnTo>
                  <a:cubicBezTo>
                    <a:pt x="215" y="286"/>
                    <a:pt x="108" y="524"/>
                    <a:pt x="1" y="798"/>
                  </a:cubicBezTo>
                  <a:cubicBezTo>
                    <a:pt x="48" y="798"/>
                    <a:pt x="108" y="798"/>
                    <a:pt x="108" y="786"/>
                  </a:cubicBezTo>
                  <a:cubicBezTo>
                    <a:pt x="203" y="548"/>
                    <a:pt x="405" y="346"/>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6" name="Google Shape;46496;p69"/>
            <p:cNvSpPr/>
            <p:nvPr/>
          </p:nvSpPr>
          <p:spPr>
            <a:xfrm>
              <a:off x="617363" y="4156500"/>
              <a:ext cx="5177" cy="43706"/>
            </a:xfrm>
            <a:custGeom>
              <a:avLst/>
              <a:gdLst/>
              <a:ahLst/>
              <a:cxnLst/>
              <a:rect l="l" t="t" r="r" b="b"/>
              <a:pathLst>
                <a:path w="120" h="1013" extrusionOk="0">
                  <a:moveTo>
                    <a:pt x="36" y="1"/>
                  </a:moveTo>
                  <a:cubicBezTo>
                    <a:pt x="36" y="346"/>
                    <a:pt x="24" y="680"/>
                    <a:pt x="1" y="1013"/>
                  </a:cubicBezTo>
                  <a:lnTo>
                    <a:pt x="60" y="1013"/>
                  </a:lnTo>
                  <a:cubicBezTo>
                    <a:pt x="84" y="680"/>
                    <a:pt x="108" y="34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7" name="Google Shape;46497;p69"/>
            <p:cNvSpPr/>
            <p:nvPr/>
          </p:nvSpPr>
          <p:spPr>
            <a:xfrm>
              <a:off x="967701" y="4509426"/>
              <a:ext cx="39607" cy="15446"/>
            </a:xfrm>
            <a:custGeom>
              <a:avLst/>
              <a:gdLst/>
              <a:ahLst/>
              <a:cxnLst/>
              <a:rect l="l" t="t" r="r" b="b"/>
              <a:pathLst>
                <a:path w="918" h="358" extrusionOk="0">
                  <a:moveTo>
                    <a:pt x="13" y="0"/>
                  </a:moveTo>
                  <a:cubicBezTo>
                    <a:pt x="13" y="12"/>
                    <a:pt x="1" y="36"/>
                    <a:pt x="1" y="60"/>
                  </a:cubicBezTo>
                  <a:cubicBezTo>
                    <a:pt x="298" y="155"/>
                    <a:pt x="608" y="250"/>
                    <a:pt x="906" y="358"/>
                  </a:cubicBezTo>
                  <a:cubicBezTo>
                    <a:pt x="906" y="334"/>
                    <a:pt x="918" y="310"/>
                    <a:pt x="918" y="298"/>
                  </a:cubicBezTo>
                  <a:cubicBezTo>
                    <a:pt x="620" y="191"/>
                    <a:pt x="310" y="9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8" name="Google Shape;46498;p69"/>
            <p:cNvSpPr/>
            <p:nvPr/>
          </p:nvSpPr>
          <p:spPr>
            <a:xfrm>
              <a:off x="1172165" y="4122114"/>
              <a:ext cx="35465" cy="15964"/>
            </a:xfrm>
            <a:custGeom>
              <a:avLst/>
              <a:gdLst/>
              <a:ahLst/>
              <a:cxnLst/>
              <a:rect l="l" t="t" r="r" b="b"/>
              <a:pathLst>
                <a:path w="822" h="370" extrusionOk="0">
                  <a:moveTo>
                    <a:pt x="0" y="0"/>
                  </a:moveTo>
                  <a:lnTo>
                    <a:pt x="0" y="0"/>
                  </a:lnTo>
                  <a:cubicBezTo>
                    <a:pt x="24" y="131"/>
                    <a:pt x="453" y="357"/>
                    <a:pt x="822" y="369"/>
                  </a:cubicBezTo>
                  <a:cubicBezTo>
                    <a:pt x="536" y="238"/>
                    <a:pt x="274"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9" name="Google Shape;46499;p69"/>
            <p:cNvSpPr/>
            <p:nvPr/>
          </p:nvSpPr>
          <p:spPr>
            <a:xfrm>
              <a:off x="1197318" y="4522801"/>
              <a:ext cx="20623" cy="29295"/>
            </a:xfrm>
            <a:custGeom>
              <a:avLst/>
              <a:gdLst/>
              <a:ahLst/>
              <a:cxnLst/>
              <a:rect l="l" t="t" r="r" b="b"/>
              <a:pathLst>
                <a:path w="478" h="679" extrusionOk="0">
                  <a:moveTo>
                    <a:pt x="477" y="0"/>
                  </a:moveTo>
                  <a:cubicBezTo>
                    <a:pt x="215" y="143"/>
                    <a:pt x="96" y="417"/>
                    <a:pt x="1" y="679"/>
                  </a:cubicBezTo>
                  <a:cubicBezTo>
                    <a:pt x="120" y="548"/>
                    <a:pt x="215" y="417"/>
                    <a:pt x="310" y="262"/>
                  </a:cubicBezTo>
                  <a:cubicBezTo>
                    <a:pt x="370" y="179"/>
                    <a:pt x="418" y="83"/>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0" name="Google Shape;46500;p69"/>
            <p:cNvSpPr/>
            <p:nvPr/>
          </p:nvSpPr>
          <p:spPr>
            <a:xfrm>
              <a:off x="916358" y="3978268"/>
              <a:ext cx="9276" cy="32920"/>
            </a:xfrm>
            <a:custGeom>
              <a:avLst/>
              <a:gdLst/>
              <a:ahLst/>
              <a:cxnLst/>
              <a:rect l="l" t="t" r="r" b="b"/>
              <a:pathLst>
                <a:path w="215" h="763" extrusionOk="0">
                  <a:moveTo>
                    <a:pt x="36" y="0"/>
                  </a:moveTo>
                  <a:cubicBezTo>
                    <a:pt x="24" y="0"/>
                    <a:pt x="12" y="12"/>
                    <a:pt x="0" y="24"/>
                  </a:cubicBezTo>
                  <a:cubicBezTo>
                    <a:pt x="60" y="286"/>
                    <a:pt x="95" y="524"/>
                    <a:pt x="143" y="762"/>
                  </a:cubicBezTo>
                  <a:cubicBezTo>
                    <a:pt x="155" y="739"/>
                    <a:pt x="191" y="739"/>
                    <a:pt x="214" y="739"/>
                  </a:cubicBezTo>
                  <a:cubicBezTo>
                    <a:pt x="191" y="536"/>
                    <a:pt x="179" y="322"/>
                    <a:pt x="131" y="119"/>
                  </a:cubicBezTo>
                  <a:cubicBezTo>
                    <a:pt x="119" y="72"/>
                    <a:pt x="72"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1" name="Google Shape;46501;p69"/>
            <p:cNvSpPr/>
            <p:nvPr/>
          </p:nvSpPr>
          <p:spPr>
            <a:xfrm>
              <a:off x="309135" y="4335293"/>
              <a:ext cx="29856" cy="14971"/>
            </a:xfrm>
            <a:custGeom>
              <a:avLst/>
              <a:gdLst/>
              <a:ahLst/>
              <a:cxnLst/>
              <a:rect l="l" t="t" r="r" b="b"/>
              <a:pathLst>
                <a:path w="692" h="347" extrusionOk="0">
                  <a:moveTo>
                    <a:pt x="691" y="0"/>
                  </a:moveTo>
                  <a:cubicBezTo>
                    <a:pt x="453" y="84"/>
                    <a:pt x="227" y="191"/>
                    <a:pt x="1" y="286"/>
                  </a:cubicBezTo>
                  <a:lnTo>
                    <a:pt x="1" y="346"/>
                  </a:lnTo>
                  <a:cubicBezTo>
                    <a:pt x="9" y="346"/>
                    <a:pt x="16" y="346"/>
                    <a:pt x="24" y="346"/>
                  </a:cubicBezTo>
                  <a:cubicBezTo>
                    <a:pt x="192" y="346"/>
                    <a:pt x="329" y="224"/>
                    <a:pt x="477" y="179"/>
                  </a:cubicBezTo>
                  <a:cubicBezTo>
                    <a:pt x="691" y="119"/>
                    <a:pt x="691" y="107"/>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2" name="Google Shape;46502;p69"/>
            <p:cNvSpPr/>
            <p:nvPr/>
          </p:nvSpPr>
          <p:spPr>
            <a:xfrm>
              <a:off x="503849" y="4294176"/>
              <a:ext cx="20062" cy="37018"/>
            </a:xfrm>
            <a:custGeom>
              <a:avLst/>
              <a:gdLst/>
              <a:ahLst/>
              <a:cxnLst/>
              <a:rect l="l" t="t" r="r" b="b"/>
              <a:pathLst>
                <a:path w="465" h="858" extrusionOk="0">
                  <a:moveTo>
                    <a:pt x="405" y="1"/>
                  </a:moveTo>
                  <a:cubicBezTo>
                    <a:pt x="262" y="275"/>
                    <a:pt x="131" y="548"/>
                    <a:pt x="0" y="834"/>
                  </a:cubicBezTo>
                  <a:cubicBezTo>
                    <a:pt x="12" y="846"/>
                    <a:pt x="48" y="846"/>
                    <a:pt x="60" y="858"/>
                  </a:cubicBezTo>
                  <a:cubicBezTo>
                    <a:pt x="191" y="584"/>
                    <a:pt x="334" y="310"/>
                    <a:pt x="465" y="25"/>
                  </a:cubicBezTo>
                  <a:cubicBezTo>
                    <a:pt x="429" y="13"/>
                    <a:pt x="417" y="13"/>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3" name="Google Shape;46503;p69"/>
            <p:cNvSpPr/>
            <p:nvPr/>
          </p:nvSpPr>
          <p:spPr>
            <a:xfrm>
              <a:off x="1010328" y="4620654"/>
              <a:ext cx="38572" cy="4919"/>
            </a:xfrm>
            <a:custGeom>
              <a:avLst/>
              <a:gdLst/>
              <a:ahLst/>
              <a:cxnLst/>
              <a:rect l="l" t="t" r="r" b="b"/>
              <a:pathLst>
                <a:path w="894" h="114" extrusionOk="0">
                  <a:moveTo>
                    <a:pt x="198" y="1"/>
                  </a:moveTo>
                  <a:cubicBezTo>
                    <a:pt x="133" y="1"/>
                    <a:pt x="72" y="6"/>
                    <a:pt x="1" y="6"/>
                  </a:cubicBezTo>
                  <a:cubicBezTo>
                    <a:pt x="41" y="36"/>
                    <a:pt x="73" y="83"/>
                    <a:pt x="96" y="83"/>
                  </a:cubicBezTo>
                  <a:cubicBezTo>
                    <a:pt x="100" y="83"/>
                    <a:pt x="104" y="81"/>
                    <a:pt x="108" y="78"/>
                  </a:cubicBezTo>
                  <a:cubicBezTo>
                    <a:pt x="382" y="89"/>
                    <a:pt x="632" y="89"/>
                    <a:pt x="894" y="113"/>
                  </a:cubicBezTo>
                  <a:cubicBezTo>
                    <a:pt x="870" y="78"/>
                    <a:pt x="811" y="54"/>
                    <a:pt x="763" y="54"/>
                  </a:cubicBezTo>
                  <a:cubicBezTo>
                    <a:pt x="620" y="42"/>
                    <a:pt x="453" y="18"/>
                    <a:pt x="299" y="6"/>
                  </a:cubicBezTo>
                  <a:cubicBezTo>
                    <a:pt x="263" y="2"/>
                    <a:pt x="230"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4" name="Google Shape;46504;p69"/>
            <p:cNvSpPr/>
            <p:nvPr/>
          </p:nvSpPr>
          <p:spPr>
            <a:xfrm>
              <a:off x="724233" y="4338356"/>
              <a:ext cx="12857" cy="28303"/>
            </a:xfrm>
            <a:custGeom>
              <a:avLst/>
              <a:gdLst/>
              <a:ahLst/>
              <a:cxnLst/>
              <a:rect l="l" t="t" r="r" b="b"/>
              <a:pathLst>
                <a:path w="298" h="656" extrusionOk="0">
                  <a:moveTo>
                    <a:pt x="226" y="1"/>
                  </a:moveTo>
                  <a:lnTo>
                    <a:pt x="0" y="632"/>
                  </a:lnTo>
                  <a:cubicBezTo>
                    <a:pt x="24" y="644"/>
                    <a:pt x="60" y="644"/>
                    <a:pt x="84" y="656"/>
                  </a:cubicBezTo>
                  <a:cubicBezTo>
                    <a:pt x="167" y="453"/>
                    <a:pt x="226" y="239"/>
                    <a:pt x="298" y="36"/>
                  </a:cubicBezTo>
                  <a:cubicBezTo>
                    <a:pt x="262" y="36"/>
                    <a:pt x="250" y="13"/>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5" name="Google Shape;46505;p69"/>
            <p:cNvSpPr/>
            <p:nvPr/>
          </p:nvSpPr>
          <p:spPr>
            <a:xfrm>
              <a:off x="514117" y="4320365"/>
              <a:ext cx="17517" cy="35508"/>
            </a:xfrm>
            <a:custGeom>
              <a:avLst/>
              <a:gdLst/>
              <a:ahLst/>
              <a:cxnLst/>
              <a:rect l="l" t="t" r="r" b="b"/>
              <a:pathLst>
                <a:path w="406" h="823" extrusionOk="0">
                  <a:moveTo>
                    <a:pt x="405" y="1"/>
                  </a:moveTo>
                  <a:lnTo>
                    <a:pt x="405" y="1"/>
                  </a:lnTo>
                  <a:cubicBezTo>
                    <a:pt x="262" y="275"/>
                    <a:pt x="131" y="537"/>
                    <a:pt x="1" y="787"/>
                  </a:cubicBezTo>
                  <a:cubicBezTo>
                    <a:pt x="36" y="787"/>
                    <a:pt x="48" y="811"/>
                    <a:pt x="72" y="822"/>
                  </a:cubicBezTo>
                  <a:cubicBezTo>
                    <a:pt x="167" y="644"/>
                    <a:pt x="239" y="477"/>
                    <a:pt x="310" y="299"/>
                  </a:cubicBezTo>
                  <a:cubicBezTo>
                    <a:pt x="346" y="215"/>
                    <a:pt x="370" y="108"/>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6" name="Google Shape;46506;p69"/>
            <p:cNvSpPr/>
            <p:nvPr/>
          </p:nvSpPr>
          <p:spPr>
            <a:xfrm>
              <a:off x="1217899" y="4504810"/>
              <a:ext cx="24679" cy="18509"/>
            </a:xfrm>
            <a:custGeom>
              <a:avLst/>
              <a:gdLst/>
              <a:ahLst/>
              <a:cxnLst/>
              <a:rect l="l" t="t" r="r" b="b"/>
              <a:pathLst>
                <a:path w="572" h="429" extrusionOk="0">
                  <a:moveTo>
                    <a:pt x="572" y="0"/>
                  </a:moveTo>
                  <a:lnTo>
                    <a:pt x="572" y="0"/>
                  </a:lnTo>
                  <a:cubicBezTo>
                    <a:pt x="298" y="24"/>
                    <a:pt x="155" y="203"/>
                    <a:pt x="0" y="429"/>
                  </a:cubicBezTo>
                  <a:cubicBezTo>
                    <a:pt x="48" y="417"/>
                    <a:pt x="95" y="417"/>
                    <a:pt x="119" y="405"/>
                  </a:cubicBezTo>
                  <a:lnTo>
                    <a:pt x="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7" name="Google Shape;46507;p69"/>
            <p:cNvSpPr/>
            <p:nvPr/>
          </p:nvSpPr>
          <p:spPr>
            <a:xfrm>
              <a:off x="866008" y="4467317"/>
              <a:ext cx="27785" cy="11908"/>
            </a:xfrm>
            <a:custGeom>
              <a:avLst/>
              <a:gdLst/>
              <a:ahLst/>
              <a:cxnLst/>
              <a:rect l="l" t="t" r="r" b="b"/>
              <a:pathLst>
                <a:path w="644" h="276" extrusionOk="0">
                  <a:moveTo>
                    <a:pt x="0" y="0"/>
                  </a:moveTo>
                  <a:cubicBezTo>
                    <a:pt x="157" y="190"/>
                    <a:pt x="344" y="275"/>
                    <a:pt x="593" y="275"/>
                  </a:cubicBezTo>
                  <a:cubicBezTo>
                    <a:pt x="610" y="275"/>
                    <a:pt x="626" y="275"/>
                    <a:pt x="643" y="274"/>
                  </a:cubicBezTo>
                  <a:cubicBezTo>
                    <a:pt x="429" y="179"/>
                    <a:pt x="215" y="9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8" name="Google Shape;46508;p69"/>
            <p:cNvSpPr/>
            <p:nvPr/>
          </p:nvSpPr>
          <p:spPr>
            <a:xfrm>
              <a:off x="1518403" y="4322953"/>
              <a:ext cx="30849" cy="4660"/>
            </a:xfrm>
            <a:custGeom>
              <a:avLst/>
              <a:gdLst/>
              <a:ahLst/>
              <a:cxnLst/>
              <a:rect l="l" t="t" r="r" b="b"/>
              <a:pathLst>
                <a:path w="715" h="108" extrusionOk="0">
                  <a:moveTo>
                    <a:pt x="0" y="0"/>
                  </a:moveTo>
                  <a:lnTo>
                    <a:pt x="0" y="60"/>
                  </a:lnTo>
                  <a:lnTo>
                    <a:pt x="715" y="108"/>
                  </a:lnTo>
                  <a:lnTo>
                    <a:pt x="715" y="48"/>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9" name="Google Shape;46509;p69"/>
            <p:cNvSpPr/>
            <p:nvPr/>
          </p:nvSpPr>
          <p:spPr>
            <a:xfrm>
              <a:off x="1579540" y="4324507"/>
              <a:ext cx="39564" cy="3106"/>
            </a:xfrm>
            <a:custGeom>
              <a:avLst/>
              <a:gdLst/>
              <a:ahLst/>
              <a:cxnLst/>
              <a:rect l="l" t="t" r="r" b="b"/>
              <a:pathLst>
                <a:path w="917" h="72" extrusionOk="0">
                  <a:moveTo>
                    <a:pt x="917" y="0"/>
                  </a:moveTo>
                  <a:cubicBezTo>
                    <a:pt x="607" y="12"/>
                    <a:pt x="310" y="24"/>
                    <a:pt x="0" y="36"/>
                  </a:cubicBezTo>
                  <a:lnTo>
                    <a:pt x="0" y="72"/>
                  </a:lnTo>
                  <a:lnTo>
                    <a:pt x="917" y="72"/>
                  </a:lnTo>
                  <a:lnTo>
                    <a:pt x="9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0" name="Google Shape;46510;p69"/>
            <p:cNvSpPr/>
            <p:nvPr/>
          </p:nvSpPr>
          <p:spPr>
            <a:xfrm>
              <a:off x="1536869" y="4424646"/>
              <a:ext cx="37536" cy="3667"/>
            </a:xfrm>
            <a:custGeom>
              <a:avLst/>
              <a:gdLst/>
              <a:ahLst/>
              <a:cxnLst/>
              <a:rect l="l" t="t" r="r" b="b"/>
              <a:pathLst>
                <a:path w="870" h="85" extrusionOk="0">
                  <a:moveTo>
                    <a:pt x="870" y="1"/>
                  </a:moveTo>
                  <a:cubicBezTo>
                    <a:pt x="584" y="13"/>
                    <a:pt x="287" y="37"/>
                    <a:pt x="1" y="60"/>
                  </a:cubicBezTo>
                  <a:cubicBezTo>
                    <a:pt x="299" y="60"/>
                    <a:pt x="584" y="72"/>
                    <a:pt x="870" y="84"/>
                  </a:cubicBezTo>
                  <a:lnTo>
                    <a:pt x="8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1" name="Google Shape;46511;p69"/>
            <p:cNvSpPr/>
            <p:nvPr/>
          </p:nvSpPr>
          <p:spPr>
            <a:xfrm>
              <a:off x="1644775" y="4503256"/>
              <a:ext cx="27785" cy="11347"/>
            </a:xfrm>
            <a:custGeom>
              <a:avLst/>
              <a:gdLst/>
              <a:ahLst/>
              <a:cxnLst/>
              <a:rect l="l" t="t" r="r" b="b"/>
              <a:pathLst>
                <a:path w="644" h="263" extrusionOk="0">
                  <a:moveTo>
                    <a:pt x="631" y="1"/>
                  </a:moveTo>
                  <a:cubicBezTo>
                    <a:pt x="417" y="84"/>
                    <a:pt x="214" y="167"/>
                    <a:pt x="0" y="239"/>
                  </a:cubicBezTo>
                  <a:lnTo>
                    <a:pt x="0" y="263"/>
                  </a:lnTo>
                  <a:cubicBezTo>
                    <a:pt x="214" y="203"/>
                    <a:pt x="441" y="120"/>
                    <a:pt x="643" y="60"/>
                  </a:cubicBezTo>
                  <a:cubicBezTo>
                    <a:pt x="643" y="36"/>
                    <a:pt x="631" y="24"/>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2" name="Google Shape;46512;p69"/>
            <p:cNvSpPr/>
            <p:nvPr/>
          </p:nvSpPr>
          <p:spPr>
            <a:xfrm>
              <a:off x="1467535" y="4230494"/>
              <a:ext cx="22133" cy="5695"/>
            </a:xfrm>
            <a:custGeom>
              <a:avLst/>
              <a:gdLst/>
              <a:ahLst/>
              <a:cxnLst/>
              <a:rect l="l" t="t" r="r" b="b"/>
              <a:pathLst>
                <a:path w="513" h="132" extrusionOk="0">
                  <a:moveTo>
                    <a:pt x="1" y="0"/>
                  </a:moveTo>
                  <a:lnTo>
                    <a:pt x="1" y="48"/>
                  </a:lnTo>
                  <a:lnTo>
                    <a:pt x="501" y="131"/>
                  </a:lnTo>
                  <a:cubicBezTo>
                    <a:pt x="501" y="108"/>
                    <a:pt x="501" y="72"/>
                    <a:pt x="512" y="72"/>
                  </a:cubicBezTo>
                  <a:cubicBezTo>
                    <a:pt x="334" y="48"/>
                    <a:pt x="167"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3" name="Google Shape;46513;p69"/>
            <p:cNvSpPr/>
            <p:nvPr/>
          </p:nvSpPr>
          <p:spPr>
            <a:xfrm>
              <a:off x="1509645" y="4423654"/>
              <a:ext cx="28303" cy="3624"/>
            </a:xfrm>
            <a:custGeom>
              <a:avLst/>
              <a:gdLst/>
              <a:ahLst/>
              <a:cxnLst/>
              <a:rect l="l" t="t" r="r" b="b"/>
              <a:pathLst>
                <a:path w="656" h="84" extrusionOk="0">
                  <a:moveTo>
                    <a:pt x="608" y="0"/>
                  </a:moveTo>
                  <a:cubicBezTo>
                    <a:pt x="394" y="0"/>
                    <a:pt x="203" y="24"/>
                    <a:pt x="1" y="36"/>
                  </a:cubicBezTo>
                  <a:cubicBezTo>
                    <a:pt x="203" y="48"/>
                    <a:pt x="429" y="60"/>
                    <a:pt x="656" y="83"/>
                  </a:cubicBezTo>
                  <a:cubicBezTo>
                    <a:pt x="632" y="48"/>
                    <a:pt x="620" y="0"/>
                    <a:pt x="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4" name="Google Shape;46514;p69"/>
            <p:cNvSpPr/>
            <p:nvPr/>
          </p:nvSpPr>
          <p:spPr>
            <a:xfrm>
              <a:off x="539789" y="4283217"/>
              <a:ext cx="7076" cy="16136"/>
            </a:xfrm>
            <a:custGeom>
              <a:avLst/>
              <a:gdLst/>
              <a:ahLst/>
              <a:cxnLst/>
              <a:rect l="l" t="t" r="r" b="b"/>
              <a:pathLst>
                <a:path w="164" h="374" extrusionOk="0">
                  <a:moveTo>
                    <a:pt x="74" y="1"/>
                  </a:moveTo>
                  <a:cubicBezTo>
                    <a:pt x="63" y="1"/>
                    <a:pt x="51" y="2"/>
                    <a:pt x="37" y="5"/>
                  </a:cubicBezTo>
                  <a:cubicBezTo>
                    <a:pt x="13" y="136"/>
                    <a:pt x="13" y="255"/>
                    <a:pt x="1" y="374"/>
                  </a:cubicBezTo>
                  <a:lnTo>
                    <a:pt x="37" y="374"/>
                  </a:lnTo>
                  <a:cubicBezTo>
                    <a:pt x="60" y="302"/>
                    <a:pt x="108" y="219"/>
                    <a:pt x="132" y="148"/>
                  </a:cubicBezTo>
                  <a:cubicBezTo>
                    <a:pt x="163" y="74"/>
                    <a:pt x="158"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5" name="Google Shape;46515;p69"/>
            <p:cNvSpPr/>
            <p:nvPr/>
          </p:nvSpPr>
          <p:spPr>
            <a:xfrm>
              <a:off x="1660696" y="4634245"/>
              <a:ext cx="11347" cy="12426"/>
            </a:xfrm>
            <a:custGeom>
              <a:avLst/>
              <a:gdLst/>
              <a:ahLst/>
              <a:cxnLst/>
              <a:rect l="l" t="t" r="r" b="b"/>
              <a:pathLst>
                <a:path w="263" h="288" extrusionOk="0">
                  <a:moveTo>
                    <a:pt x="0" y="1"/>
                  </a:moveTo>
                  <a:lnTo>
                    <a:pt x="0" y="1"/>
                  </a:lnTo>
                  <a:cubicBezTo>
                    <a:pt x="21" y="153"/>
                    <a:pt x="24" y="287"/>
                    <a:pt x="171" y="287"/>
                  </a:cubicBezTo>
                  <a:cubicBezTo>
                    <a:pt x="197" y="287"/>
                    <a:pt x="227" y="283"/>
                    <a:pt x="262" y="275"/>
                  </a:cubicBezTo>
                  <a:cubicBezTo>
                    <a:pt x="191" y="203"/>
                    <a:pt x="96"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6" name="Google Shape;46516;p69"/>
            <p:cNvSpPr/>
            <p:nvPr/>
          </p:nvSpPr>
          <p:spPr>
            <a:xfrm>
              <a:off x="939958" y="4355312"/>
              <a:ext cx="21616" cy="12900"/>
            </a:xfrm>
            <a:custGeom>
              <a:avLst/>
              <a:gdLst/>
              <a:ahLst/>
              <a:cxnLst/>
              <a:rect l="l" t="t" r="r" b="b"/>
              <a:pathLst>
                <a:path w="501" h="299" extrusionOk="0">
                  <a:moveTo>
                    <a:pt x="25" y="1"/>
                  </a:moveTo>
                  <a:cubicBezTo>
                    <a:pt x="13" y="12"/>
                    <a:pt x="1" y="24"/>
                    <a:pt x="1" y="36"/>
                  </a:cubicBezTo>
                  <a:cubicBezTo>
                    <a:pt x="167" y="132"/>
                    <a:pt x="310" y="203"/>
                    <a:pt x="477" y="298"/>
                  </a:cubicBezTo>
                  <a:cubicBezTo>
                    <a:pt x="489" y="274"/>
                    <a:pt x="489" y="263"/>
                    <a:pt x="501" y="251"/>
                  </a:cubicBezTo>
                  <a:cubicBezTo>
                    <a:pt x="346" y="155"/>
                    <a:pt x="191" y="84"/>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7" name="Google Shape;46517;p69"/>
            <p:cNvSpPr/>
            <p:nvPr/>
          </p:nvSpPr>
          <p:spPr>
            <a:xfrm>
              <a:off x="531591" y="4299310"/>
              <a:ext cx="8758" cy="21616"/>
            </a:xfrm>
            <a:custGeom>
              <a:avLst/>
              <a:gdLst/>
              <a:ahLst/>
              <a:cxnLst/>
              <a:rect l="l" t="t" r="r" b="b"/>
              <a:pathLst>
                <a:path w="203" h="501" extrusionOk="0">
                  <a:moveTo>
                    <a:pt x="191" y="1"/>
                  </a:moveTo>
                  <a:cubicBezTo>
                    <a:pt x="119" y="167"/>
                    <a:pt x="60" y="346"/>
                    <a:pt x="0" y="501"/>
                  </a:cubicBezTo>
                  <a:cubicBezTo>
                    <a:pt x="60" y="346"/>
                    <a:pt x="131" y="179"/>
                    <a:pt x="203" y="13"/>
                  </a:cubicBezTo>
                  <a:lnTo>
                    <a:pt x="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8" name="Google Shape;46518;p69"/>
            <p:cNvSpPr/>
            <p:nvPr/>
          </p:nvSpPr>
          <p:spPr>
            <a:xfrm>
              <a:off x="1052998" y="3702701"/>
              <a:ext cx="1623805" cy="1018610"/>
            </a:xfrm>
            <a:custGeom>
              <a:avLst/>
              <a:gdLst/>
              <a:ahLst/>
              <a:cxnLst/>
              <a:rect l="l" t="t" r="r" b="b"/>
              <a:pathLst>
                <a:path w="37636" h="23609" extrusionOk="0">
                  <a:moveTo>
                    <a:pt x="14587" y="251"/>
                  </a:moveTo>
                  <a:cubicBezTo>
                    <a:pt x="14623" y="251"/>
                    <a:pt x="14658" y="252"/>
                    <a:pt x="14692" y="256"/>
                  </a:cubicBezTo>
                  <a:cubicBezTo>
                    <a:pt x="14812" y="256"/>
                    <a:pt x="14931" y="280"/>
                    <a:pt x="15062" y="315"/>
                  </a:cubicBezTo>
                  <a:cubicBezTo>
                    <a:pt x="14869" y="423"/>
                    <a:pt x="14754" y="479"/>
                    <a:pt x="14656" y="479"/>
                  </a:cubicBezTo>
                  <a:cubicBezTo>
                    <a:pt x="14549" y="479"/>
                    <a:pt x="14461" y="411"/>
                    <a:pt x="14311" y="268"/>
                  </a:cubicBezTo>
                  <a:cubicBezTo>
                    <a:pt x="14413" y="259"/>
                    <a:pt x="14502" y="251"/>
                    <a:pt x="14587" y="251"/>
                  </a:cubicBezTo>
                  <a:close/>
                  <a:moveTo>
                    <a:pt x="36064" y="5685"/>
                  </a:moveTo>
                  <a:lnTo>
                    <a:pt x="36064" y="5685"/>
                  </a:lnTo>
                  <a:cubicBezTo>
                    <a:pt x="36219" y="5697"/>
                    <a:pt x="36374" y="5697"/>
                    <a:pt x="36540" y="5721"/>
                  </a:cubicBezTo>
                  <a:cubicBezTo>
                    <a:pt x="36471" y="5842"/>
                    <a:pt x="36436" y="5904"/>
                    <a:pt x="36380" y="5904"/>
                  </a:cubicBezTo>
                  <a:cubicBezTo>
                    <a:pt x="36320" y="5904"/>
                    <a:pt x="36236" y="5833"/>
                    <a:pt x="36064" y="5685"/>
                  </a:cubicBezTo>
                  <a:close/>
                  <a:moveTo>
                    <a:pt x="35374" y="5911"/>
                  </a:moveTo>
                  <a:lnTo>
                    <a:pt x="35421" y="5947"/>
                  </a:lnTo>
                  <a:cubicBezTo>
                    <a:pt x="35350" y="6102"/>
                    <a:pt x="35255" y="6256"/>
                    <a:pt x="35147" y="6447"/>
                  </a:cubicBezTo>
                  <a:cubicBezTo>
                    <a:pt x="35076" y="6387"/>
                    <a:pt x="35016" y="6328"/>
                    <a:pt x="34957" y="6268"/>
                  </a:cubicBezTo>
                  <a:cubicBezTo>
                    <a:pt x="35005" y="6209"/>
                    <a:pt x="35052" y="6149"/>
                    <a:pt x="35112" y="6102"/>
                  </a:cubicBezTo>
                  <a:cubicBezTo>
                    <a:pt x="35195" y="6030"/>
                    <a:pt x="35290" y="5971"/>
                    <a:pt x="35374" y="5911"/>
                  </a:cubicBezTo>
                  <a:close/>
                  <a:moveTo>
                    <a:pt x="34290" y="6792"/>
                  </a:moveTo>
                  <a:cubicBezTo>
                    <a:pt x="34290" y="6911"/>
                    <a:pt x="34374" y="7102"/>
                    <a:pt x="34195" y="7161"/>
                  </a:cubicBezTo>
                  <a:cubicBezTo>
                    <a:pt x="34186" y="7164"/>
                    <a:pt x="34176" y="7165"/>
                    <a:pt x="34166" y="7165"/>
                  </a:cubicBezTo>
                  <a:cubicBezTo>
                    <a:pt x="34083" y="7165"/>
                    <a:pt x="33968" y="7086"/>
                    <a:pt x="33862" y="7054"/>
                  </a:cubicBezTo>
                  <a:cubicBezTo>
                    <a:pt x="33862" y="7030"/>
                    <a:pt x="33873" y="7007"/>
                    <a:pt x="33873" y="6983"/>
                  </a:cubicBezTo>
                  <a:cubicBezTo>
                    <a:pt x="34004" y="6923"/>
                    <a:pt x="34135" y="6852"/>
                    <a:pt x="34290" y="6792"/>
                  </a:cubicBezTo>
                  <a:close/>
                  <a:moveTo>
                    <a:pt x="33338" y="7114"/>
                  </a:moveTo>
                  <a:lnTo>
                    <a:pt x="33338" y="7114"/>
                  </a:lnTo>
                  <a:cubicBezTo>
                    <a:pt x="33278" y="7233"/>
                    <a:pt x="33231" y="7352"/>
                    <a:pt x="33171" y="7459"/>
                  </a:cubicBezTo>
                  <a:cubicBezTo>
                    <a:pt x="33135" y="7519"/>
                    <a:pt x="33064" y="7602"/>
                    <a:pt x="33040" y="7602"/>
                  </a:cubicBezTo>
                  <a:cubicBezTo>
                    <a:pt x="32945" y="7590"/>
                    <a:pt x="32873" y="7530"/>
                    <a:pt x="32814" y="7471"/>
                  </a:cubicBezTo>
                  <a:cubicBezTo>
                    <a:pt x="32802" y="7471"/>
                    <a:pt x="32861" y="7352"/>
                    <a:pt x="32909" y="7328"/>
                  </a:cubicBezTo>
                  <a:cubicBezTo>
                    <a:pt x="33040" y="7245"/>
                    <a:pt x="33207" y="7173"/>
                    <a:pt x="33338" y="7114"/>
                  </a:cubicBezTo>
                  <a:close/>
                  <a:moveTo>
                    <a:pt x="32278" y="7983"/>
                  </a:moveTo>
                  <a:cubicBezTo>
                    <a:pt x="32314" y="7983"/>
                    <a:pt x="32326" y="7995"/>
                    <a:pt x="32349" y="7995"/>
                  </a:cubicBezTo>
                  <a:cubicBezTo>
                    <a:pt x="32326" y="8126"/>
                    <a:pt x="32290" y="8292"/>
                    <a:pt x="32254" y="8435"/>
                  </a:cubicBezTo>
                  <a:cubicBezTo>
                    <a:pt x="32230" y="8483"/>
                    <a:pt x="32159" y="8531"/>
                    <a:pt x="32135" y="8531"/>
                  </a:cubicBezTo>
                  <a:cubicBezTo>
                    <a:pt x="32040" y="8495"/>
                    <a:pt x="31957" y="8435"/>
                    <a:pt x="31873" y="8400"/>
                  </a:cubicBezTo>
                  <a:cubicBezTo>
                    <a:pt x="31909" y="8352"/>
                    <a:pt x="31933" y="8292"/>
                    <a:pt x="31980" y="8257"/>
                  </a:cubicBezTo>
                  <a:cubicBezTo>
                    <a:pt x="32088" y="8161"/>
                    <a:pt x="32195" y="8066"/>
                    <a:pt x="32278" y="7983"/>
                  </a:cubicBezTo>
                  <a:close/>
                  <a:moveTo>
                    <a:pt x="31206" y="8673"/>
                  </a:moveTo>
                  <a:lnTo>
                    <a:pt x="31206" y="8673"/>
                  </a:lnTo>
                  <a:cubicBezTo>
                    <a:pt x="31172" y="8902"/>
                    <a:pt x="31133" y="9005"/>
                    <a:pt x="31016" y="9005"/>
                  </a:cubicBezTo>
                  <a:cubicBezTo>
                    <a:pt x="30931" y="9005"/>
                    <a:pt x="30806" y="8952"/>
                    <a:pt x="30611" y="8852"/>
                  </a:cubicBezTo>
                  <a:cubicBezTo>
                    <a:pt x="30730" y="8816"/>
                    <a:pt x="30825" y="8781"/>
                    <a:pt x="30909" y="8757"/>
                  </a:cubicBezTo>
                  <a:cubicBezTo>
                    <a:pt x="31004" y="8721"/>
                    <a:pt x="31087" y="8709"/>
                    <a:pt x="31206" y="8673"/>
                  </a:cubicBezTo>
                  <a:close/>
                  <a:moveTo>
                    <a:pt x="30171" y="8971"/>
                  </a:moveTo>
                  <a:cubicBezTo>
                    <a:pt x="30199" y="9296"/>
                    <a:pt x="30182" y="9391"/>
                    <a:pt x="30057" y="9391"/>
                  </a:cubicBezTo>
                  <a:cubicBezTo>
                    <a:pt x="30026" y="9391"/>
                    <a:pt x="29989" y="9385"/>
                    <a:pt x="29944" y="9376"/>
                  </a:cubicBezTo>
                  <a:cubicBezTo>
                    <a:pt x="30004" y="9257"/>
                    <a:pt x="30075" y="9138"/>
                    <a:pt x="30171" y="8971"/>
                  </a:cubicBezTo>
                  <a:close/>
                  <a:moveTo>
                    <a:pt x="11918" y="268"/>
                  </a:moveTo>
                  <a:cubicBezTo>
                    <a:pt x="12204" y="268"/>
                    <a:pt x="12430" y="494"/>
                    <a:pt x="12633" y="696"/>
                  </a:cubicBezTo>
                  <a:cubicBezTo>
                    <a:pt x="12680" y="744"/>
                    <a:pt x="12752" y="780"/>
                    <a:pt x="12811" y="780"/>
                  </a:cubicBezTo>
                  <a:cubicBezTo>
                    <a:pt x="13157" y="720"/>
                    <a:pt x="13478" y="637"/>
                    <a:pt x="13823" y="565"/>
                  </a:cubicBezTo>
                  <a:cubicBezTo>
                    <a:pt x="13878" y="553"/>
                    <a:pt x="13932" y="546"/>
                    <a:pt x="13984" y="546"/>
                  </a:cubicBezTo>
                  <a:cubicBezTo>
                    <a:pt x="14133" y="546"/>
                    <a:pt x="14265" y="602"/>
                    <a:pt x="14371" y="744"/>
                  </a:cubicBezTo>
                  <a:cubicBezTo>
                    <a:pt x="14398" y="780"/>
                    <a:pt x="14467" y="796"/>
                    <a:pt x="14525" y="796"/>
                  </a:cubicBezTo>
                  <a:cubicBezTo>
                    <a:pt x="14543" y="796"/>
                    <a:pt x="14559" y="794"/>
                    <a:pt x="14573" y="791"/>
                  </a:cubicBezTo>
                  <a:cubicBezTo>
                    <a:pt x="14716" y="744"/>
                    <a:pt x="14871" y="684"/>
                    <a:pt x="15014" y="637"/>
                  </a:cubicBezTo>
                  <a:cubicBezTo>
                    <a:pt x="15131" y="594"/>
                    <a:pt x="15242" y="573"/>
                    <a:pt x="15350" y="573"/>
                  </a:cubicBezTo>
                  <a:cubicBezTo>
                    <a:pt x="15571" y="573"/>
                    <a:pt x="15774" y="663"/>
                    <a:pt x="15966" y="839"/>
                  </a:cubicBezTo>
                  <a:cubicBezTo>
                    <a:pt x="16026" y="899"/>
                    <a:pt x="16086" y="934"/>
                    <a:pt x="16133" y="994"/>
                  </a:cubicBezTo>
                  <a:cubicBezTo>
                    <a:pt x="16419" y="839"/>
                    <a:pt x="16728" y="851"/>
                    <a:pt x="17014" y="803"/>
                  </a:cubicBezTo>
                  <a:cubicBezTo>
                    <a:pt x="17071" y="793"/>
                    <a:pt x="17126" y="788"/>
                    <a:pt x="17179" y="788"/>
                  </a:cubicBezTo>
                  <a:cubicBezTo>
                    <a:pt x="17493" y="788"/>
                    <a:pt x="17746" y="957"/>
                    <a:pt x="17991" y="1161"/>
                  </a:cubicBezTo>
                  <a:cubicBezTo>
                    <a:pt x="18026" y="1196"/>
                    <a:pt x="18086" y="1208"/>
                    <a:pt x="18121" y="1208"/>
                  </a:cubicBezTo>
                  <a:cubicBezTo>
                    <a:pt x="18217" y="1208"/>
                    <a:pt x="18300" y="1196"/>
                    <a:pt x="18395" y="1161"/>
                  </a:cubicBezTo>
                  <a:cubicBezTo>
                    <a:pt x="18451" y="1146"/>
                    <a:pt x="18505" y="1139"/>
                    <a:pt x="18558" y="1139"/>
                  </a:cubicBezTo>
                  <a:cubicBezTo>
                    <a:pt x="18720" y="1139"/>
                    <a:pt x="18868" y="1202"/>
                    <a:pt x="19003" y="1292"/>
                  </a:cubicBezTo>
                  <a:cubicBezTo>
                    <a:pt x="19229" y="1446"/>
                    <a:pt x="19455" y="1589"/>
                    <a:pt x="19717" y="1649"/>
                  </a:cubicBezTo>
                  <a:cubicBezTo>
                    <a:pt x="19943" y="1696"/>
                    <a:pt x="20146" y="1768"/>
                    <a:pt x="20372" y="1827"/>
                  </a:cubicBezTo>
                  <a:cubicBezTo>
                    <a:pt x="20003" y="2054"/>
                    <a:pt x="19586" y="2054"/>
                    <a:pt x="19193" y="2113"/>
                  </a:cubicBezTo>
                  <a:cubicBezTo>
                    <a:pt x="18872" y="2161"/>
                    <a:pt x="18538" y="2149"/>
                    <a:pt x="18217" y="2185"/>
                  </a:cubicBezTo>
                  <a:cubicBezTo>
                    <a:pt x="17907" y="2232"/>
                    <a:pt x="17586" y="2327"/>
                    <a:pt x="17288" y="2387"/>
                  </a:cubicBezTo>
                  <a:cubicBezTo>
                    <a:pt x="16907" y="2470"/>
                    <a:pt x="16502" y="2542"/>
                    <a:pt x="16121" y="2637"/>
                  </a:cubicBezTo>
                  <a:cubicBezTo>
                    <a:pt x="15705" y="2720"/>
                    <a:pt x="15276" y="2863"/>
                    <a:pt x="14871" y="2935"/>
                  </a:cubicBezTo>
                  <a:cubicBezTo>
                    <a:pt x="14133" y="3066"/>
                    <a:pt x="13383" y="3161"/>
                    <a:pt x="12645" y="3316"/>
                  </a:cubicBezTo>
                  <a:cubicBezTo>
                    <a:pt x="12204" y="3411"/>
                    <a:pt x="11775" y="3589"/>
                    <a:pt x="11335" y="3732"/>
                  </a:cubicBezTo>
                  <a:cubicBezTo>
                    <a:pt x="11097" y="3816"/>
                    <a:pt x="10847" y="3887"/>
                    <a:pt x="10609" y="3947"/>
                  </a:cubicBezTo>
                  <a:cubicBezTo>
                    <a:pt x="10228" y="4054"/>
                    <a:pt x="9835" y="4125"/>
                    <a:pt x="9454" y="4244"/>
                  </a:cubicBezTo>
                  <a:cubicBezTo>
                    <a:pt x="9049" y="4363"/>
                    <a:pt x="8656" y="4482"/>
                    <a:pt x="8275" y="4625"/>
                  </a:cubicBezTo>
                  <a:cubicBezTo>
                    <a:pt x="8037" y="4721"/>
                    <a:pt x="7811" y="4899"/>
                    <a:pt x="7573" y="4959"/>
                  </a:cubicBezTo>
                  <a:cubicBezTo>
                    <a:pt x="7049" y="5102"/>
                    <a:pt x="6620" y="5399"/>
                    <a:pt x="6191" y="5697"/>
                  </a:cubicBezTo>
                  <a:cubicBezTo>
                    <a:pt x="5799" y="5971"/>
                    <a:pt x="5441" y="6292"/>
                    <a:pt x="5108" y="6626"/>
                  </a:cubicBezTo>
                  <a:cubicBezTo>
                    <a:pt x="4870" y="6852"/>
                    <a:pt x="4763" y="7161"/>
                    <a:pt x="4691" y="7483"/>
                  </a:cubicBezTo>
                  <a:cubicBezTo>
                    <a:pt x="4584" y="7983"/>
                    <a:pt x="4656" y="8435"/>
                    <a:pt x="4763" y="8900"/>
                  </a:cubicBezTo>
                  <a:cubicBezTo>
                    <a:pt x="4810" y="9090"/>
                    <a:pt x="4906" y="9257"/>
                    <a:pt x="4989" y="9435"/>
                  </a:cubicBezTo>
                  <a:cubicBezTo>
                    <a:pt x="4810" y="9412"/>
                    <a:pt x="4656" y="9376"/>
                    <a:pt x="4513" y="9352"/>
                  </a:cubicBezTo>
                  <a:cubicBezTo>
                    <a:pt x="4477" y="9352"/>
                    <a:pt x="4429" y="9352"/>
                    <a:pt x="4417" y="9364"/>
                  </a:cubicBezTo>
                  <a:cubicBezTo>
                    <a:pt x="4365" y="9391"/>
                    <a:pt x="4323" y="9403"/>
                    <a:pt x="4288" y="9403"/>
                  </a:cubicBezTo>
                  <a:cubicBezTo>
                    <a:pt x="4171" y="9403"/>
                    <a:pt x="4131" y="9274"/>
                    <a:pt x="4048" y="9173"/>
                  </a:cubicBezTo>
                  <a:cubicBezTo>
                    <a:pt x="3870" y="8912"/>
                    <a:pt x="3655" y="8721"/>
                    <a:pt x="3334" y="8673"/>
                  </a:cubicBezTo>
                  <a:cubicBezTo>
                    <a:pt x="3179" y="8662"/>
                    <a:pt x="3036" y="8673"/>
                    <a:pt x="2905" y="8650"/>
                  </a:cubicBezTo>
                  <a:cubicBezTo>
                    <a:pt x="2822" y="8638"/>
                    <a:pt x="2727" y="8590"/>
                    <a:pt x="2679" y="8519"/>
                  </a:cubicBezTo>
                  <a:cubicBezTo>
                    <a:pt x="2439" y="8133"/>
                    <a:pt x="2136" y="7884"/>
                    <a:pt x="1704" y="7884"/>
                  </a:cubicBezTo>
                  <a:cubicBezTo>
                    <a:pt x="1643" y="7884"/>
                    <a:pt x="1579" y="7889"/>
                    <a:pt x="1512" y="7900"/>
                  </a:cubicBezTo>
                  <a:cubicBezTo>
                    <a:pt x="1429" y="7709"/>
                    <a:pt x="1322" y="7519"/>
                    <a:pt x="1238" y="7304"/>
                  </a:cubicBezTo>
                  <a:cubicBezTo>
                    <a:pt x="1143" y="7114"/>
                    <a:pt x="1012" y="6995"/>
                    <a:pt x="798" y="6947"/>
                  </a:cubicBezTo>
                  <a:cubicBezTo>
                    <a:pt x="738" y="6935"/>
                    <a:pt x="679" y="6852"/>
                    <a:pt x="667" y="6792"/>
                  </a:cubicBezTo>
                  <a:cubicBezTo>
                    <a:pt x="643" y="6649"/>
                    <a:pt x="643" y="6518"/>
                    <a:pt x="607" y="6387"/>
                  </a:cubicBezTo>
                  <a:cubicBezTo>
                    <a:pt x="595" y="6292"/>
                    <a:pt x="548" y="6209"/>
                    <a:pt x="500" y="6137"/>
                  </a:cubicBezTo>
                  <a:cubicBezTo>
                    <a:pt x="405" y="5935"/>
                    <a:pt x="465" y="5744"/>
                    <a:pt x="548" y="5566"/>
                  </a:cubicBezTo>
                  <a:cubicBezTo>
                    <a:pt x="703" y="5268"/>
                    <a:pt x="857" y="4982"/>
                    <a:pt x="1024" y="4685"/>
                  </a:cubicBezTo>
                  <a:cubicBezTo>
                    <a:pt x="1036" y="4661"/>
                    <a:pt x="1072" y="4601"/>
                    <a:pt x="1119" y="4601"/>
                  </a:cubicBezTo>
                  <a:cubicBezTo>
                    <a:pt x="1429" y="4554"/>
                    <a:pt x="1536" y="4292"/>
                    <a:pt x="1667" y="4066"/>
                  </a:cubicBezTo>
                  <a:cubicBezTo>
                    <a:pt x="1834" y="3792"/>
                    <a:pt x="1953" y="3506"/>
                    <a:pt x="2262" y="3399"/>
                  </a:cubicBezTo>
                  <a:cubicBezTo>
                    <a:pt x="2308" y="3376"/>
                    <a:pt x="2367" y="3368"/>
                    <a:pt x="2423" y="3368"/>
                  </a:cubicBezTo>
                  <a:cubicBezTo>
                    <a:pt x="2455" y="3368"/>
                    <a:pt x="2486" y="3371"/>
                    <a:pt x="2512" y="3375"/>
                  </a:cubicBezTo>
                  <a:cubicBezTo>
                    <a:pt x="2542" y="3380"/>
                    <a:pt x="2570" y="3383"/>
                    <a:pt x="2597" y="3383"/>
                  </a:cubicBezTo>
                  <a:cubicBezTo>
                    <a:pt x="2692" y="3383"/>
                    <a:pt x="2775" y="3348"/>
                    <a:pt x="2858" y="3256"/>
                  </a:cubicBezTo>
                  <a:cubicBezTo>
                    <a:pt x="3108" y="2982"/>
                    <a:pt x="3393" y="2708"/>
                    <a:pt x="3798" y="2649"/>
                  </a:cubicBezTo>
                  <a:cubicBezTo>
                    <a:pt x="3810" y="2649"/>
                    <a:pt x="3822" y="2637"/>
                    <a:pt x="3822" y="2637"/>
                  </a:cubicBezTo>
                  <a:cubicBezTo>
                    <a:pt x="3891" y="2668"/>
                    <a:pt x="3949" y="2682"/>
                    <a:pt x="3999" y="2682"/>
                  </a:cubicBezTo>
                  <a:cubicBezTo>
                    <a:pt x="4233" y="2682"/>
                    <a:pt x="4288" y="2388"/>
                    <a:pt x="4465" y="2280"/>
                  </a:cubicBezTo>
                  <a:cubicBezTo>
                    <a:pt x="4608" y="2173"/>
                    <a:pt x="4751" y="2018"/>
                    <a:pt x="4929" y="1970"/>
                  </a:cubicBezTo>
                  <a:cubicBezTo>
                    <a:pt x="4994" y="1943"/>
                    <a:pt x="5067" y="1936"/>
                    <a:pt x="5142" y="1936"/>
                  </a:cubicBezTo>
                  <a:cubicBezTo>
                    <a:pt x="5232" y="1936"/>
                    <a:pt x="5327" y="1946"/>
                    <a:pt x="5418" y="1946"/>
                  </a:cubicBezTo>
                  <a:cubicBezTo>
                    <a:pt x="5644" y="1768"/>
                    <a:pt x="5882" y="1530"/>
                    <a:pt x="6156" y="1375"/>
                  </a:cubicBezTo>
                  <a:cubicBezTo>
                    <a:pt x="6305" y="1280"/>
                    <a:pt x="6466" y="1231"/>
                    <a:pt x="6627" y="1231"/>
                  </a:cubicBezTo>
                  <a:cubicBezTo>
                    <a:pt x="6749" y="1231"/>
                    <a:pt x="6871" y="1259"/>
                    <a:pt x="6989" y="1315"/>
                  </a:cubicBezTo>
                  <a:cubicBezTo>
                    <a:pt x="7005" y="1322"/>
                    <a:pt x="7024" y="1325"/>
                    <a:pt x="7045" y="1325"/>
                  </a:cubicBezTo>
                  <a:cubicBezTo>
                    <a:pt x="7103" y="1325"/>
                    <a:pt x="7172" y="1303"/>
                    <a:pt x="7215" y="1268"/>
                  </a:cubicBezTo>
                  <a:cubicBezTo>
                    <a:pt x="7525" y="1030"/>
                    <a:pt x="7870" y="875"/>
                    <a:pt x="8263" y="851"/>
                  </a:cubicBezTo>
                  <a:cubicBezTo>
                    <a:pt x="8272" y="850"/>
                    <a:pt x="8281" y="850"/>
                    <a:pt x="8291" y="850"/>
                  </a:cubicBezTo>
                  <a:cubicBezTo>
                    <a:pt x="8400" y="850"/>
                    <a:pt x="8510" y="911"/>
                    <a:pt x="8620" y="911"/>
                  </a:cubicBezTo>
                  <a:cubicBezTo>
                    <a:pt x="8716" y="911"/>
                    <a:pt x="8858" y="899"/>
                    <a:pt x="8930" y="839"/>
                  </a:cubicBezTo>
                  <a:cubicBezTo>
                    <a:pt x="9204" y="637"/>
                    <a:pt x="9512" y="501"/>
                    <a:pt x="9818" y="501"/>
                  </a:cubicBezTo>
                  <a:cubicBezTo>
                    <a:pt x="9964" y="501"/>
                    <a:pt x="10110" y="532"/>
                    <a:pt x="10251" y="601"/>
                  </a:cubicBezTo>
                  <a:cubicBezTo>
                    <a:pt x="10345" y="641"/>
                    <a:pt x="10426" y="657"/>
                    <a:pt x="10499" y="657"/>
                  </a:cubicBezTo>
                  <a:cubicBezTo>
                    <a:pt x="10708" y="657"/>
                    <a:pt x="10859" y="529"/>
                    <a:pt x="11061" y="458"/>
                  </a:cubicBezTo>
                  <a:cubicBezTo>
                    <a:pt x="11335" y="375"/>
                    <a:pt x="11633" y="268"/>
                    <a:pt x="11918" y="268"/>
                  </a:cubicBezTo>
                  <a:close/>
                  <a:moveTo>
                    <a:pt x="30564" y="9388"/>
                  </a:moveTo>
                  <a:cubicBezTo>
                    <a:pt x="30611" y="9424"/>
                    <a:pt x="30683" y="9447"/>
                    <a:pt x="30706" y="9495"/>
                  </a:cubicBezTo>
                  <a:cubicBezTo>
                    <a:pt x="30730" y="9590"/>
                    <a:pt x="30706" y="9674"/>
                    <a:pt x="30528" y="9685"/>
                  </a:cubicBezTo>
                  <a:cubicBezTo>
                    <a:pt x="30504" y="9685"/>
                    <a:pt x="30468" y="9662"/>
                    <a:pt x="30421" y="9626"/>
                  </a:cubicBezTo>
                  <a:cubicBezTo>
                    <a:pt x="30456" y="9554"/>
                    <a:pt x="30528" y="9471"/>
                    <a:pt x="30564" y="9388"/>
                  </a:cubicBezTo>
                  <a:close/>
                  <a:moveTo>
                    <a:pt x="29373" y="9781"/>
                  </a:moveTo>
                  <a:cubicBezTo>
                    <a:pt x="29337" y="9900"/>
                    <a:pt x="29313" y="10031"/>
                    <a:pt x="29290" y="10031"/>
                  </a:cubicBezTo>
                  <a:cubicBezTo>
                    <a:pt x="29282" y="10032"/>
                    <a:pt x="29273" y="10033"/>
                    <a:pt x="29264" y="10033"/>
                  </a:cubicBezTo>
                  <a:cubicBezTo>
                    <a:pt x="29205" y="10033"/>
                    <a:pt x="29119" y="10001"/>
                    <a:pt x="29016" y="9959"/>
                  </a:cubicBezTo>
                  <a:cubicBezTo>
                    <a:pt x="29159" y="9888"/>
                    <a:pt x="29242" y="9852"/>
                    <a:pt x="29373" y="9781"/>
                  </a:cubicBezTo>
                  <a:close/>
                  <a:moveTo>
                    <a:pt x="25941" y="9814"/>
                  </a:moveTo>
                  <a:cubicBezTo>
                    <a:pt x="25997" y="9814"/>
                    <a:pt x="26048" y="9838"/>
                    <a:pt x="26087" y="9888"/>
                  </a:cubicBezTo>
                  <a:cubicBezTo>
                    <a:pt x="26206" y="10007"/>
                    <a:pt x="26099" y="10102"/>
                    <a:pt x="26015" y="10209"/>
                  </a:cubicBezTo>
                  <a:cubicBezTo>
                    <a:pt x="25920" y="10126"/>
                    <a:pt x="25837" y="10019"/>
                    <a:pt x="25730" y="9912"/>
                  </a:cubicBezTo>
                  <a:cubicBezTo>
                    <a:pt x="25800" y="9847"/>
                    <a:pt x="25874" y="9814"/>
                    <a:pt x="25941" y="9814"/>
                  </a:cubicBezTo>
                  <a:close/>
                  <a:moveTo>
                    <a:pt x="27980" y="10007"/>
                  </a:moveTo>
                  <a:cubicBezTo>
                    <a:pt x="28027" y="10007"/>
                    <a:pt x="28099" y="10031"/>
                    <a:pt x="28099" y="10066"/>
                  </a:cubicBezTo>
                  <a:cubicBezTo>
                    <a:pt x="28111" y="10126"/>
                    <a:pt x="28099" y="10185"/>
                    <a:pt x="28051" y="10221"/>
                  </a:cubicBezTo>
                  <a:cubicBezTo>
                    <a:pt x="28042" y="10248"/>
                    <a:pt x="27987" y="10261"/>
                    <a:pt x="27949" y="10261"/>
                  </a:cubicBezTo>
                  <a:cubicBezTo>
                    <a:pt x="27937" y="10261"/>
                    <a:pt x="27926" y="10260"/>
                    <a:pt x="27920" y="10257"/>
                  </a:cubicBezTo>
                  <a:cubicBezTo>
                    <a:pt x="27825" y="10197"/>
                    <a:pt x="27766" y="10126"/>
                    <a:pt x="27682" y="10066"/>
                  </a:cubicBezTo>
                  <a:cubicBezTo>
                    <a:pt x="27682" y="10043"/>
                    <a:pt x="27694" y="10031"/>
                    <a:pt x="27694" y="10019"/>
                  </a:cubicBezTo>
                  <a:cubicBezTo>
                    <a:pt x="27789" y="10019"/>
                    <a:pt x="27873" y="10007"/>
                    <a:pt x="27980" y="10007"/>
                  </a:cubicBezTo>
                  <a:close/>
                  <a:moveTo>
                    <a:pt x="25182" y="10078"/>
                  </a:moveTo>
                  <a:cubicBezTo>
                    <a:pt x="25134" y="10209"/>
                    <a:pt x="25087" y="10316"/>
                    <a:pt x="25051" y="10424"/>
                  </a:cubicBezTo>
                  <a:cubicBezTo>
                    <a:pt x="25051" y="10430"/>
                    <a:pt x="25030" y="10433"/>
                    <a:pt x="25006" y="10433"/>
                  </a:cubicBezTo>
                  <a:cubicBezTo>
                    <a:pt x="24982" y="10433"/>
                    <a:pt x="24956" y="10430"/>
                    <a:pt x="24944" y="10424"/>
                  </a:cubicBezTo>
                  <a:cubicBezTo>
                    <a:pt x="24849" y="10328"/>
                    <a:pt x="24777" y="10245"/>
                    <a:pt x="24646" y="10102"/>
                  </a:cubicBezTo>
                  <a:cubicBezTo>
                    <a:pt x="24849" y="10090"/>
                    <a:pt x="24991" y="10090"/>
                    <a:pt x="25182" y="10078"/>
                  </a:cubicBezTo>
                  <a:close/>
                  <a:moveTo>
                    <a:pt x="26634" y="10138"/>
                  </a:moveTo>
                  <a:cubicBezTo>
                    <a:pt x="26611" y="10281"/>
                    <a:pt x="26801" y="10436"/>
                    <a:pt x="26599" y="10519"/>
                  </a:cubicBezTo>
                  <a:cubicBezTo>
                    <a:pt x="26590" y="10523"/>
                    <a:pt x="26579" y="10525"/>
                    <a:pt x="26566" y="10525"/>
                  </a:cubicBezTo>
                  <a:cubicBezTo>
                    <a:pt x="26510" y="10525"/>
                    <a:pt x="26423" y="10486"/>
                    <a:pt x="26384" y="10447"/>
                  </a:cubicBezTo>
                  <a:cubicBezTo>
                    <a:pt x="26337" y="10388"/>
                    <a:pt x="26503" y="10185"/>
                    <a:pt x="26634" y="10138"/>
                  </a:cubicBezTo>
                  <a:close/>
                  <a:moveTo>
                    <a:pt x="24634" y="10539"/>
                  </a:moveTo>
                  <a:cubicBezTo>
                    <a:pt x="24738" y="10539"/>
                    <a:pt x="24823" y="10632"/>
                    <a:pt x="24813" y="10793"/>
                  </a:cubicBezTo>
                  <a:cubicBezTo>
                    <a:pt x="24706" y="10793"/>
                    <a:pt x="24598" y="10781"/>
                    <a:pt x="24491" y="10781"/>
                  </a:cubicBezTo>
                  <a:lnTo>
                    <a:pt x="24456" y="10733"/>
                  </a:lnTo>
                  <a:cubicBezTo>
                    <a:pt x="24489" y="10667"/>
                    <a:pt x="24542" y="10540"/>
                    <a:pt x="24588" y="10540"/>
                  </a:cubicBezTo>
                  <a:cubicBezTo>
                    <a:pt x="24591" y="10540"/>
                    <a:pt x="24595" y="10541"/>
                    <a:pt x="24598" y="10543"/>
                  </a:cubicBezTo>
                  <a:cubicBezTo>
                    <a:pt x="24611" y="10540"/>
                    <a:pt x="24623" y="10539"/>
                    <a:pt x="24634" y="10539"/>
                  </a:cubicBezTo>
                  <a:close/>
                  <a:moveTo>
                    <a:pt x="11914" y="1"/>
                  </a:moveTo>
                  <a:cubicBezTo>
                    <a:pt x="11836" y="1"/>
                    <a:pt x="11755" y="13"/>
                    <a:pt x="11668" y="41"/>
                  </a:cubicBezTo>
                  <a:cubicBezTo>
                    <a:pt x="11394" y="137"/>
                    <a:pt x="11109" y="220"/>
                    <a:pt x="10847" y="315"/>
                  </a:cubicBezTo>
                  <a:cubicBezTo>
                    <a:pt x="10743" y="350"/>
                    <a:pt x="10648" y="376"/>
                    <a:pt x="10549" y="376"/>
                  </a:cubicBezTo>
                  <a:cubicBezTo>
                    <a:pt x="10477" y="376"/>
                    <a:pt x="10403" y="362"/>
                    <a:pt x="10323" y="327"/>
                  </a:cubicBezTo>
                  <a:cubicBezTo>
                    <a:pt x="10215" y="283"/>
                    <a:pt x="10097" y="265"/>
                    <a:pt x="9977" y="265"/>
                  </a:cubicBezTo>
                  <a:cubicBezTo>
                    <a:pt x="9805" y="265"/>
                    <a:pt x="9627" y="302"/>
                    <a:pt x="9466" y="351"/>
                  </a:cubicBezTo>
                  <a:cubicBezTo>
                    <a:pt x="9263" y="410"/>
                    <a:pt x="9073" y="506"/>
                    <a:pt x="8894" y="577"/>
                  </a:cubicBezTo>
                  <a:cubicBezTo>
                    <a:pt x="8847" y="589"/>
                    <a:pt x="8787" y="613"/>
                    <a:pt x="8751" y="613"/>
                  </a:cubicBezTo>
                  <a:cubicBezTo>
                    <a:pt x="8644" y="581"/>
                    <a:pt x="8539" y="568"/>
                    <a:pt x="8438" y="568"/>
                  </a:cubicBezTo>
                  <a:cubicBezTo>
                    <a:pt x="8157" y="568"/>
                    <a:pt x="7894" y="668"/>
                    <a:pt x="7632" y="756"/>
                  </a:cubicBezTo>
                  <a:cubicBezTo>
                    <a:pt x="7423" y="844"/>
                    <a:pt x="7234" y="973"/>
                    <a:pt x="6990" y="973"/>
                  </a:cubicBezTo>
                  <a:cubicBezTo>
                    <a:pt x="6970" y="973"/>
                    <a:pt x="6950" y="972"/>
                    <a:pt x="6930" y="970"/>
                  </a:cubicBezTo>
                  <a:cubicBezTo>
                    <a:pt x="6865" y="960"/>
                    <a:pt x="6802" y="956"/>
                    <a:pt x="6741" y="956"/>
                  </a:cubicBezTo>
                  <a:cubicBezTo>
                    <a:pt x="6269" y="956"/>
                    <a:pt x="5884" y="1224"/>
                    <a:pt x="5537" y="1530"/>
                  </a:cubicBezTo>
                  <a:cubicBezTo>
                    <a:pt x="5477" y="1577"/>
                    <a:pt x="5394" y="1649"/>
                    <a:pt x="5358" y="1649"/>
                  </a:cubicBezTo>
                  <a:cubicBezTo>
                    <a:pt x="5301" y="1640"/>
                    <a:pt x="5247" y="1636"/>
                    <a:pt x="5195" y="1636"/>
                  </a:cubicBezTo>
                  <a:cubicBezTo>
                    <a:pt x="4752" y="1636"/>
                    <a:pt x="4455" y="1934"/>
                    <a:pt x="4167" y="2232"/>
                  </a:cubicBezTo>
                  <a:cubicBezTo>
                    <a:pt x="4120" y="2280"/>
                    <a:pt x="4048" y="2315"/>
                    <a:pt x="3989" y="2315"/>
                  </a:cubicBezTo>
                  <a:cubicBezTo>
                    <a:pt x="3548" y="2375"/>
                    <a:pt x="3191" y="2554"/>
                    <a:pt x="2881" y="2875"/>
                  </a:cubicBezTo>
                  <a:cubicBezTo>
                    <a:pt x="2809" y="2947"/>
                    <a:pt x="2728" y="3101"/>
                    <a:pt x="2583" y="3101"/>
                  </a:cubicBezTo>
                  <a:cubicBezTo>
                    <a:pt x="2561" y="3101"/>
                    <a:pt x="2537" y="3097"/>
                    <a:pt x="2512" y="3089"/>
                  </a:cubicBezTo>
                  <a:cubicBezTo>
                    <a:pt x="2480" y="3081"/>
                    <a:pt x="2450" y="3077"/>
                    <a:pt x="2421" y="3077"/>
                  </a:cubicBezTo>
                  <a:cubicBezTo>
                    <a:pt x="2255" y="3077"/>
                    <a:pt x="2129" y="3202"/>
                    <a:pt x="1977" y="3232"/>
                  </a:cubicBezTo>
                  <a:cubicBezTo>
                    <a:pt x="1941" y="3232"/>
                    <a:pt x="1905" y="3256"/>
                    <a:pt x="1881" y="3292"/>
                  </a:cubicBezTo>
                  <a:cubicBezTo>
                    <a:pt x="1738" y="3494"/>
                    <a:pt x="1608" y="3709"/>
                    <a:pt x="1453" y="3899"/>
                  </a:cubicBezTo>
                  <a:cubicBezTo>
                    <a:pt x="1369" y="4018"/>
                    <a:pt x="1274" y="4197"/>
                    <a:pt x="1143" y="4244"/>
                  </a:cubicBezTo>
                  <a:cubicBezTo>
                    <a:pt x="905" y="4328"/>
                    <a:pt x="774" y="4518"/>
                    <a:pt x="631" y="4721"/>
                  </a:cubicBezTo>
                  <a:cubicBezTo>
                    <a:pt x="548" y="4852"/>
                    <a:pt x="441" y="4971"/>
                    <a:pt x="334" y="5102"/>
                  </a:cubicBezTo>
                  <a:cubicBezTo>
                    <a:pt x="310" y="5256"/>
                    <a:pt x="262" y="5411"/>
                    <a:pt x="214" y="5578"/>
                  </a:cubicBezTo>
                  <a:cubicBezTo>
                    <a:pt x="179" y="5768"/>
                    <a:pt x="0" y="5971"/>
                    <a:pt x="214" y="6173"/>
                  </a:cubicBezTo>
                  <a:cubicBezTo>
                    <a:pt x="238" y="6185"/>
                    <a:pt x="238" y="6233"/>
                    <a:pt x="250" y="6268"/>
                  </a:cubicBezTo>
                  <a:cubicBezTo>
                    <a:pt x="274" y="6518"/>
                    <a:pt x="322" y="6768"/>
                    <a:pt x="357" y="7018"/>
                  </a:cubicBezTo>
                  <a:cubicBezTo>
                    <a:pt x="369" y="7161"/>
                    <a:pt x="429" y="7245"/>
                    <a:pt x="595" y="7257"/>
                  </a:cubicBezTo>
                  <a:cubicBezTo>
                    <a:pt x="691" y="7257"/>
                    <a:pt x="857" y="7352"/>
                    <a:pt x="905" y="7435"/>
                  </a:cubicBezTo>
                  <a:cubicBezTo>
                    <a:pt x="1024" y="7638"/>
                    <a:pt x="1096" y="7840"/>
                    <a:pt x="1155" y="8066"/>
                  </a:cubicBezTo>
                  <a:cubicBezTo>
                    <a:pt x="1194" y="8216"/>
                    <a:pt x="1203" y="8272"/>
                    <a:pt x="1269" y="8272"/>
                  </a:cubicBezTo>
                  <a:cubicBezTo>
                    <a:pt x="1303" y="8272"/>
                    <a:pt x="1352" y="8257"/>
                    <a:pt x="1429" y="8233"/>
                  </a:cubicBezTo>
                  <a:cubicBezTo>
                    <a:pt x="1498" y="8213"/>
                    <a:pt x="1568" y="8203"/>
                    <a:pt x="1637" y="8203"/>
                  </a:cubicBezTo>
                  <a:cubicBezTo>
                    <a:pt x="1977" y="8203"/>
                    <a:pt x="2304" y="8433"/>
                    <a:pt x="2393" y="8769"/>
                  </a:cubicBezTo>
                  <a:cubicBezTo>
                    <a:pt x="2431" y="8921"/>
                    <a:pt x="2500" y="8997"/>
                    <a:pt x="2630" y="8997"/>
                  </a:cubicBezTo>
                  <a:cubicBezTo>
                    <a:pt x="2662" y="8997"/>
                    <a:pt x="2698" y="8992"/>
                    <a:pt x="2739" y="8983"/>
                  </a:cubicBezTo>
                  <a:cubicBezTo>
                    <a:pt x="2816" y="8962"/>
                    <a:pt x="2893" y="8952"/>
                    <a:pt x="2968" y="8952"/>
                  </a:cubicBezTo>
                  <a:cubicBezTo>
                    <a:pt x="3146" y="8952"/>
                    <a:pt x="3314" y="9006"/>
                    <a:pt x="3465" y="9090"/>
                  </a:cubicBezTo>
                  <a:cubicBezTo>
                    <a:pt x="3667" y="9221"/>
                    <a:pt x="3882" y="9400"/>
                    <a:pt x="3846" y="9721"/>
                  </a:cubicBezTo>
                  <a:cubicBezTo>
                    <a:pt x="3846" y="9757"/>
                    <a:pt x="3905" y="9840"/>
                    <a:pt x="3953" y="9852"/>
                  </a:cubicBezTo>
                  <a:cubicBezTo>
                    <a:pt x="3959" y="9853"/>
                    <a:pt x="3966" y="9854"/>
                    <a:pt x="3973" y="9854"/>
                  </a:cubicBezTo>
                  <a:cubicBezTo>
                    <a:pt x="4028" y="9854"/>
                    <a:pt x="4093" y="9814"/>
                    <a:pt x="4167" y="9793"/>
                  </a:cubicBezTo>
                  <a:cubicBezTo>
                    <a:pt x="4239" y="9757"/>
                    <a:pt x="4322" y="9674"/>
                    <a:pt x="4405" y="9674"/>
                  </a:cubicBezTo>
                  <a:cubicBezTo>
                    <a:pt x="4525" y="9674"/>
                    <a:pt x="4656" y="9697"/>
                    <a:pt x="4739" y="9757"/>
                  </a:cubicBezTo>
                  <a:cubicBezTo>
                    <a:pt x="4953" y="9876"/>
                    <a:pt x="5179" y="9983"/>
                    <a:pt x="5334" y="10162"/>
                  </a:cubicBezTo>
                  <a:cubicBezTo>
                    <a:pt x="5499" y="10340"/>
                    <a:pt x="5565" y="10424"/>
                    <a:pt x="5661" y="10424"/>
                  </a:cubicBezTo>
                  <a:cubicBezTo>
                    <a:pt x="5733" y="10424"/>
                    <a:pt x="5821" y="10378"/>
                    <a:pt x="5977" y="10293"/>
                  </a:cubicBezTo>
                  <a:cubicBezTo>
                    <a:pt x="6039" y="10262"/>
                    <a:pt x="6128" y="10231"/>
                    <a:pt x="6197" y="10231"/>
                  </a:cubicBezTo>
                  <a:cubicBezTo>
                    <a:pt x="6207" y="10231"/>
                    <a:pt x="6218" y="10232"/>
                    <a:pt x="6227" y="10233"/>
                  </a:cubicBezTo>
                  <a:cubicBezTo>
                    <a:pt x="6465" y="10316"/>
                    <a:pt x="6691" y="10400"/>
                    <a:pt x="6918" y="10495"/>
                  </a:cubicBezTo>
                  <a:cubicBezTo>
                    <a:pt x="7001" y="10519"/>
                    <a:pt x="7096" y="10578"/>
                    <a:pt x="7144" y="10650"/>
                  </a:cubicBezTo>
                  <a:cubicBezTo>
                    <a:pt x="7215" y="10757"/>
                    <a:pt x="7287" y="10769"/>
                    <a:pt x="7406" y="10769"/>
                  </a:cubicBezTo>
                  <a:cubicBezTo>
                    <a:pt x="7584" y="10769"/>
                    <a:pt x="7775" y="10805"/>
                    <a:pt x="7954" y="10864"/>
                  </a:cubicBezTo>
                  <a:cubicBezTo>
                    <a:pt x="8131" y="10923"/>
                    <a:pt x="8284" y="11007"/>
                    <a:pt x="8473" y="11007"/>
                  </a:cubicBezTo>
                  <a:cubicBezTo>
                    <a:pt x="8513" y="11007"/>
                    <a:pt x="8553" y="11003"/>
                    <a:pt x="8596" y="10995"/>
                  </a:cubicBezTo>
                  <a:cubicBezTo>
                    <a:pt x="8703" y="10974"/>
                    <a:pt x="8808" y="10964"/>
                    <a:pt x="8911" y="10964"/>
                  </a:cubicBezTo>
                  <a:cubicBezTo>
                    <a:pt x="9336" y="10964"/>
                    <a:pt x="9728" y="11136"/>
                    <a:pt x="10073" y="11424"/>
                  </a:cubicBezTo>
                  <a:cubicBezTo>
                    <a:pt x="10120" y="11459"/>
                    <a:pt x="10180" y="11483"/>
                    <a:pt x="10240" y="11483"/>
                  </a:cubicBezTo>
                  <a:cubicBezTo>
                    <a:pt x="10302" y="11471"/>
                    <a:pt x="10362" y="11466"/>
                    <a:pt x="10421" y="11466"/>
                  </a:cubicBezTo>
                  <a:cubicBezTo>
                    <a:pt x="10709" y="11466"/>
                    <a:pt x="10957" y="11601"/>
                    <a:pt x="11204" y="11769"/>
                  </a:cubicBezTo>
                  <a:cubicBezTo>
                    <a:pt x="11218" y="11790"/>
                    <a:pt x="11260" y="11803"/>
                    <a:pt x="11295" y="11803"/>
                  </a:cubicBezTo>
                  <a:cubicBezTo>
                    <a:pt x="11320" y="11803"/>
                    <a:pt x="11342" y="11796"/>
                    <a:pt x="11347" y="11781"/>
                  </a:cubicBezTo>
                  <a:cubicBezTo>
                    <a:pt x="11555" y="11554"/>
                    <a:pt x="11786" y="11501"/>
                    <a:pt x="12027" y="11501"/>
                  </a:cubicBezTo>
                  <a:cubicBezTo>
                    <a:pt x="12241" y="11501"/>
                    <a:pt x="12462" y="11543"/>
                    <a:pt x="12680" y="11543"/>
                  </a:cubicBezTo>
                  <a:cubicBezTo>
                    <a:pt x="12692" y="11543"/>
                    <a:pt x="12692" y="11567"/>
                    <a:pt x="12704" y="11567"/>
                  </a:cubicBezTo>
                  <a:cubicBezTo>
                    <a:pt x="12766" y="11599"/>
                    <a:pt x="12824" y="11614"/>
                    <a:pt x="12881" y="11614"/>
                  </a:cubicBezTo>
                  <a:cubicBezTo>
                    <a:pt x="12989" y="11614"/>
                    <a:pt x="13091" y="11561"/>
                    <a:pt x="13192" y="11483"/>
                  </a:cubicBezTo>
                  <a:cubicBezTo>
                    <a:pt x="13359" y="11364"/>
                    <a:pt x="13514" y="11209"/>
                    <a:pt x="13728" y="11162"/>
                  </a:cubicBezTo>
                  <a:cubicBezTo>
                    <a:pt x="14061" y="11102"/>
                    <a:pt x="14383" y="10995"/>
                    <a:pt x="14716" y="10924"/>
                  </a:cubicBezTo>
                  <a:cubicBezTo>
                    <a:pt x="15240" y="10793"/>
                    <a:pt x="15609" y="10436"/>
                    <a:pt x="16038" y="10150"/>
                  </a:cubicBezTo>
                  <a:cubicBezTo>
                    <a:pt x="16312" y="9971"/>
                    <a:pt x="16562" y="9781"/>
                    <a:pt x="16812" y="9614"/>
                  </a:cubicBezTo>
                  <a:cubicBezTo>
                    <a:pt x="16990" y="9495"/>
                    <a:pt x="17217" y="9447"/>
                    <a:pt x="17383" y="9316"/>
                  </a:cubicBezTo>
                  <a:cubicBezTo>
                    <a:pt x="17812" y="8959"/>
                    <a:pt x="18360" y="8828"/>
                    <a:pt x="18836" y="8542"/>
                  </a:cubicBezTo>
                  <a:cubicBezTo>
                    <a:pt x="19169" y="8352"/>
                    <a:pt x="19598" y="8316"/>
                    <a:pt x="19836" y="7959"/>
                  </a:cubicBezTo>
                  <a:cubicBezTo>
                    <a:pt x="19848" y="7947"/>
                    <a:pt x="19884" y="7935"/>
                    <a:pt x="19896" y="7935"/>
                  </a:cubicBezTo>
                  <a:cubicBezTo>
                    <a:pt x="20193" y="7780"/>
                    <a:pt x="20384" y="7519"/>
                    <a:pt x="20610" y="7257"/>
                  </a:cubicBezTo>
                  <a:cubicBezTo>
                    <a:pt x="20812" y="7007"/>
                    <a:pt x="21074" y="6828"/>
                    <a:pt x="21396" y="6745"/>
                  </a:cubicBezTo>
                  <a:cubicBezTo>
                    <a:pt x="21509" y="6718"/>
                    <a:pt x="21628" y="6710"/>
                    <a:pt x="21748" y="6710"/>
                  </a:cubicBezTo>
                  <a:cubicBezTo>
                    <a:pt x="21892" y="6710"/>
                    <a:pt x="22039" y="6721"/>
                    <a:pt x="22182" y="6721"/>
                  </a:cubicBezTo>
                  <a:cubicBezTo>
                    <a:pt x="22622" y="6721"/>
                    <a:pt x="22991" y="6828"/>
                    <a:pt x="23301" y="7114"/>
                  </a:cubicBezTo>
                  <a:cubicBezTo>
                    <a:pt x="23363" y="7176"/>
                    <a:pt x="23426" y="7206"/>
                    <a:pt x="23491" y="7206"/>
                  </a:cubicBezTo>
                  <a:cubicBezTo>
                    <a:pt x="23537" y="7206"/>
                    <a:pt x="23585" y="7191"/>
                    <a:pt x="23634" y="7161"/>
                  </a:cubicBezTo>
                  <a:cubicBezTo>
                    <a:pt x="23896" y="7007"/>
                    <a:pt x="24146" y="6864"/>
                    <a:pt x="24420" y="6709"/>
                  </a:cubicBezTo>
                  <a:cubicBezTo>
                    <a:pt x="24652" y="6572"/>
                    <a:pt x="24879" y="6509"/>
                    <a:pt x="25103" y="6509"/>
                  </a:cubicBezTo>
                  <a:cubicBezTo>
                    <a:pt x="25385" y="6509"/>
                    <a:pt x="25660" y="6608"/>
                    <a:pt x="25932" y="6780"/>
                  </a:cubicBezTo>
                  <a:cubicBezTo>
                    <a:pt x="26015" y="6828"/>
                    <a:pt x="26087" y="6887"/>
                    <a:pt x="26194" y="6959"/>
                  </a:cubicBezTo>
                  <a:cubicBezTo>
                    <a:pt x="26032" y="7024"/>
                    <a:pt x="25887" y="7053"/>
                    <a:pt x="25747" y="7053"/>
                  </a:cubicBezTo>
                  <a:cubicBezTo>
                    <a:pt x="25630" y="7053"/>
                    <a:pt x="25516" y="7033"/>
                    <a:pt x="25396" y="6995"/>
                  </a:cubicBezTo>
                  <a:cubicBezTo>
                    <a:pt x="25376" y="6991"/>
                    <a:pt x="25357" y="6989"/>
                    <a:pt x="25337" y="6989"/>
                  </a:cubicBezTo>
                  <a:cubicBezTo>
                    <a:pt x="25297" y="6989"/>
                    <a:pt x="25257" y="6995"/>
                    <a:pt x="25218" y="6995"/>
                  </a:cubicBezTo>
                  <a:lnTo>
                    <a:pt x="25206" y="7054"/>
                  </a:lnTo>
                  <a:cubicBezTo>
                    <a:pt x="25325" y="7078"/>
                    <a:pt x="25432" y="7102"/>
                    <a:pt x="25551" y="7126"/>
                  </a:cubicBezTo>
                  <a:cubicBezTo>
                    <a:pt x="25551" y="7161"/>
                    <a:pt x="25539" y="7173"/>
                    <a:pt x="25539" y="7197"/>
                  </a:cubicBezTo>
                  <a:cubicBezTo>
                    <a:pt x="25420" y="7185"/>
                    <a:pt x="25313" y="7173"/>
                    <a:pt x="25194" y="7173"/>
                  </a:cubicBezTo>
                  <a:cubicBezTo>
                    <a:pt x="25087" y="7173"/>
                    <a:pt x="25003" y="7173"/>
                    <a:pt x="24896" y="7197"/>
                  </a:cubicBezTo>
                  <a:cubicBezTo>
                    <a:pt x="24860" y="7221"/>
                    <a:pt x="24801" y="7292"/>
                    <a:pt x="24825" y="7316"/>
                  </a:cubicBezTo>
                  <a:cubicBezTo>
                    <a:pt x="24837" y="7364"/>
                    <a:pt x="24896" y="7435"/>
                    <a:pt x="24944" y="7435"/>
                  </a:cubicBezTo>
                  <a:cubicBezTo>
                    <a:pt x="25032" y="7435"/>
                    <a:pt x="25125" y="7443"/>
                    <a:pt x="25219" y="7443"/>
                  </a:cubicBezTo>
                  <a:cubicBezTo>
                    <a:pt x="25289" y="7443"/>
                    <a:pt x="25360" y="7439"/>
                    <a:pt x="25432" y="7423"/>
                  </a:cubicBezTo>
                  <a:cubicBezTo>
                    <a:pt x="25908" y="7304"/>
                    <a:pt x="26384" y="7185"/>
                    <a:pt x="26849" y="7042"/>
                  </a:cubicBezTo>
                  <a:cubicBezTo>
                    <a:pt x="27133" y="6950"/>
                    <a:pt x="27420" y="6927"/>
                    <a:pt x="27709" y="6927"/>
                  </a:cubicBezTo>
                  <a:cubicBezTo>
                    <a:pt x="27942" y="6927"/>
                    <a:pt x="28175" y="6942"/>
                    <a:pt x="28408" y="6947"/>
                  </a:cubicBezTo>
                  <a:cubicBezTo>
                    <a:pt x="28491" y="6950"/>
                    <a:pt x="28572" y="6952"/>
                    <a:pt x="28652" y="6952"/>
                  </a:cubicBezTo>
                  <a:cubicBezTo>
                    <a:pt x="28903" y="6952"/>
                    <a:pt x="29141" y="6930"/>
                    <a:pt x="29385" y="6840"/>
                  </a:cubicBezTo>
                  <a:cubicBezTo>
                    <a:pt x="29563" y="6780"/>
                    <a:pt x="29742" y="6745"/>
                    <a:pt x="29909" y="6661"/>
                  </a:cubicBezTo>
                  <a:cubicBezTo>
                    <a:pt x="30278" y="6471"/>
                    <a:pt x="30635" y="6280"/>
                    <a:pt x="31016" y="6066"/>
                  </a:cubicBezTo>
                  <a:cubicBezTo>
                    <a:pt x="31195" y="5971"/>
                    <a:pt x="31373" y="5864"/>
                    <a:pt x="31552" y="5744"/>
                  </a:cubicBezTo>
                  <a:cubicBezTo>
                    <a:pt x="31754" y="5614"/>
                    <a:pt x="31933" y="5447"/>
                    <a:pt x="32159" y="5328"/>
                  </a:cubicBezTo>
                  <a:cubicBezTo>
                    <a:pt x="32326" y="5233"/>
                    <a:pt x="32421" y="5113"/>
                    <a:pt x="32480" y="4959"/>
                  </a:cubicBezTo>
                  <a:cubicBezTo>
                    <a:pt x="32564" y="4744"/>
                    <a:pt x="32695" y="4613"/>
                    <a:pt x="32921" y="4554"/>
                  </a:cubicBezTo>
                  <a:cubicBezTo>
                    <a:pt x="33159" y="4494"/>
                    <a:pt x="33350" y="4375"/>
                    <a:pt x="33481" y="4161"/>
                  </a:cubicBezTo>
                  <a:cubicBezTo>
                    <a:pt x="33768" y="3723"/>
                    <a:pt x="34212" y="3553"/>
                    <a:pt x="34715" y="3553"/>
                  </a:cubicBezTo>
                  <a:cubicBezTo>
                    <a:pt x="34732" y="3553"/>
                    <a:pt x="34749" y="3553"/>
                    <a:pt x="34766" y="3554"/>
                  </a:cubicBezTo>
                  <a:cubicBezTo>
                    <a:pt x="35136" y="3566"/>
                    <a:pt x="35517" y="3613"/>
                    <a:pt x="35898" y="3661"/>
                  </a:cubicBezTo>
                  <a:cubicBezTo>
                    <a:pt x="36017" y="3673"/>
                    <a:pt x="36148" y="3673"/>
                    <a:pt x="36255" y="3720"/>
                  </a:cubicBezTo>
                  <a:cubicBezTo>
                    <a:pt x="36445" y="3792"/>
                    <a:pt x="36636" y="3887"/>
                    <a:pt x="36790" y="4006"/>
                  </a:cubicBezTo>
                  <a:cubicBezTo>
                    <a:pt x="36945" y="4125"/>
                    <a:pt x="37088" y="4280"/>
                    <a:pt x="37183" y="4459"/>
                  </a:cubicBezTo>
                  <a:cubicBezTo>
                    <a:pt x="37326" y="4673"/>
                    <a:pt x="37291" y="4911"/>
                    <a:pt x="37112" y="5102"/>
                  </a:cubicBezTo>
                  <a:cubicBezTo>
                    <a:pt x="37041" y="5197"/>
                    <a:pt x="36945" y="5328"/>
                    <a:pt x="36862" y="5340"/>
                  </a:cubicBezTo>
                  <a:cubicBezTo>
                    <a:pt x="36552" y="5387"/>
                    <a:pt x="36255" y="5375"/>
                    <a:pt x="35933" y="5387"/>
                  </a:cubicBezTo>
                  <a:cubicBezTo>
                    <a:pt x="35909" y="5209"/>
                    <a:pt x="36207" y="5161"/>
                    <a:pt x="36052" y="4911"/>
                  </a:cubicBezTo>
                  <a:lnTo>
                    <a:pt x="36052" y="4911"/>
                  </a:lnTo>
                  <a:cubicBezTo>
                    <a:pt x="35921" y="5042"/>
                    <a:pt x="35790" y="5137"/>
                    <a:pt x="35719" y="5268"/>
                  </a:cubicBezTo>
                  <a:cubicBezTo>
                    <a:pt x="35672" y="5335"/>
                    <a:pt x="35640" y="5365"/>
                    <a:pt x="35604" y="5365"/>
                  </a:cubicBezTo>
                  <a:cubicBezTo>
                    <a:pt x="35576" y="5365"/>
                    <a:pt x="35546" y="5347"/>
                    <a:pt x="35505" y="5316"/>
                  </a:cubicBezTo>
                  <a:cubicBezTo>
                    <a:pt x="35453" y="5280"/>
                    <a:pt x="35413" y="5264"/>
                    <a:pt x="35378" y="5264"/>
                  </a:cubicBezTo>
                  <a:cubicBezTo>
                    <a:pt x="35332" y="5264"/>
                    <a:pt x="35295" y="5292"/>
                    <a:pt x="35255" y="5340"/>
                  </a:cubicBezTo>
                  <a:cubicBezTo>
                    <a:pt x="35338" y="5387"/>
                    <a:pt x="35433" y="5447"/>
                    <a:pt x="35564" y="5518"/>
                  </a:cubicBezTo>
                  <a:cubicBezTo>
                    <a:pt x="35028" y="5625"/>
                    <a:pt x="34802" y="6090"/>
                    <a:pt x="34385" y="6268"/>
                  </a:cubicBezTo>
                  <a:cubicBezTo>
                    <a:pt x="34112" y="6054"/>
                    <a:pt x="34421" y="5887"/>
                    <a:pt x="34469" y="5709"/>
                  </a:cubicBezTo>
                  <a:cubicBezTo>
                    <a:pt x="34430" y="5698"/>
                    <a:pt x="34396" y="5693"/>
                    <a:pt x="34365" y="5693"/>
                  </a:cubicBezTo>
                  <a:cubicBezTo>
                    <a:pt x="34225" y="5693"/>
                    <a:pt x="34160" y="5794"/>
                    <a:pt x="34112" y="5911"/>
                  </a:cubicBezTo>
                  <a:cubicBezTo>
                    <a:pt x="34004" y="6114"/>
                    <a:pt x="34112" y="6292"/>
                    <a:pt x="34302" y="6423"/>
                  </a:cubicBezTo>
                  <a:cubicBezTo>
                    <a:pt x="34112" y="6518"/>
                    <a:pt x="33933" y="6602"/>
                    <a:pt x="33754" y="6697"/>
                  </a:cubicBezTo>
                  <a:cubicBezTo>
                    <a:pt x="33731" y="6578"/>
                    <a:pt x="33731" y="6483"/>
                    <a:pt x="33707" y="6399"/>
                  </a:cubicBezTo>
                  <a:cubicBezTo>
                    <a:pt x="33695" y="6352"/>
                    <a:pt x="33635" y="6328"/>
                    <a:pt x="33600" y="6292"/>
                  </a:cubicBezTo>
                  <a:cubicBezTo>
                    <a:pt x="33576" y="6340"/>
                    <a:pt x="33540" y="6364"/>
                    <a:pt x="33528" y="6411"/>
                  </a:cubicBezTo>
                  <a:cubicBezTo>
                    <a:pt x="33516" y="6530"/>
                    <a:pt x="33528" y="6649"/>
                    <a:pt x="33528" y="6757"/>
                  </a:cubicBezTo>
                  <a:cubicBezTo>
                    <a:pt x="33373" y="6685"/>
                    <a:pt x="33254" y="6626"/>
                    <a:pt x="33123" y="6566"/>
                  </a:cubicBezTo>
                  <a:cubicBezTo>
                    <a:pt x="33118" y="6560"/>
                    <a:pt x="33110" y="6558"/>
                    <a:pt x="33101" y="6558"/>
                  </a:cubicBezTo>
                  <a:cubicBezTo>
                    <a:pt x="33072" y="6558"/>
                    <a:pt x="33029" y="6581"/>
                    <a:pt x="32992" y="6590"/>
                  </a:cubicBezTo>
                  <a:cubicBezTo>
                    <a:pt x="33016" y="6637"/>
                    <a:pt x="33040" y="6685"/>
                    <a:pt x="33064" y="6697"/>
                  </a:cubicBezTo>
                  <a:cubicBezTo>
                    <a:pt x="33111" y="6745"/>
                    <a:pt x="33183" y="6757"/>
                    <a:pt x="33278" y="6816"/>
                  </a:cubicBezTo>
                  <a:cubicBezTo>
                    <a:pt x="33171" y="6828"/>
                    <a:pt x="33100" y="6828"/>
                    <a:pt x="33016" y="6864"/>
                  </a:cubicBezTo>
                  <a:cubicBezTo>
                    <a:pt x="32957" y="6876"/>
                    <a:pt x="32897" y="6887"/>
                    <a:pt x="32861" y="6923"/>
                  </a:cubicBezTo>
                  <a:cubicBezTo>
                    <a:pt x="32719" y="7054"/>
                    <a:pt x="32588" y="7185"/>
                    <a:pt x="32469" y="7316"/>
                  </a:cubicBezTo>
                  <a:cubicBezTo>
                    <a:pt x="32457" y="7304"/>
                    <a:pt x="32445" y="7304"/>
                    <a:pt x="32409" y="7292"/>
                  </a:cubicBezTo>
                  <a:cubicBezTo>
                    <a:pt x="32445" y="7221"/>
                    <a:pt x="32457" y="7138"/>
                    <a:pt x="32504" y="7042"/>
                  </a:cubicBezTo>
                  <a:cubicBezTo>
                    <a:pt x="32454" y="7022"/>
                    <a:pt x="32379" y="6977"/>
                    <a:pt x="32342" y="6977"/>
                  </a:cubicBezTo>
                  <a:cubicBezTo>
                    <a:pt x="32335" y="6977"/>
                    <a:pt x="32329" y="6979"/>
                    <a:pt x="32326" y="6983"/>
                  </a:cubicBezTo>
                  <a:cubicBezTo>
                    <a:pt x="32266" y="7018"/>
                    <a:pt x="32230" y="7114"/>
                    <a:pt x="32218" y="7185"/>
                  </a:cubicBezTo>
                  <a:cubicBezTo>
                    <a:pt x="32207" y="7257"/>
                    <a:pt x="32242" y="7340"/>
                    <a:pt x="32266" y="7411"/>
                  </a:cubicBezTo>
                  <a:cubicBezTo>
                    <a:pt x="32278" y="7471"/>
                    <a:pt x="32278" y="7530"/>
                    <a:pt x="32290" y="7590"/>
                  </a:cubicBezTo>
                  <a:cubicBezTo>
                    <a:pt x="32230" y="7590"/>
                    <a:pt x="32183" y="7578"/>
                    <a:pt x="32123" y="7578"/>
                  </a:cubicBezTo>
                  <a:cubicBezTo>
                    <a:pt x="32004" y="7590"/>
                    <a:pt x="31873" y="7590"/>
                    <a:pt x="31754" y="7614"/>
                  </a:cubicBezTo>
                  <a:cubicBezTo>
                    <a:pt x="31742" y="7614"/>
                    <a:pt x="31707" y="7697"/>
                    <a:pt x="31707" y="7721"/>
                  </a:cubicBezTo>
                  <a:cubicBezTo>
                    <a:pt x="31730" y="7757"/>
                    <a:pt x="31766" y="7780"/>
                    <a:pt x="31814" y="7780"/>
                  </a:cubicBezTo>
                  <a:cubicBezTo>
                    <a:pt x="31909" y="7792"/>
                    <a:pt x="31980" y="7792"/>
                    <a:pt x="32064" y="7792"/>
                  </a:cubicBezTo>
                  <a:cubicBezTo>
                    <a:pt x="31992" y="7852"/>
                    <a:pt x="31933" y="7911"/>
                    <a:pt x="31861" y="7971"/>
                  </a:cubicBezTo>
                  <a:cubicBezTo>
                    <a:pt x="31826" y="7995"/>
                    <a:pt x="31814" y="8007"/>
                    <a:pt x="31766" y="8019"/>
                  </a:cubicBezTo>
                  <a:cubicBezTo>
                    <a:pt x="31766" y="7971"/>
                    <a:pt x="31766" y="7947"/>
                    <a:pt x="31754" y="7935"/>
                  </a:cubicBezTo>
                  <a:cubicBezTo>
                    <a:pt x="31730" y="7888"/>
                    <a:pt x="31683" y="7852"/>
                    <a:pt x="31635" y="7816"/>
                  </a:cubicBezTo>
                  <a:cubicBezTo>
                    <a:pt x="31611" y="7852"/>
                    <a:pt x="31576" y="7900"/>
                    <a:pt x="31564" y="7947"/>
                  </a:cubicBezTo>
                  <a:cubicBezTo>
                    <a:pt x="31552" y="7959"/>
                    <a:pt x="31564" y="7995"/>
                    <a:pt x="31564" y="8019"/>
                  </a:cubicBezTo>
                  <a:cubicBezTo>
                    <a:pt x="31587" y="8150"/>
                    <a:pt x="31564" y="8233"/>
                    <a:pt x="31409" y="8257"/>
                  </a:cubicBezTo>
                  <a:cubicBezTo>
                    <a:pt x="31075" y="8316"/>
                    <a:pt x="30742" y="8388"/>
                    <a:pt x="30421" y="8483"/>
                  </a:cubicBezTo>
                  <a:cubicBezTo>
                    <a:pt x="30361" y="8495"/>
                    <a:pt x="30313" y="8531"/>
                    <a:pt x="30266" y="8566"/>
                  </a:cubicBezTo>
                  <a:cubicBezTo>
                    <a:pt x="30075" y="8745"/>
                    <a:pt x="29909" y="8959"/>
                    <a:pt x="29718" y="9126"/>
                  </a:cubicBezTo>
                  <a:cubicBezTo>
                    <a:pt x="29663" y="9167"/>
                    <a:pt x="29608" y="9229"/>
                    <a:pt x="29550" y="9229"/>
                  </a:cubicBezTo>
                  <a:cubicBezTo>
                    <a:pt x="29508" y="9229"/>
                    <a:pt x="29465" y="9197"/>
                    <a:pt x="29421" y="9102"/>
                  </a:cubicBezTo>
                  <a:cubicBezTo>
                    <a:pt x="29409" y="9078"/>
                    <a:pt x="29313" y="9078"/>
                    <a:pt x="29230" y="9066"/>
                  </a:cubicBezTo>
                  <a:lnTo>
                    <a:pt x="29230" y="9066"/>
                  </a:lnTo>
                  <a:cubicBezTo>
                    <a:pt x="29254" y="9162"/>
                    <a:pt x="29266" y="9245"/>
                    <a:pt x="29301" y="9304"/>
                  </a:cubicBezTo>
                  <a:cubicBezTo>
                    <a:pt x="29361" y="9435"/>
                    <a:pt x="29313" y="9507"/>
                    <a:pt x="29182" y="9543"/>
                  </a:cubicBezTo>
                  <a:cubicBezTo>
                    <a:pt x="29051" y="9566"/>
                    <a:pt x="28932" y="9614"/>
                    <a:pt x="28766" y="9662"/>
                  </a:cubicBezTo>
                  <a:cubicBezTo>
                    <a:pt x="28766" y="9519"/>
                    <a:pt x="28778" y="9424"/>
                    <a:pt x="28778" y="9304"/>
                  </a:cubicBezTo>
                  <a:cubicBezTo>
                    <a:pt x="28745" y="9281"/>
                    <a:pt x="28715" y="9271"/>
                    <a:pt x="28689" y="9271"/>
                  </a:cubicBezTo>
                  <a:cubicBezTo>
                    <a:pt x="28622" y="9271"/>
                    <a:pt x="28577" y="9341"/>
                    <a:pt x="28551" y="9435"/>
                  </a:cubicBezTo>
                  <a:cubicBezTo>
                    <a:pt x="28481" y="9412"/>
                    <a:pt x="28434" y="9396"/>
                    <a:pt x="28401" y="9396"/>
                  </a:cubicBezTo>
                  <a:cubicBezTo>
                    <a:pt x="28334" y="9396"/>
                    <a:pt x="28329" y="9462"/>
                    <a:pt x="28313" y="9662"/>
                  </a:cubicBezTo>
                  <a:cubicBezTo>
                    <a:pt x="28111" y="9638"/>
                    <a:pt x="27897" y="9626"/>
                    <a:pt x="27694" y="9626"/>
                  </a:cubicBezTo>
                  <a:cubicBezTo>
                    <a:pt x="27635" y="9519"/>
                    <a:pt x="27944" y="9316"/>
                    <a:pt x="27646" y="9257"/>
                  </a:cubicBezTo>
                  <a:lnTo>
                    <a:pt x="27646" y="9257"/>
                  </a:lnTo>
                  <a:cubicBezTo>
                    <a:pt x="27349" y="9364"/>
                    <a:pt x="27563" y="9602"/>
                    <a:pt x="27468" y="9804"/>
                  </a:cubicBezTo>
                  <a:cubicBezTo>
                    <a:pt x="27385" y="9793"/>
                    <a:pt x="27289" y="9757"/>
                    <a:pt x="27218" y="9757"/>
                  </a:cubicBezTo>
                  <a:cubicBezTo>
                    <a:pt x="27198" y="9759"/>
                    <a:pt x="27181" y="9761"/>
                    <a:pt x="27165" y="9761"/>
                  </a:cubicBezTo>
                  <a:cubicBezTo>
                    <a:pt x="27027" y="9761"/>
                    <a:pt x="27029" y="9671"/>
                    <a:pt x="27039" y="9543"/>
                  </a:cubicBezTo>
                  <a:cubicBezTo>
                    <a:pt x="27051" y="9459"/>
                    <a:pt x="27004" y="9400"/>
                    <a:pt x="26980" y="9328"/>
                  </a:cubicBezTo>
                  <a:cubicBezTo>
                    <a:pt x="26932" y="9376"/>
                    <a:pt x="26873" y="9435"/>
                    <a:pt x="26861" y="9495"/>
                  </a:cubicBezTo>
                  <a:cubicBezTo>
                    <a:pt x="26827" y="9611"/>
                    <a:pt x="26783" y="9675"/>
                    <a:pt x="26706" y="9675"/>
                  </a:cubicBezTo>
                  <a:cubicBezTo>
                    <a:pt x="26673" y="9675"/>
                    <a:pt x="26634" y="9663"/>
                    <a:pt x="26587" y="9638"/>
                  </a:cubicBezTo>
                  <a:cubicBezTo>
                    <a:pt x="26527" y="9614"/>
                    <a:pt x="26492" y="9566"/>
                    <a:pt x="26432" y="9543"/>
                  </a:cubicBezTo>
                  <a:cubicBezTo>
                    <a:pt x="26325" y="9495"/>
                    <a:pt x="26218" y="9435"/>
                    <a:pt x="26134" y="9435"/>
                  </a:cubicBezTo>
                  <a:cubicBezTo>
                    <a:pt x="25980" y="9435"/>
                    <a:pt x="25837" y="9495"/>
                    <a:pt x="25694" y="9543"/>
                  </a:cubicBezTo>
                  <a:cubicBezTo>
                    <a:pt x="25638" y="9496"/>
                    <a:pt x="25655" y="9363"/>
                    <a:pt x="25591" y="9363"/>
                  </a:cubicBezTo>
                  <a:cubicBezTo>
                    <a:pt x="25574" y="9363"/>
                    <a:pt x="25549" y="9373"/>
                    <a:pt x="25515" y="9400"/>
                  </a:cubicBezTo>
                  <a:cubicBezTo>
                    <a:pt x="25456" y="9447"/>
                    <a:pt x="25420" y="9519"/>
                    <a:pt x="25420" y="9602"/>
                  </a:cubicBezTo>
                  <a:cubicBezTo>
                    <a:pt x="25396" y="9721"/>
                    <a:pt x="25337" y="9733"/>
                    <a:pt x="25253" y="9733"/>
                  </a:cubicBezTo>
                  <a:cubicBezTo>
                    <a:pt x="25158" y="9733"/>
                    <a:pt x="25075" y="9733"/>
                    <a:pt x="24979" y="9745"/>
                  </a:cubicBezTo>
                  <a:cubicBezTo>
                    <a:pt x="24741" y="9757"/>
                    <a:pt x="24503" y="9793"/>
                    <a:pt x="24313" y="9959"/>
                  </a:cubicBezTo>
                  <a:cubicBezTo>
                    <a:pt x="24257" y="9801"/>
                    <a:pt x="24223" y="9737"/>
                    <a:pt x="24157" y="9737"/>
                  </a:cubicBezTo>
                  <a:cubicBezTo>
                    <a:pt x="24124" y="9737"/>
                    <a:pt x="24083" y="9753"/>
                    <a:pt x="24027" y="9781"/>
                  </a:cubicBezTo>
                  <a:cubicBezTo>
                    <a:pt x="24051" y="9840"/>
                    <a:pt x="24075" y="9900"/>
                    <a:pt x="24051" y="9935"/>
                  </a:cubicBezTo>
                  <a:cubicBezTo>
                    <a:pt x="24003" y="10031"/>
                    <a:pt x="23956" y="10150"/>
                    <a:pt x="23884" y="10174"/>
                  </a:cubicBezTo>
                  <a:cubicBezTo>
                    <a:pt x="23836" y="10197"/>
                    <a:pt x="23783" y="10203"/>
                    <a:pt x="23729" y="10203"/>
                  </a:cubicBezTo>
                  <a:cubicBezTo>
                    <a:pt x="23676" y="10203"/>
                    <a:pt x="23622" y="10197"/>
                    <a:pt x="23575" y="10197"/>
                  </a:cubicBezTo>
                  <a:cubicBezTo>
                    <a:pt x="23491" y="10174"/>
                    <a:pt x="23420" y="10150"/>
                    <a:pt x="23348" y="10114"/>
                  </a:cubicBezTo>
                  <a:cubicBezTo>
                    <a:pt x="23336" y="10174"/>
                    <a:pt x="23301" y="10257"/>
                    <a:pt x="23289" y="10293"/>
                  </a:cubicBezTo>
                  <a:cubicBezTo>
                    <a:pt x="23194" y="10340"/>
                    <a:pt x="23122" y="10376"/>
                    <a:pt x="23039" y="10412"/>
                  </a:cubicBezTo>
                  <a:cubicBezTo>
                    <a:pt x="22741" y="10555"/>
                    <a:pt x="22455" y="10709"/>
                    <a:pt x="22158" y="10805"/>
                  </a:cubicBezTo>
                  <a:cubicBezTo>
                    <a:pt x="21860" y="10888"/>
                    <a:pt x="21550" y="10912"/>
                    <a:pt x="21229" y="10983"/>
                  </a:cubicBezTo>
                  <a:cubicBezTo>
                    <a:pt x="21169" y="10995"/>
                    <a:pt x="21146" y="11090"/>
                    <a:pt x="21098" y="11150"/>
                  </a:cubicBezTo>
                  <a:cubicBezTo>
                    <a:pt x="21158" y="11174"/>
                    <a:pt x="21217" y="11233"/>
                    <a:pt x="21277" y="11245"/>
                  </a:cubicBezTo>
                  <a:cubicBezTo>
                    <a:pt x="21291" y="11250"/>
                    <a:pt x="21305" y="11252"/>
                    <a:pt x="21321" y="11252"/>
                  </a:cubicBezTo>
                  <a:cubicBezTo>
                    <a:pt x="21384" y="11252"/>
                    <a:pt x="21457" y="11219"/>
                    <a:pt x="21515" y="11209"/>
                  </a:cubicBezTo>
                  <a:cubicBezTo>
                    <a:pt x="21693" y="11183"/>
                    <a:pt x="21892" y="11129"/>
                    <a:pt x="22066" y="11129"/>
                  </a:cubicBezTo>
                  <a:cubicBezTo>
                    <a:pt x="22123" y="11129"/>
                    <a:pt x="22179" y="11135"/>
                    <a:pt x="22229" y="11150"/>
                  </a:cubicBezTo>
                  <a:cubicBezTo>
                    <a:pt x="22310" y="11175"/>
                    <a:pt x="22387" y="11183"/>
                    <a:pt x="22461" y="11183"/>
                  </a:cubicBezTo>
                  <a:cubicBezTo>
                    <a:pt x="22562" y="11183"/>
                    <a:pt x="22657" y="11169"/>
                    <a:pt x="22753" y="11162"/>
                  </a:cubicBezTo>
                  <a:cubicBezTo>
                    <a:pt x="22896" y="11150"/>
                    <a:pt x="23051" y="11114"/>
                    <a:pt x="23194" y="11090"/>
                  </a:cubicBezTo>
                  <a:cubicBezTo>
                    <a:pt x="23289" y="11067"/>
                    <a:pt x="23396" y="11067"/>
                    <a:pt x="23420" y="10947"/>
                  </a:cubicBezTo>
                  <a:cubicBezTo>
                    <a:pt x="23420" y="10938"/>
                    <a:pt x="23481" y="10905"/>
                    <a:pt x="23512" y="10905"/>
                  </a:cubicBezTo>
                  <a:cubicBezTo>
                    <a:pt x="23519" y="10905"/>
                    <a:pt x="23525" y="10907"/>
                    <a:pt x="23527" y="10912"/>
                  </a:cubicBezTo>
                  <a:cubicBezTo>
                    <a:pt x="23587" y="10950"/>
                    <a:pt x="23647" y="10966"/>
                    <a:pt x="23708" y="10966"/>
                  </a:cubicBezTo>
                  <a:cubicBezTo>
                    <a:pt x="23781" y="10966"/>
                    <a:pt x="23854" y="10944"/>
                    <a:pt x="23932" y="10912"/>
                  </a:cubicBezTo>
                  <a:cubicBezTo>
                    <a:pt x="23959" y="10885"/>
                    <a:pt x="24019" y="10872"/>
                    <a:pt x="24057" y="10872"/>
                  </a:cubicBezTo>
                  <a:cubicBezTo>
                    <a:pt x="24070" y="10872"/>
                    <a:pt x="24081" y="10873"/>
                    <a:pt x="24087" y="10876"/>
                  </a:cubicBezTo>
                  <a:cubicBezTo>
                    <a:pt x="24194" y="10940"/>
                    <a:pt x="24304" y="10958"/>
                    <a:pt x="24415" y="10958"/>
                  </a:cubicBezTo>
                  <a:cubicBezTo>
                    <a:pt x="24556" y="10958"/>
                    <a:pt x="24698" y="10930"/>
                    <a:pt x="24837" y="10930"/>
                  </a:cubicBezTo>
                  <a:cubicBezTo>
                    <a:pt x="24893" y="10930"/>
                    <a:pt x="24949" y="10934"/>
                    <a:pt x="25003" y="10947"/>
                  </a:cubicBezTo>
                  <a:cubicBezTo>
                    <a:pt x="25015" y="10947"/>
                    <a:pt x="25039" y="10924"/>
                    <a:pt x="25075" y="10912"/>
                  </a:cubicBezTo>
                  <a:cubicBezTo>
                    <a:pt x="25134" y="10876"/>
                    <a:pt x="25182" y="10852"/>
                    <a:pt x="25241" y="10817"/>
                  </a:cubicBezTo>
                  <a:cubicBezTo>
                    <a:pt x="25301" y="10793"/>
                    <a:pt x="25384" y="10793"/>
                    <a:pt x="25420" y="10757"/>
                  </a:cubicBezTo>
                  <a:cubicBezTo>
                    <a:pt x="25551" y="10590"/>
                    <a:pt x="25730" y="10590"/>
                    <a:pt x="25908" y="10555"/>
                  </a:cubicBezTo>
                  <a:cubicBezTo>
                    <a:pt x="25961" y="10537"/>
                    <a:pt x="26008" y="10527"/>
                    <a:pt x="26052" y="10527"/>
                  </a:cubicBezTo>
                  <a:cubicBezTo>
                    <a:pt x="26125" y="10527"/>
                    <a:pt x="26191" y="10554"/>
                    <a:pt x="26265" y="10614"/>
                  </a:cubicBezTo>
                  <a:cubicBezTo>
                    <a:pt x="26358" y="10696"/>
                    <a:pt x="26459" y="10736"/>
                    <a:pt x="26560" y="10736"/>
                  </a:cubicBezTo>
                  <a:cubicBezTo>
                    <a:pt x="26679" y="10736"/>
                    <a:pt x="26799" y="10681"/>
                    <a:pt x="26908" y="10578"/>
                  </a:cubicBezTo>
                  <a:cubicBezTo>
                    <a:pt x="26932" y="10555"/>
                    <a:pt x="26968" y="10507"/>
                    <a:pt x="26992" y="10507"/>
                  </a:cubicBezTo>
                  <a:cubicBezTo>
                    <a:pt x="27006" y="10508"/>
                    <a:pt x="27020" y="10509"/>
                    <a:pt x="27034" y="10509"/>
                  </a:cubicBezTo>
                  <a:cubicBezTo>
                    <a:pt x="27284" y="10509"/>
                    <a:pt x="27342" y="10307"/>
                    <a:pt x="27444" y="10138"/>
                  </a:cubicBezTo>
                  <a:cubicBezTo>
                    <a:pt x="27456" y="10102"/>
                    <a:pt x="27480" y="10078"/>
                    <a:pt x="27539" y="10019"/>
                  </a:cubicBezTo>
                  <a:lnTo>
                    <a:pt x="27646" y="10221"/>
                  </a:lnTo>
                  <a:cubicBezTo>
                    <a:pt x="27704" y="10348"/>
                    <a:pt x="27985" y="10519"/>
                    <a:pt x="28143" y="10519"/>
                  </a:cubicBezTo>
                  <a:cubicBezTo>
                    <a:pt x="28148" y="10519"/>
                    <a:pt x="28154" y="10519"/>
                    <a:pt x="28158" y="10519"/>
                  </a:cubicBezTo>
                  <a:cubicBezTo>
                    <a:pt x="28349" y="10507"/>
                    <a:pt x="28361" y="10316"/>
                    <a:pt x="28397" y="10174"/>
                  </a:cubicBezTo>
                  <a:cubicBezTo>
                    <a:pt x="28420" y="10043"/>
                    <a:pt x="28516" y="10019"/>
                    <a:pt x="28611" y="9995"/>
                  </a:cubicBezTo>
                  <a:cubicBezTo>
                    <a:pt x="28625" y="9994"/>
                    <a:pt x="28639" y="9993"/>
                    <a:pt x="28652" y="9993"/>
                  </a:cubicBezTo>
                  <a:cubicBezTo>
                    <a:pt x="28800" y="9993"/>
                    <a:pt x="28921" y="10052"/>
                    <a:pt x="29051" y="10150"/>
                  </a:cubicBezTo>
                  <a:cubicBezTo>
                    <a:pt x="29147" y="10221"/>
                    <a:pt x="29301" y="10269"/>
                    <a:pt x="29432" y="10269"/>
                  </a:cubicBezTo>
                  <a:cubicBezTo>
                    <a:pt x="29480" y="10269"/>
                    <a:pt x="29540" y="10114"/>
                    <a:pt x="29599" y="10043"/>
                  </a:cubicBezTo>
                  <a:cubicBezTo>
                    <a:pt x="29623" y="10019"/>
                    <a:pt x="29659" y="9983"/>
                    <a:pt x="29706" y="9971"/>
                  </a:cubicBezTo>
                  <a:lnTo>
                    <a:pt x="30063" y="9924"/>
                  </a:lnTo>
                  <a:cubicBezTo>
                    <a:pt x="30302" y="9912"/>
                    <a:pt x="30516" y="9935"/>
                    <a:pt x="30742" y="9816"/>
                  </a:cubicBezTo>
                  <a:cubicBezTo>
                    <a:pt x="30921" y="9733"/>
                    <a:pt x="31028" y="9614"/>
                    <a:pt x="31075" y="9435"/>
                  </a:cubicBezTo>
                  <a:cubicBezTo>
                    <a:pt x="31090" y="9436"/>
                    <a:pt x="31104" y="9437"/>
                    <a:pt x="31118" y="9437"/>
                  </a:cubicBezTo>
                  <a:cubicBezTo>
                    <a:pt x="31323" y="9437"/>
                    <a:pt x="31394" y="9349"/>
                    <a:pt x="31349" y="9126"/>
                  </a:cubicBezTo>
                  <a:cubicBezTo>
                    <a:pt x="31349" y="9090"/>
                    <a:pt x="31385" y="9043"/>
                    <a:pt x="31385" y="9019"/>
                  </a:cubicBezTo>
                  <a:cubicBezTo>
                    <a:pt x="31409" y="8912"/>
                    <a:pt x="31445" y="8828"/>
                    <a:pt x="31468" y="8721"/>
                  </a:cubicBezTo>
                  <a:cubicBezTo>
                    <a:pt x="31504" y="8650"/>
                    <a:pt x="31504" y="8531"/>
                    <a:pt x="31564" y="8507"/>
                  </a:cubicBezTo>
                  <a:cubicBezTo>
                    <a:pt x="31602" y="8488"/>
                    <a:pt x="31654" y="8462"/>
                    <a:pt x="31708" y="8462"/>
                  </a:cubicBezTo>
                  <a:cubicBezTo>
                    <a:pt x="31755" y="8462"/>
                    <a:pt x="31805" y="8481"/>
                    <a:pt x="31849" y="8542"/>
                  </a:cubicBezTo>
                  <a:cubicBezTo>
                    <a:pt x="31873" y="8602"/>
                    <a:pt x="31968" y="8626"/>
                    <a:pt x="32028" y="8662"/>
                  </a:cubicBezTo>
                  <a:cubicBezTo>
                    <a:pt x="32106" y="8705"/>
                    <a:pt x="32178" y="8728"/>
                    <a:pt x="32243" y="8728"/>
                  </a:cubicBezTo>
                  <a:cubicBezTo>
                    <a:pt x="32356" y="8728"/>
                    <a:pt x="32448" y="8658"/>
                    <a:pt x="32516" y="8507"/>
                  </a:cubicBezTo>
                  <a:cubicBezTo>
                    <a:pt x="32576" y="8364"/>
                    <a:pt x="32588" y="8197"/>
                    <a:pt x="32635" y="8019"/>
                  </a:cubicBezTo>
                  <a:cubicBezTo>
                    <a:pt x="32754" y="7995"/>
                    <a:pt x="32980" y="8030"/>
                    <a:pt x="32873" y="7769"/>
                  </a:cubicBezTo>
                  <a:cubicBezTo>
                    <a:pt x="32897" y="7769"/>
                    <a:pt x="32921" y="7757"/>
                    <a:pt x="32921" y="7757"/>
                  </a:cubicBezTo>
                  <a:cubicBezTo>
                    <a:pt x="33036" y="7791"/>
                    <a:pt x="33110" y="7811"/>
                    <a:pt x="33166" y="7811"/>
                  </a:cubicBezTo>
                  <a:cubicBezTo>
                    <a:pt x="33267" y="7811"/>
                    <a:pt x="33311" y="7746"/>
                    <a:pt x="33433" y="7578"/>
                  </a:cubicBezTo>
                  <a:cubicBezTo>
                    <a:pt x="33488" y="7501"/>
                    <a:pt x="33492" y="7373"/>
                    <a:pt x="33634" y="7373"/>
                  </a:cubicBezTo>
                  <a:cubicBezTo>
                    <a:pt x="33645" y="7373"/>
                    <a:pt x="33658" y="7374"/>
                    <a:pt x="33671" y="7376"/>
                  </a:cubicBezTo>
                  <a:cubicBezTo>
                    <a:pt x="33700" y="7381"/>
                    <a:pt x="33728" y="7384"/>
                    <a:pt x="33757" y="7384"/>
                  </a:cubicBezTo>
                  <a:cubicBezTo>
                    <a:pt x="33847" y="7384"/>
                    <a:pt x="33938" y="7361"/>
                    <a:pt x="34028" y="7352"/>
                  </a:cubicBezTo>
                  <a:cubicBezTo>
                    <a:pt x="34064" y="7352"/>
                    <a:pt x="34088" y="7340"/>
                    <a:pt x="34123" y="7340"/>
                  </a:cubicBezTo>
                  <a:cubicBezTo>
                    <a:pt x="34196" y="7359"/>
                    <a:pt x="34259" y="7370"/>
                    <a:pt x="34313" y="7370"/>
                  </a:cubicBezTo>
                  <a:cubicBezTo>
                    <a:pt x="34489" y="7370"/>
                    <a:pt x="34570" y="7259"/>
                    <a:pt x="34588" y="6995"/>
                  </a:cubicBezTo>
                  <a:cubicBezTo>
                    <a:pt x="34588" y="6947"/>
                    <a:pt x="34600" y="6887"/>
                    <a:pt x="34624" y="6864"/>
                  </a:cubicBezTo>
                  <a:cubicBezTo>
                    <a:pt x="34707" y="6768"/>
                    <a:pt x="34778" y="6685"/>
                    <a:pt x="34862" y="6590"/>
                  </a:cubicBezTo>
                  <a:cubicBezTo>
                    <a:pt x="34909" y="6549"/>
                    <a:pt x="34953" y="6520"/>
                    <a:pt x="34997" y="6520"/>
                  </a:cubicBezTo>
                  <a:cubicBezTo>
                    <a:pt x="35030" y="6520"/>
                    <a:pt x="35064" y="6537"/>
                    <a:pt x="35100" y="6578"/>
                  </a:cubicBezTo>
                  <a:cubicBezTo>
                    <a:pt x="35163" y="6636"/>
                    <a:pt x="35221" y="6666"/>
                    <a:pt x="35274" y="6666"/>
                  </a:cubicBezTo>
                  <a:cubicBezTo>
                    <a:pt x="35341" y="6666"/>
                    <a:pt x="35399" y="6618"/>
                    <a:pt x="35445" y="6518"/>
                  </a:cubicBezTo>
                  <a:cubicBezTo>
                    <a:pt x="35517" y="6364"/>
                    <a:pt x="35576" y="6209"/>
                    <a:pt x="35659" y="6042"/>
                  </a:cubicBezTo>
                  <a:cubicBezTo>
                    <a:pt x="35753" y="5836"/>
                    <a:pt x="35798" y="5738"/>
                    <a:pt x="35862" y="5738"/>
                  </a:cubicBezTo>
                  <a:cubicBezTo>
                    <a:pt x="35920" y="5738"/>
                    <a:pt x="35994" y="5818"/>
                    <a:pt x="36136" y="5971"/>
                  </a:cubicBezTo>
                  <a:cubicBezTo>
                    <a:pt x="36237" y="6078"/>
                    <a:pt x="36320" y="6131"/>
                    <a:pt x="36404" y="6131"/>
                  </a:cubicBezTo>
                  <a:cubicBezTo>
                    <a:pt x="36487" y="6131"/>
                    <a:pt x="36570" y="6078"/>
                    <a:pt x="36671" y="5971"/>
                  </a:cubicBezTo>
                  <a:cubicBezTo>
                    <a:pt x="36743" y="5875"/>
                    <a:pt x="36802" y="5768"/>
                    <a:pt x="36862" y="5649"/>
                  </a:cubicBezTo>
                  <a:lnTo>
                    <a:pt x="36862" y="5649"/>
                  </a:lnTo>
                  <a:cubicBezTo>
                    <a:pt x="36969" y="6042"/>
                    <a:pt x="36790" y="6637"/>
                    <a:pt x="36505" y="6899"/>
                  </a:cubicBezTo>
                  <a:cubicBezTo>
                    <a:pt x="36314" y="7102"/>
                    <a:pt x="36136" y="7304"/>
                    <a:pt x="35957" y="7519"/>
                  </a:cubicBezTo>
                  <a:cubicBezTo>
                    <a:pt x="35898" y="7578"/>
                    <a:pt x="35814" y="7638"/>
                    <a:pt x="35743" y="7697"/>
                  </a:cubicBezTo>
                  <a:cubicBezTo>
                    <a:pt x="35743" y="7709"/>
                    <a:pt x="35731" y="7721"/>
                    <a:pt x="35731" y="7733"/>
                  </a:cubicBezTo>
                  <a:cubicBezTo>
                    <a:pt x="35552" y="7947"/>
                    <a:pt x="35386" y="8173"/>
                    <a:pt x="35195" y="8364"/>
                  </a:cubicBezTo>
                  <a:cubicBezTo>
                    <a:pt x="35028" y="8507"/>
                    <a:pt x="34850" y="8650"/>
                    <a:pt x="34671" y="8769"/>
                  </a:cubicBezTo>
                  <a:cubicBezTo>
                    <a:pt x="34350" y="9007"/>
                    <a:pt x="34052" y="9269"/>
                    <a:pt x="33707" y="9483"/>
                  </a:cubicBezTo>
                  <a:cubicBezTo>
                    <a:pt x="33195" y="9793"/>
                    <a:pt x="32659" y="10055"/>
                    <a:pt x="32159" y="10340"/>
                  </a:cubicBezTo>
                  <a:lnTo>
                    <a:pt x="31576" y="10697"/>
                  </a:lnTo>
                  <a:cubicBezTo>
                    <a:pt x="31349" y="10828"/>
                    <a:pt x="31147" y="10983"/>
                    <a:pt x="30921" y="11126"/>
                  </a:cubicBezTo>
                  <a:cubicBezTo>
                    <a:pt x="30635" y="11305"/>
                    <a:pt x="30337" y="11483"/>
                    <a:pt x="30075" y="11686"/>
                  </a:cubicBezTo>
                  <a:cubicBezTo>
                    <a:pt x="29778" y="11888"/>
                    <a:pt x="29480" y="12126"/>
                    <a:pt x="29194" y="12352"/>
                  </a:cubicBezTo>
                  <a:cubicBezTo>
                    <a:pt x="28932" y="12555"/>
                    <a:pt x="28659" y="12781"/>
                    <a:pt x="28373" y="12972"/>
                  </a:cubicBezTo>
                  <a:cubicBezTo>
                    <a:pt x="28039" y="13233"/>
                    <a:pt x="27694" y="13472"/>
                    <a:pt x="27337" y="13686"/>
                  </a:cubicBezTo>
                  <a:cubicBezTo>
                    <a:pt x="27111" y="13841"/>
                    <a:pt x="26861" y="13948"/>
                    <a:pt x="26634" y="14079"/>
                  </a:cubicBezTo>
                  <a:cubicBezTo>
                    <a:pt x="26527" y="14138"/>
                    <a:pt x="26456" y="14246"/>
                    <a:pt x="26373" y="14317"/>
                  </a:cubicBezTo>
                  <a:cubicBezTo>
                    <a:pt x="26230" y="14424"/>
                    <a:pt x="26075" y="14496"/>
                    <a:pt x="25956" y="14615"/>
                  </a:cubicBezTo>
                  <a:cubicBezTo>
                    <a:pt x="25682" y="14877"/>
                    <a:pt x="25432" y="15162"/>
                    <a:pt x="25182" y="15448"/>
                  </a:cubicBezTo>
                  <a:cubicBezTo>
                    <a:pt x="25015" y="15627"/>
                    <a:pt x="24837" y="15805"/>
                    <a:pt x="24670" y="15984"/>
                  </a:cubicBezTo>
                  <a:cubicBezTo>
                    <a:pt x="24253" y="16484"/>
                    <a:pt x="23813" y="16960"/>
                    <a:pt x="23467" y="17532"/>
                  </a:cubicBezTo>
                  <a:cubicBezTo>
                    <a:pt x="23289" y="17841"/>
                    <a:pt x="23051" y="18115"/>
                    <a:pt x="22860" y="18413"/>
                  </a:cubicBezTo>
                  <a:cubicBezTo>
                    <a:pt x="22801" y="18496"/>
                    <a:pt x="22753" y="18615"/>
                    <a:pt x="22693" y="18722"/>
                  </a:cubicBezTo>
                  <a:cubicBezTo>
                    <a:pt x="22503" y="19008"/>
                    <a:pt x="22301" y="19270"/>
                    <a:pt x="22110" y="19544"/>
                  </a:cubicBezTo>
                  <a:cubicBezTo>
                    <a:pt x="21967" y="19734"/>
                    <a:pt x="21848" y="19961"/>
                    <a:pt x="21681" y="20139"/>
                  </a:cubicBezTo>
                  <a:cubicBezTo>
                    <a:pt x="21324" y="20472"/>
                    <a:pt x="20955" y="20806"/>
                    <a:pt x="20574" y="21115"/>
                  </a:cubicBezTo>
                  <a:cubicBezTo>
                    <a:pt x="20479" y="21211"/>
                    <a:pt x="20372" y="21270"/>
                    <a:pt x="20265" y="21342"/>
                  </a:cubicBezTo>
                  <a:cubicBezTo>
                    <a:pt x="20074" y="21485"/>
                    <a:pt x="19907" y="21651"/>
                    <a:pt x="19717" y="21782"/>
                  </a:cubicBezTo>
                  <a:cubicBezTo>
                    <a:pt x="19443" y="21961"/>
                    <a:pt x="19169" y="22116"/>
                    <a:pt x="18907" y="22294"/>
                  </a:cubicBezTo>
                  <a:cubicBezTo>
                    <a:pt x="18693" y="22461"/>
                    <a:pt x="18455" y="22592"/>
                    <a:pt x="18181" y="22663"/>
                  </a:cubicBezTo>
                  <a:cubicBezTo>
                    <a:pt x="18110" y="22675"/>
                    <a:pt x="18038" y="22758"/>
                    <a:pt x="17943" y="22782"/>
                  </a:cubicBezTo>
                  <a:cubicBezTo>
                    <a:pt x="17933" y="22785"/>
                    <a:pt x="17923" y="22786"/>
                    <a:pt x="17913" y="22786"/>
                  </a:cubicBezTo>
                  <a:cubicBezTo>
                    <a:pt x="17873" y="22786"/>
                    <a:pt x="17833" y="22770"/>
                    <a:pt x="17824" y="22770"/>
                  </a:cubicBezTo>
                  <a:cubicBezTo>
                    <a:pt x="17800" y="22794"/>
                    <a:pt x="17764" y="22842"/>
                    <a:pt x="17717" y="22854"/>
                  </a:cubicBezTo>
                  <a:cubicBezTo>
                    <a:pt x="17526" y="22913"/>
                    <a:pt x="17336" y="22973"/>
                    <a:pt x="17145" y="23020"/>
                  </a:cubicBezTo>
                  <a:cubicBezTo>
                    <a:pt x="17062" y="23032"/>
                    <a:pt x="16990" y="23092"/>
                    <a:pt x="16919" y="23092"/>
                  </a:cubicBezTo>
                  <a:cubicBezTo>
                    <a:pt x="16867" y="23100"/>
                    <a:pt x="16818" y="23102"/>
                    <a:pt x="16771" y="23102"/>
                  </a:cubicBezTo>
                  <a:cubicBezTo>
                    <a:pt x="16676" y="23102"/>
                    <a:pt x="16586" y="23092"/>
                    <a:pt x="16490" y="23092"/>
                  </a:cubicBezTo>
                  <a:lnTo>
                    <a:pt x="15871" y="23092"/>
                  </a:lnTo>
                  <a:cubicBezTo>
                    <a:pt x="15481" y="23092"/>
                    <a:pt x="15090" y="23077"/>
                    <a:pt x="14700" y="23077"/>
                  </a:cubicBezTo>
                  <a:cubicBezTo>
                    <a:pt x="14602" y="23077"/>
                    <a:pt x="14504" y="23078"/>
                    <a:pt x="14407" y="23080"/>
                  </a:cubicBezTo>
                  <a:cubicBezTo>
                    <a:pt x="13907" y="23092"/>
                    <a:pt x="13430" y="23151"/>
                    <a:pt x="12942" y="23187"/>
                  </a:cubicBezTo>
                  <a:cubicBezTo>
                    <a:pt x="12466" y="23211"/>
                    <a:pt x="11990" y="23235"/>
                    <a:pt x="11514" y="23247"/>
                  </a:cubicBezTo>
                  <a:cubicBezTo>
                    <a:pt x="11109" y="23259"/>
                    <a:pt x="10692" y="23259"/>
                    <a:pt x="10299" y="23259"/>
                  </a:cubicBezTo>
                  <a:lnTo>
                    <a:pt x="9013" y="23259"/>
                  </a:lnTo>
                  <a:cubicBezTo>
                    <a:pt x="8934" y="23259"/>
                    <a:pt x="8854" y="23264"/>
                    <a:pt x="8775" y="23264"/>
                  </a:cubicBezTo>
                  <a:cubicBezTo>
                    <a:pt x="8735" y="23264"/>
                    <a:pt x="8696" y="23263"/>
                    <a:pt x="8656" y="23259"/>
                  </a:cubicBezTo>
                  <a:cubicBezTo>
                    <a:pt x="8168" y="23211"/>
                    <a:pt x="7656" y="23151"/>
                    <a:pt x="7168" y="23116"/>
                  </a:cubicBezTo>
                  <a:cubicBezTo>
                    <a:pt x="6858" y="23080"/>
                    <a:pt x="6525" y="23092"/>
                    <a:pt x="6215" y="23032"/>
                  </a:cubicBezTo>
                  <a:cubicBezTo>
                    <a:pt x="6037" y="23009"/>
                    <a:pt x="5810" y="23056"/>
                    <a:pt x="5691" y="22854"/>
                  </a:cubicBezTo>
                  <a:cubicBezTo>
                    <a:pt x="5691" y="22850"/>
                    <a:pt x="5687" y="22848"/>
                    <a:pt x="5680" y="22848"/>
                  </a:cubicBezTo>
                  <a:cubicBezTo>
                    <a:pt x="5665" y="22848"/>
                    <a:pt x="5636" y="22854"/>
                    <a:pt x="5596" y="22854"/>
                  </a:cubicBezTo>
                  <a:cubicBezTo>
                    <a:pt x="5632" y="22961"/>
                    <a:pt x="5632" y="23092"/>
                    <a:pt x="5715" y="23139"/>
                  </a:cubicBezTo>
                  <a:cubicBezTo>
                    <a:pt x="5875" y="23257"/>
                    <a:pt x="6044" y="23383"/>
                    <a:pt x="6257" y="23383"/>
                  </a:cubicBezTo>
                  <a:cubicBezTo>
                    <a:pt x="6282" y="23383"/>
                    <a:pt x="6308" y="23381"/>
                    <a:pt x="6334" y="23378"/>
                  </a:cubicBezTo>
                  <a:cubicBezTo>
                    <a:pt x="6365" y="23375"/>
                    <a:pt x="6396" y="23374"/>
                    <a:pt x="6427" y="23374"/>
                  </a:cubicBezTo>
                  <a:cubicBezTo>
                    <a:pt x="6566" y="23374"/>
                    <a:pt x="6710" y="23394"/>
                    <a:pt x="6846" y="23413"/>
                  </a:cubicBezTo>
                  <a:cubicBezTo>
                    <a:pt x="6965" y="23425"/>
                    <a:pt x="7061" y="23425"/>
                    <a:pt x="7180" y="23437"/>
                  </a:cubicBezTo>
                  <a:cubicBezTo>
                    <a:pt x="7465" y="23473"/>
                    <a:pt x="7739" y="23497"/>
                    <a:pt x="8013" y="23532"/>
                  </a:cubicBezTo>
                  <a:cubicBezTo>
                    <a:pt x="8251" y="23544"/>
                    <a:pt x="8477" y="23568"/>
                    <a:pt x="8716" y="23568"/>
                  </a:cubicBezTo>
                  <a:cubicBezTo>
                    <a:pt x="8847" y="23568"/>
                    <a:pt x="8989" y="23556"/>
                    <a:pt x="9120" y="23544"/>
                  </a:cubicBezTo>
                  <a:cubicBezTo>
                    <a:pt x="9228" y="23544"/>
                    <a:pt x="9323" y="23532"/>
                    <a:pt x="9442" y="23532"/>
                  </a:cubicBezTo>
                  <a:cubicBezTo>
                    <a:pt x="9787" y="23556"/>
                    <a:pt x="10120" y="23604"/>
                    <a:pt x="10454" y="23604"/>
                  </a:cubicBezTo>
                  <a:cubicBezTo>
                    <a:pt x="10569" y="23607"/>
                    <a:pt x="10682" y="23609"/>
                    <a:pt x="10794" y="23609"/>
                  </a:cubicBezTo>
                  <a:cubicBezTo>
                    <a:pt x="11065" y="23609"/>
                    <a:pt x="11331" y="23600"/>
                    <a:pt x="11609" y="23592"/>
                  </a:cubicBezTo>
                  <a:cubicBezTo>
                    <a:pt x="12216" y="23556"/>
                    <a:pt x="12811" y="23509"/>
                    <a:pt x="13419" y="23485"/>
                  </a:cubicBezTo>
                  <a:cubicBezTo>
                    <a:pt x="13633" y="23473"/>
                    <a:pt x="13823" y="23437"/>
                    <a:pt x="14038" y="23425"/>
                  </a:cubicBezTo>
                  <a:cubicBezTo>
                    <a:pt x="14407" y="23413"/>
                    <a:pt x="14788" y="23378"/>
                    <a:pt x="15169" y="23378"/>
                  </a:cubicBezTo>
                  <a:cubicBezTo>
                    <a:pt x="15502" y="23378"/>
                    <a:pt x="15859" y="23390"/>
                    <a:pt x="16205" y="23390"/>
                  </a:cubicBezTo>
                  <a:cubicBezTo>
                    <a:pt x="16379" y="23390"/>
                    <a:pt x="16564" y="23400"/>
                    <a:pt x="16750" y="23400"/>
                  </a:cubicBezTo>
                  <a:cubicBezTo>
                    <a:pt x="16842" y="23400"/>
                    <a:pt x="16935" y="23397"/>
                    <a:pt x="17026" y="23390"/>
                  </a:cubicBezTo>
                  <a:cubicBezTo>
                    <a:pt x="17038" y="23378"/>
                    <a:pt x="17062" y="23366"/>
                    <a:pt x="17109" y="23354"/>
                  </a:cubicBezTo>
                  <a:cubicBezTo>
                    <a:pt x="18538" y="22901"/>
                    <a:pt x="19884" y="22258"/>
                    <a:pt x="20979" y="21234"/>
                  </a:cubicBezTo>
                  <a:cubicBezTo>
                    <a:pt x="21717" y="20568"/>
                    <a:pt x="22324" y="19782"/>
                    <a:pt x="22967" y="19020"/>
                  </a:cubicBezTo>
                  <a:cubicBezTo>
                    <a:pt x="23229" y="18591"/>
                    <a:pt x="23479" y="18139"/>
                    <a:pt x="23765" y="17710"/>
                  </a:cubicBezTo>
                  <a:cubicBezTo>
                    <a:pt x="24027" y="17305"/>
                    <a:pt x="24325" y="16924"/>
                    <a:pt x="24622" y="16543"/>
                  </a:cubicBezTo>
                  <a:cubicBezTo>
                    <a:pt x="24884" y="16234"/>
                    <a:pt x="25182" y="15948"/>
                    <a:pt x="25432" y="15627"/>
                  </a:cubicBezTo>
                  <a:cubicBezTo>
                    <a:pt x="25777" y="15174"/>
                    <a:pt x="26146" y="14793"/>
                    <a:pt x="26634" y="14507"/>
                  </a:cubicBezTo>
                  <a:cubicBezTo>
                    <a:pt x="26730" y="14448"/>
                    <a:pt x="26789" y="14329"/>
                    <a:pt x="26861" y="14222"/>
                  </a:cubicBezTo>
                  <a:cubicBezTo>
                    <a:pt x="27087" y="14138"/>
                    <a:pt x="27325" y="14043"/>
                    <a:pt x="27563" y="13924"/>
                  </a:cubicBezTo>
                  <a:cubicBezTo>
                    <a:pt x="27813" y="13793"/>
                    <a:pt x="28063" y="13650"/>
                    <a:pt x="28301" y="13484"/>
                  </a:cubicBezTo>
                  <a:cubicBezTo>
                    <a:pt x="28623" y="13257"/>
                    <a:pt x="28897" y="13007"/>
                    <a:pt x="29194" y="12769"/>
                  </a:cubicBezTo>
                  <a:cubicBezTo>
                    <a:pt x="29421" y="12591"/>
                    <a:pt x="29647" y="12400"/>
                    <a:pt x="29885" y="12233"/>
                  </a:cubicBezTo>
                  <a:cubicBezTo>
                    <a:pt x="30159" y="12019"/>
                    <a:pt x="30456" y="11817"/>
                    <a:pt x="30754" y="11602"/>
                  </a:cubicBezTo>
                  <a:cubicBezTo>
                    <a:pt x="31016" y="11448"/>
                    <a:pt x="31266" y="11293"/>
                    <a:pt x="31516" y="11126"/>
                  </a:cubicBezTo>
                  <a:cubicBezTo>
                    <a:pt x="31897" y="10888"/>
                    <a:pt x="32242" y="10626"/>
                    <a:pt x="32635" y="10400"/>
                  </a:cubicBezTo>
                  <a:cubicBezTo>
                    <a:pt x="33004" y="10174"/>
                    <a:pt x="33397" y="9995"/>
                    <a:pt x="33766" y="9793"/>
                  </a:cubicBezTo>
                  <a:cubicBezTo>
                    <a:pt x="33885" y="9721"/>
                    <a:pt x="34004" y="9638"/>
                    <a:pt x="34123" y="9554"/>
                  </a:cubicBezTo>
                  <a:cubicBezTo>
                    <a:pt x="34290" y="9447"/>
                    <a:pt x="34457" y="9340"/>
                    <a:pt x="34600" y="9245"/>
                  </a:cubicBezTo>
                  <a:cubicBezTo>
                    <a:pt x="34850" y="9043"/>
                    <a:pt x="35124" y="8840"/>
                    <a:pt x="35362" y="8614"/>
                  </a:cubicBezTo>
                  <a:cubicBezTo>
                    <a:pt x="35647" y="8352"/>
                    <a:pt x="35909" y="8054"/>
                    <a:pt x="36183" y="7757"/>
                  </a:cubicBezTo>
                  <a:cubicBezTo>
                    <a:pt x="36398" y="7495"/>
                    <a:pt x="36612" y="7233"/>
                    <a:pt x="36850" y="6995"/>
                  </a:cubicBezTo>
                  <a:cubicBezTo>
                    <a:pt x="37160" y="6661"/>
                    <a:pt x="37386" y="6304"/>
                    <a:pt x="37326" y="5852"/>
                  </a:cubicBezTo>
                  <a:cubicBezTo>
                    <a:pt x="37279" y="5554"/>
                    <a:pt x="37374" y="5352"/>
                    <a:pt x="37552" y="5161"/>
                  </a:cubicBezTo>
                  <a:cubicBezTo>
                    <a:pt x="37588" y="5078"/>
                    <a:pt x="37636" y="4494"/>
                    <a:pt x="37433" y="4256"/>
                  </a:cubicBezTo>
                  <a:cubicBezTo>
                    <a:pt x="37255" y="4054"/>
                    <a:pt x="37041" y="3875"/>
                    <a:pt x="36838" y="3673"/>
                  </a:cubicBezTo>
                  <a:cubicBezTo>
                    <a:pt x="36790" y="3637"/>
                    <a:pt x="36743" y="3613"/>
                    <a:pt x="36695" y="3578"/>
                  </a:cubicBezTo>
                  <a:cubicBezTo>
                    <a:pt x="36660" y="3542"/>
                    <a:pt x="36600" y="3494"/>
                    <a:pt x="36552" y="3470"/>
                  </a:cubicBezTo>
                  <a:cubicBezTo>
                    <a:pt x="36513" y="3470"/>
                    <a:pt x="36468" y="3476"/>
                    <a:pt x="36424" y="3476"/>
                  </a:cubicBezTo>
                  <a:cubicBezTo>
                    <a:pt x="36403" y="3476"/>
                    <a:pt x="36382" y="3474"/>
                    <a:pt x="36362" y="3470"/>
                  </a:cubicBezTo>
                  <a:cubicBezTo>
                    <a:pt x="35969" y="3411"/>
                    <a:pt x="35600" y="3304"/>
                    <a:pt x="35231" y="3292"/>
                  </a:cubicBezTo>
                  <a:cubicBezTo>
                    <a:pt x="35166" y="3287"/>
                    <a:pt x="35101" y="3285"/>
                    <a:pt x="35036" y="3285"/>
                  </a:cubicBezTo>
                  <a:cubicBezTo>
                    <a:pt x="34752" y="3285"/>
                    <a:pt x="34464" y="3322"/>
                    <a:pt x="34183" y="3351"/>
                  </a:cubicBezTo>
                  <a:cubicBezTo>
                    <a:pt x="34112" y="3351"/>
                    <a:pt x="34016" y="3351"/>
                    <a:pt x="33957" y="3387"/>
                  </a:cubicBezTo>
                  <a:cubicBezTo>
                    <a:pt x="33683" y="3554"/>
                    <a:pt x="33421" y="3768"/>
                    <a:pt x="33219" y="4030"/>
                  </a:cubicBezTo>
                  <a:cubicBezTo>
                    <a:pt x="33123" y="4149"/>
                    <a:pt x="32992" y="4304"/>
                    <a:pt x="32885" y="4304"/>
                  </a:cubicBezTo>
                  <a:cubicBezTo>
                    <a:pt x="32635" y="4304"/>
                    <a:pt x="32528" y="4482"/>
                    <a:pt x="32349" y="4578"/>
                  </a:cubicBezTo>
                  <a:cubicBezTo>
                    <a:pt x="32278" y="4625"/>
                    <a:pt x="32195" y="4721"/>
                    <a:pt x="32171" y="4804"/>
                  </a:cubicBezTo>
                  <a:cubicBezTo>
                    <a:pt x="32135" y="5018"/>
                    <a:pt x="32028" y="5161"/>
                    <a:pt x="31837" y="5268"/>
                  </a:cubicBezTo>
                  <a:cubicBezTo>
                    <a:pt x="31718" y="5328"/>
                    <a:pt x="31611" y="5387"/>
                    <a:pt x="31504" y="5459"/>
                  </a:cubicBezTo>
                  <a:cubicBezTo>
                    <a:pt x="31337" y="5566"/>
                    <a:pt x="31206" y="5697"/>
                    <a:pt x="31040" y="5792"/>
                  </a:cubicBezTo>
                  <a:cubicBezTo>
                    <a:pt x="30849" y="5911"/>
                    <a:pt x="30635" y="5995"/>
                    <a:pt x="30433" y="6102"/>
                  </a:cubicBezTo>
                  <a:cubicBezTo>
                    <a:pt x="30302" y="6173"/>
                    <a:pt x="30159" y="6245"/>
                    <a:pt x="30028" y="6304"/>
                  </a:cubicBezTo>
                  <a:cubicBezTo>
                    <a:pt x="29718" y="6423"/>
                    <a:pt x="29421" y="6578"/>
                    <a:pt x="29087" y="6649"/>
                  </a:cubicBezTo>
                  <a:cubicBezTo>
                    <a:pt x="28968" y="6679"/>
                    <a:pt x="28843" y="6682"/>
                    <a:pt x="28718" y="6682"/>
                  </a:cubicBezTo>
                  <a:cubicBezTo>
                    <a:pt x="28687" y="6682"/>
                    <a:pt x="28656" y="6682"/>
                    <a:pt x="28624" y="6682"/>
                  </a:cubicBezTo>
                  <a:cubicBezTo>
                    <a:pt x="28531" y="6682"/>
                    <a:pt x="28438" y="6684"/>
                    <a:pt x="28349" y="6697"/>
                  </a:cubicBezTo>
                  <a:cubicBezTo>
                    <a:pt x="28335" y="6698"/>
                    <a:pt x="28321" y="6698"/>
                    <a:pt x="28307" y="6698"/>
                  </a:cubicBezTo>
                  <a:cubicBezTo>
                    <a:pt x="28189" y="6698"/>
                    <a:pt x="28076" y="6669"/>
                    <a:pt x="27960" y="6669"/>
                  </a:cubicBezTo>
                  <a:cubicBezTo>
                    <a:pt x="27916" y="6669"/>
                    <a:pt x="27871" y="6673"/>
                    <a:pt x="27825" y="6685"/>
                  </a:cubicBezTo>
                  <a:cubicBezTo>
                    <a:pt x="27575" y="6745"/>
                    <a:pt x="27289" y="6721"/>
                    <a:pt x="27027" y="6745"/>
                  </a:cubicBezTo>
                  <a:cubicBezTo>
                    <a:pt x="26884" y="6754"/>
                    <a:pt x="26733" y="6797"/>
                    <a:pt x="26596" y="6797"/>
                  </a:cubicBezTo>
                  <a:cubicBezTo>
                    <a:pt x="26552" y="6797"/>
                    <a:pt x="26509" y="6792"/>
                    <a:pt x="26468" y="6780"/>
                  </a:cubicBezTo>
                  <a:cubicBezTo>
                    <a:pt x="26277" y="6745"/>
                    <a:pt x="26111" y="6578"/>
                    <a:pt x="25932" y="6471"/>
                  </a:cubicBezTo>
                  <a:cubicBezTo>
                    <a:pt x="25718" y="6348"/>
                    <a:pt x="25477" y="6287"/>
                    <a:pt x="25240" y="6287"/>
                  </a:cubicBezTo>
                  <a:cubicBezTo>
                    <a:pt x="25201" y="6287"/>
                    <a:pt x="25161" y="6289"/>
                    <a:pt x="25122" y="6292"/>
                  </a:cubicBezTo>
                  <a:cubicBezTo>
                    <a:pt x="24896" y="6304"/>
                    <a:pt x="24658" y="6364"/>
                    <a:pt x="24444" y="6459"/>
                  </a:cubicBezTo>
                  <a:cubicBezTo>
                    <a:pt x="24206" y="6566"/>
                    <a:pt x="24003" y="6721"/>
                    <a:pt x="23777" y="6840"/>
                  </a:cubicBezTo>
                  <a:cubicBezTo>
                    <a:pt x="23729" y="6872"/>
                    <a:pt x="23655" y="6898"/>
                    <a:pt x="23597" y="6898"/>
                  </a:cubicBezTo>
                  <a:cubicBezTo>
                    <a:pt x="23568" y="6898"/>
                    <a:pt x="23543" y="6891"/>
                    <a:pt x="23527" y="6876"/>
                  </a:cubicBezTo>
                  <a:cubicBezTo>
                    <a:pt x="23289" y="6697"/>
                    <a:pt x="23039" y="6578"/>
                    <a:pt x="22753" y="6542"/>
                  </a:cubicBezTo>
                  <a:cubicBezTo>
                    <a:pt x="22527" y="6518"/>
                    <a:pt x="22301" y="6471"/>
                    <a:pt x="22086" y="6471"/>
                  </a:cubicBezTo>
                  <a:cubicBezTo>
                    <a:pt x="22025" y="6471"/>
                    <a:pt x="21963" y="6470"/>
                    <a:pt x="21901" y="6470"/>
                  </a:cubicBezTo>
                  <a:cubicBezTo>
                    <a:pt x="21682" y="6470"/>
                    <a:pt x="21459" y="6477"/>
                    <a:pt x="21265" y="6542"/>
                  </a:cubicBezTo>
                  <a:cubicBezTo>
                    <a:pt x="20753" y="6745"/>
                    <a:pt x="20384" y="7138"/>
                    <a:pt x="20026" y="7542"/>
                  </a:cubicBezTo>
                  <a:cubicBezTo>
                    <a:pt x="19919" y="7661"/>
                    <a:pt x="19776" y="7757"/>
                    <a:pt x="19622" y="7828"/>
                  </a:cubicBezTo>
                  <a:cubicBezTo>
                    <a:pt x="19467" y="7935"/>
                    <a:pt x="19264" y="7995"/>
                    <a:pt x="19086" y="8090"/>
                  </a:cubicBezTo>
                  <a:cubicBezTo>
                    <a:pt x="18776" y="8269"/>
                    <a:pt x="18479" y="8447"/>
                    <a:pt x="18169" y="8626"/>
                  </a:cubicBezTo>
                  <a:cubicBezTo>
                    <a:pt x="17955" y="8745"/>
                    <a:pt x="17717" y="8840"/>
                    <a:pt x="17514" y="8959"/>
                  </a:cubicBezTo>
                  <a:cubicBezTo>
                    <a:pt x="17098" y="9197"/>
                    <a:pt x="16705" y="9459"/>
                    <a:pt x="16276" y="9674"/>
                  </a:cubicBezTo>
                  <a:cubicBezTo>
                    <a:pt x="15966" y="9816"/>
                    <a:pt x="15693" y="9995"/>
                    <a:pt x="15443" y="10221"/>
                  </a:cubicBezTo>
                  <a:cubicBezTo>
                    <a:pt x="15145" y="10495"/>
                    <a:pt x="14823" y="10733"/>
                    <a:pt x="14383" y="10745"/>
                  </a:cubicBezTo>
                  <a:cubicBezTo>
                    <a:pt x="14252" y="10745"/>
                    <a:pt x="14121" y="10769"/>
                    <a:pt x="13990" y="10817"/>
                  </a:cubicBezTo>
                  <a:cubicBezTo>
                    <a:pt x="13669" y="10912"/>
                    <a:pt x="13335" y="10947"/>
                    <a:pt x="13109" y="11233"/>
                  </a:cubicBezTo>
                  <a:cubicBezTo>
                    <a:pt x="13073" y="11281"/>
                    <a:pt x="12978" y="11293"/>
                    <a:pt x="12918" y="11293"/>
                  </a:cubicBezTo>
                  <a:cubicBezTo>
                    <a:pt x="12633" y="11281"/>
                    <a:pt x="12335" y="11269"/>
                    <a:pt x="12049" y="11221"/>
                  </a:cubicBezTo>
                  <a:cubicBezTo>
                    <a:pt x="12002" y="11212"/>
                    <a:pt x="11956" y="11208"/>
                    <a:pt x="11912" y="11208"/>
                  </a:cubicBezTo>
                  <a:cubicBezTo>
                    <a:pt x="11780" y="11208"/>
                    <a:pt x="11659" y="11248"/>
                    <a:pt x="11525" y="11328"/>
                  </a:cubicBezTo>
                  <a:cubicBezTo>
                    <a:pt x="11475" y="11354"/>
                    <a:pt x="11389" y="11379"/>
                    <a:pt x="11313" y="11379"/>
                  </a:cubicBezTo>
                  <a:cubicBezTo>
                    <a:pt x="11282" y="11379"/>
                    <a:pt x="11252" y="11375"/>
                    <a:pt x="11228" y="11364"/>
                  </a:cubicBezTo>
                  <a:cubicBezTo>
                    <a:pt x="10978" y="11245"/>
                    <a:pt x="10716" y="11186"/>
                    <a:pt x="10442" y="11114"/>
                  </a:cubicBezTo>
                  <a:cubicBezTo>
                    <a:pt x="10192" y="11055"/>
                    <a:pt x="9966" y="10912"/>
                    <a:pt x="9716" y="10817"/>
                  </a:cubicBezTo>
                  <a:cubicBezTo>
                    <a:pt x="9597" y="10769"/>
                    <a:pt x="9466" y="10757"/>
                    <a:pt x="9347" y="10733"/>
                  </a:cubicBezTo>
                  <a:cubicBezTo>
                    <a:pt x="9177" y="10691"/>
                    <a:pt x="9020" y="10588"/>
                    <a:pt x="8853" y="10588"/>
                  </a:cubicBezTo>
                  <a:cubicBezTo>
                    <a:pt x="8785" y="10588"/>
                    <a:pt x="8716" y="10605"/>
                    <a:pt x="8644" y="10650"/>
                  </a:cubicBezTo>
                  <a:cubicBezTo>
                    <a:pt x="8640" y="10657"/>
                    <a:pt x="8633" y="10660"/>
                    <a:pt x="8624" y="10660"/>
                  </a:cubicBezTo>
                  <a:cubicBezTo>
                    <a:pt x="8604" y="10660"/>
                    <a:pt x="8573" y="10646"/>
                    <a:pt x="8549" y="10638"/>
                  </a:cubicBezTo>
                  <a:cubicBezTo>
                    <a:pt x="8335" y="10578"/>
                    <a:pt x="8108" y="10519"/>
                    <a:pt x="7882" y="10471"/>
                  </a:cubicBezTo>
                  <a:cubicBezTo>
                    <a:pt x="7537" y="10412"/>
                    <a:pt x="7263" y="10233"/>
                    <a:pt x="6942" y="10102"/>
                  </a:cubicBezTo>
                  <a:cubicBezTo>
                    <a:pt x="6750" y="10020"/>
                    <a:pt x="6559" y="9931"/>
                    <a:pt x="6346" y="9931"/>
                  </a:cubicBezTo>
                  <a:cubicBezTo>
                    <a:pt x="6281" y="9931"/>
                    <a:pt x="6214" y="9940"/>
                    <a:pt x="6144" y="9959"/>
                  </a:cubicBezTo>
                  <a:cubicBezTo>
                    <a:pt x="6043" y="9976"/>
                    <a:pt x="5950" y="10009"/>
                    <a:pt x="5865" y="10009"/>
                  </a:cubicBezTo>
                  <a:cubicBezTo>
                    <a:pt x="5769" y="10009"/>
                    <a:pt x="5684" y="9968"/>
                    <a:pt x="5608" y="9816"/>
                  </a:cubicBezTo>
                  <a:cubicBezTo>
                    <a:pt x="5477" y="9554"/>
                    <a:pt x="5239" y="9340"/>
                    <a:pt x="5132" y="9078"/>
                  </a:cubicBezTo>
                  <a:cubicBezTo>
                    <a:pt x="4941" y="8566"/>
                    <a:pt x="4786" y="8030"/>
                    <a:pt x="5001" y="7495"/>
                  </a:cubicBezTo>
                  <a:cubicBezTo>
                    <a:pt x="5060" y="7352"/>
                    <a:pt x="5084" y="7173"/>
                    <a:pt x="5179" y="7066"/>
                  </a:cubicBezTo>
                  <a:cubicBezTo>
                    <a:pt x="5394" y="6816"/>
                    <a:pt x="5632" y="6566"/>
                    <a:pt x="5894" y="6352"/>
                  </a:cubicBezTo>
                  <a:cubicBezTo>
                    <a:pt x="6084" y="6173"/>
                    <a:pt x="6322" y="6030"/>
                    <a:pt x="6549" y="5887"/>
                  </a:cubicBezTo>
                  <a:cubicBezTo>
                    <a:pt x="6977" y="5637"/>
                    <a:pt x="7406" y="5387"/>
                    <a:pt x="7870" y="5161"/>
                  </a:cubicBezTo>
                  <a:cubicBezTo>
                    <a:pt x="8156" y="5018"/>
                    <a:pt x="8466" y="4923"/>
                    <a:pt x="8775" y="4816"/>
                  </a:cubicBezTo>
                  <a:cubicBezTo>
                    <a:pt x="9013" y="4732"/>
                    <a:pt x="9251" y="4661"/>
                    <a:pt x="9489" y="4601"/>
                  </a:cubicBezTo>
                  <a:cubicBezTo>
                    <a:pt x="9882" y="4506"/>
                    <a:pt x="10263" y="4435"/>
                    <a:pt x="10632" y="4328"/>
                  </a:cubicBezTo>
                  <a:cubicBezTo>
                    <a:pt x="11013" y="4220"/>
                    <a:pt x="11371" y="4042"/>
                    <a:pt x="11740" y="3959"/>
                  </a:cubicBezTo>
                  <a:cubicBezTo>
                    <a:pt x="12406" y="3792"/>
                    <a:pt x="13073" y="3625"/>
                    <a:pt x="13764" y="3506"/>
                  </a:cubicBezTo>
                  <a:cubicBezTo>
                    <a:pt x="14050" y="3470"/>
                    <a:pt x="14347" y="3411"/>
                    <a:pt x="14621" y="3363"/>
                  </a:cubicBezTo>
                  <a:cubicBezTo>
                    <a:pt x="14883" y="3316"/>
                    <a:pt x="15133" y="3292"/>
                    <a:pt x="15371" y="3232"/>
                  </a:cubicBezTo>
                  <a:cubicBezTo>
                    <a:pt x="15800" y="3125"/>
                    <a:pt x="16228" y="2994"/>
                    <a:pt x="16681" y="2899"/>
                  </a:cubicBezTo>
                  <a:cubicBezTo>
                    <a:pt x="17455" y="2768"/>
                    <a:pt x="18241" y="2649"/>
                    <a:pt x="19014" y="2530"/>
                  </a:cubicBezTo>
                  <a:cubicBezTo>
                    <a:pt x="19622" y="2435"/>
                    <a:pt x="20265" y="2411"/>
                    <a:pt x="20836" y="2065"/>
                  </a:cubicBezTo>
                  <a:cubicBezTo>
                    <a:pt x="21050" y="1934"/>
                    <a:pt x="21134" y="1744"/>
                    <a:pt x="21158" y="1518"/>
                  </a:cubicBezTo>
                  <a:cubicBezTo>
                    <a:pt x="21165" y="1432"/>
                    <a:pt x="21132" y="1402"/>
                    <a:pt x="21081" y="1402"/>
                  </a:cubicBezTo>
                  <a:cubicBezTo>
                    <a:pt x="21055" y="1402"/>
                    <a:pt x="21024" y="1410"/>
                    <a:pt x="20991" y="1423"/>
                  </a:cubicBezTo>
                  <a:cubicBezTo>
                    <a:pt x="20955" y="1458"/>
                    <a:pt x="20919" y="1506"/>
                    <a:pt x="20896" y="1542"/>
                  </a:cubicBezTo>
                  <a:cubicBezTo>
                    <a:pt x="20812" y="1530"/>
                    <a:pt x="20753" y="1518"/>
                    <a:pt x="20693" y="1518"/>
                  </a:cubicBezTo>
                  <a:cubicBezTo>
                    <a:pt x="20674" y="1518"/>
                    <a:pt x="20655" y="1519"/>
                    <a:pt x="20636" y="1519"/>
                  </a:cubicBezTo>
                  <a:cubicBezTo>
                    <a:pt x="20203" y="1519"/>
                    <a:pt x="19773" y="1389"/>
                    <a:pt x="19419" y="1161"/>
                  </a:cubicBezTo>
                  <a:cubicBezTo>
                    <a:pt x="19144" y="983"/>
                    <a:pt x="18885" y="871"/>
                    <a:pt x="18595" y="871"/>
                  </a:cubicBezTo>
                  <a:cubicBezTo>
                    <a:pt x="18534" y="871"/>
                    <a:pt x="18471" y="876"/>
                    <a:pt x="18407" y="887"/>
                  </a:cubicBezTo>
                  <a:cubicBezTo>
                    <a:pt x="18391" y="892"/>
                    <a:pt x="18373" y="895"/>
                    <a:pt x="18354" y="895"/>
                  </a:cubicBezTo>
                  <a:cubicBezTo>
                    <a:pt x="18293" y="895"/>
                    <a:pt x="18224" y="869"/>
                    <a:pt x="18169" y="851"/>
                  </a:cubicBezTo>
                  <a:cubicBezTo>
                    <a:pt x="17979" y="768"/>
                    <a:pt x="17776" y="625"/>
                    <a:pt x="17574" y="613"/>
                  </a:cubicBezTo>
                  <a:cubicBezTo>
                    <a:pt x="17470" y="603"/>
                    <a:pt x="17366" y="600"/>
                    <a:pt x="17262" y="600"/>
                  </a:cubicBezTo>
                  <a:cubicBezTo>
                    <a:pt x="16973" y="600"/>
                    <a:pt x="16684" y="628"/>
                    <a:pt x="16395" y="637"/>
                  </a:cubicBezTo>
                  <a:cubicBezTo>
                    <a:pt x="16324" y="637"/>
                    <a:pt x="16228" y="637"/>
                    <a:pt x="16193" y="613"/>
                  </a:cubicBezTo>
                  <a:cubicBezTo>
                    <a:pt x="15986" y="428"/>
                    <a:pt x="15769" y="312"/>
                    <a:pt x="15496" y="312"/>
                  </a:cubicBezTo>
                  <a:cubicBezTo>
                    <a:pt x="15471" y="312"/>
                    <a:pt x="15445" y="313"/>
                    <a:pt x="15419" y="315"/>
                  </a:cubicBezTo>
                  <a:cubicBezTo>
                    <a:pt x="15389" y="318"/>
                    <a:pt x="15358" y="320"/>
                    <a:pt x="15326" y="320"/>
                  </a:cubicBezTo>
                  <a:cubicBezTo>
                    <a:pt x="15230" y="320"/>
                    <a:pt x="15127" y="306"/>
                    <a:pt x="15038" y="280"/>
                  </a:cubicBezTo>
                  <a:cubicBezTo>
                    <a:pt x="14873" y="232"/>
                    <a:pt x="14709" y="215"/>
                    <a:pt x="14546" y="215"/>
                  </a:cubicBezTo>
                  <a:cubicBezTo>
                    <a:pt x="14342" y="215"/>
                    <a:pt x="14141" y="241"/>
                    <a:pt x="13942" y="268"/>
                  </a:cubicBezTo>
                  <a:cubicBezTo>
                    <a:pt x="13609" y="315"/>
                    <a:pt x="13288" y="434"/>
                    <a:pt x="12942" y="494"/>
                  </a:cubicBezTo>
                  <a:cubicBezTo>
                    <a:pt x="12936" y="495"/>
                    <a:pt x="12929" y="496"/>
                    <a:pt x="12923" y="496"/>
                  </a:cubicBezTo>
                  <a:cubicBezTo>
                    <a:pt x="12865" y="496"/>
                    <a:pt x="12793" y="453"/>
                    <a:pt x="12740" y="410"/>
                  </a:cubicBezTo>
                  <a:cubicBezTo>
                    <a:pt x="12481" y="210"/>
                    <a:pt x="12231" y="1"/>
                    <a:pt x="11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9" name="Google Shape;46519;p69"/>
            <p:cNvSpPr/>
            <p:nvPr/>
          </p:nvSpPr>
          <p:spPr>
            <a:xfrm>
              <a:off x="1927289" y="4006528"/>
              <a:ext cx="135648" cy="56563"/>
            </a:xfrm>
            <a:custGeom>
              <a:avLst/>
              <a:gdLst/>
              <a:ahLst/>
              <a:cxnLst/>
              <a:rect l="l" t="t" r="r" b="b"/>
              <a:pathLst>
                <a:path w="3144" h="1311" extrusionOk="0">
                  <a:moveTo>
                    <a:pt x="1420" y="336"/>
                  </a:moveTo>
                  <a:cubicBezTo>
                    <a:pt x="1465" y="336"/>
                    <a:pt x="1515" y="346"/>
                    <a:pt x="1572" y="369"/>
                  </a:cubicBezTo>
                  <a:cubicBezTo>
                    <a:pt x="1489" y="417"/>
                    <a:pt x="1429" y="429"/>
                    <a:pt x="1406" y="477"/>
                  </a:cubicBezTo>
                  <a:cubicBezTo>
                    <a:pt x="1358" y="512"/>
                    <a:pt x="1334" y="584"/>
                    <a:pt x="1334" y="619"/>
                  </a:cubicBezTo>
                  <a:cubicBezTo>
                    <a:pt x="1346" y="667"/>
                    <a:pt x="1394" y="738"/>
                    <a:pt x="1429" y="750"/>
                  </a:cubicBezTo>
                  <a:cubicBezTo>
                    <a:pt x="1474" y="771"/>
                    <a:pt x="1516" y="781"/>
                    <a:pt x="1554" y="781"/>
                  </a:cubicBezTo>
                  <a:cubicBezTo>
                    <a:pt x="1671" y="781"/>
                    <a:pt x="1754" y="691"/>
                    <a:pt x="1763" y="548"/>
                  </a:cubicBezTo>
                  <a:cubicBezTo>
                    <a:pt x="1775" y="500"/>
                    <a:pt x="1787" y="477"/>
                    <a:pt x="1810" y="429"/>
                  </a:cubicBezTo>
                  <a:cubicBezTo>
                    <a:pt x="1822" y="429"/>
                    <a:pt x="1834" y="441"/>
                    <a:pt x="1846" y="441"/>
                  </a:cubicBezTo>
                  <a:cubicBezTo>
                    <a:pt x="1822" y="596"/>
                    <a:pt x="1810" y="738"/>
                    <a:pt x="1775" y="929"/>
                  </a:cubicBezTo>
                  <a:cubicBezTo>
                    <a:pt x="1596" y="929"/>
                    <a:pt x="1394" y="965"/>
                    <a:pt x="1167" y="965"/>
                  </a:cubicBezTo>
                  <a:cubicBezTo>
                    <a:pt x="1001" y="965"/>
                    <a:pt x="1072" y="834"/>
                    <a:pt x="1108" y="750"/>
                  </a:cubicBezTo>
                  <a:cubicBezTo>
                    <a:pt x="1132" y="667"/>
                    <a:pt x="1215" y="596"/>
                    <a:pt x="1048" y="548"/>
                  </a:cubicBezTo>
                  <a:cubicBezTo>
                    <a:pt x="1160" y="464"/>
                    <a:pt x="1258" y="336"/>
                    <a:pt x="1420" y="336"/>
                  </a:cubicBezTo>
                  <a:close/>
                  <a:moveTo>
                    <a:pt x="1540" y="1"/>
                  </a:moveTo>
                  <a:cubicBezTo>
                    <a:pt x="1456" y="1"/>
                    <a:pt x="1372" y="19"/>
                    <a:pt x="1298" y="60"/>
                  </a:cubicBezTo>
                  <a:cubicBezTo>
                    <a:pt x="1120" y="167"/>
                    <a:pt x="977" y="298"/>
                    <a:pt x="810" y="417"/>
                  </a:cubicBezTo>
                  <a:cubicBezTo>
                    <a:pt x="751" y="477"/>
                    <a:pt x="691" y="536"/>
                    <a:pt x="620" y="584"/>
                  </a:cubicBezTo>
                  <a:cubicBezTo>
                    <a:pt x="441" y="703"/>
                    <a:pt x="263" y="798"/>
                    <a:pt x="84" y="917"/>
                  </a:cubicBezTo>
                  <a:cubicBezTo>
                    <a:pt x="36" y="953"/>
                    <a:pt x="1" y="1024"/>
                    <a:pt x="24" y="1072"/>
                  </a:cubicBezTo>
                  <a:cubicBezTo>
                    <a:pt x="36" y="1119"/>
                    <a:pt x="108" y="1155"/>
                    <a:pt x="155" y="1155"/>
                  </a:cubicBezTo>
                  <a:cubicBezTo>
                    <a:pt x="298" y="1155"/>
                    <a:pt x="453" y="1131"/>
                    <a:pt x="596" y="1096"/>
                  </a:cubicBezTo>
                  <a:cubicBezTo>
                    <a:pt x="620" y="1084"/>
                    <a:pt x="632" y="1084"/>
                    <a:pt x="644" y="1072"/>
                  </a:cubicBezTo>
                  <a:cubicBezTo>
                    <a:pt x="620" y="1024"/>
                    <a:pt x="584" y="977"/>
                    <a:pt x="536" y="905"/>
                  </a:cubicBezTo>
                  <a:lnTo>
                    <a:pt x="536" y="905"/>
                  </a:lnTo>
                  <a:cubicBezTo>
                    <a:pt x="620" y="941"/>
                    <a:pt x="667" y="941"/>
                    <a:pt x="691" y="965"/>
                  </a:cubicBezTo>
                  <a:cubicBezTo>
                    <a:pt x="751" y="1096"/>
                    <a:pt x="870" y="1143"/>
                    <a:pt x="989" y="1203"/>
                  </a:cubicBezTo>
                  <a:cubicBezTo>
                    <a:pt x="1154" y="1276"/>
                    <a:pt x="1315" y="1311"/>
                    <a:pt x="1472" y="1311"/>
                  </a:cubicBezTo>
                  <a:cubicBezTo>
                    <a:pt x="1700" y="1311"/>
                    <a:pt x="1920" y="1237"/>
                    <a:pt x="2132" y="1096"/>
                  </a:cubicBezTo>
                  <a:cubicBezTo>
                    <a:pt x="2259" y="1023"/>
                    <a:pt x="2359" y="992"/>
                    <a:pt x="2478" y="992"/>
                  </a:cubicBezTo>
                  <a:cubicBezTo>
                    <a:pt x="2515" y="992"/>
                    <a:pt x="2554" y="995"/>
                    <a:pt x="2596" y="1000"/>
                  </a:cubicBezTo>
                  <a:cubicBezTo>
                    <a:pt x="2656" y="1004"/>
                    <a:pt x="2721" y="1011"/>
                    <a:pt x="2786" y="1011"/>
                  </a:cubicBezTo>
                  <a:cubicBezTo>
                    <a:pt x="2925" y="1011"/>
                    <a:pt x="3062" y="977"/>
                    <a:pt x="3144" y="798"/>
                  </a:cubicBezTo>
                  <a:cubicBezTo>
                    <a:pt x="2977" y="703"/>
                    <a:pt x="2822" y="619"/>
                    <a:pt x="2680" y="500"/>
                  </a:cubicBezTo>
                  <a:cubicBezTo>
                    <a:pt x="2370" y="250"/>
                    <a:pt x="2025" y="107"/>
                    <a:pt x="1656" y="12"/>
                  </a:cubicBezTo>
                  <a:cubicBezTo>
                    <a:pt x="1618" y="5"/>
                    <a:pt x="1579"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0" name="Google Shape;46520;p69"/>
            <p:cNvSpPr/>
            <p:nvPr/>
          </p:nvSpPr>
          <p:spPr>
            <a:xfrm>
              <a:off x="1647321" y="4176045"/>
              <a:ext cx="98673" cy="177240"/>
            </a:xfrm>
            <a:custGeom>
              <a:avLst/>
              <a:gdLst/>
              <a:ahLst/>
              <a:cxnLst/>
              <a:rect l="l" t="t" r="r" b="b"/>
              <a:pathLst>
                <a:path w="2287" h="4108" extrusionOk="0">
                  <a:moveTo>
                    <a:pt x="2287" y="0"/>
                  </a:moveTo>
                  <a:cubicBezTo>
                    <a:pt x="2168" y="24"/>
                    <a:pt x="2108" y="12"/>
                    <a:pt x="2049" y="48"/>
                  </a:cubicBezTo>
                  <a:cubicBezTo>
                    <a:pt x="1691" y="227"/>
                    <a:pt x="1358" y="429"/>
                    <a:pt x="1132" y="774"/>
                  </a:cubicBezTo>
                  <a:cubicBezTo>
                    <a:pt x="1060" y="869"/>
                    <a:pt x="989" y="977"/>
                    <a:pt x="882" y="1036"/>
                  </a:cubicBezTo>
                  <a:cubicBezTo>
                    <a:pt x="751" y="1131"/>
                    <a:pt x="596" y="1155"/>
                    <a:pt x="453" y="1203"/>
                  </a:cubicBezTo>
                  <a:cubicBezTo>
                    <a:pt x="298" y="1250"/>
                    <a:pt x="155" y="1310"/>
                    <a:pt x="1" y="1358"/>
                  </a:cubicBezTo>
                  <a:cubicBezTo>
                    <a:pt x="1" y="1370"/>
                    <a:pt x="25" y="1381"/>
                    <a:pt x="25" y="1393"/>
                  </a:cubicBezTo>
                  <a:cubicBezTo>
                    <a:pt x="298" y="1310"/>
                    <a:pt x="572" y="1239"/>
                    <a:pt x="882" y="1131"/>
                  </a:cubicBezTo>
                  <a:lnTo>
                    <a:pt x="882" y="1131"/>
                  </a:lnTo>
                  <a:cubicBezTo>
                    <a:pt x="656" y="1620"/>
                    <a:pt x="501" y="2096"/>
                    <a:pt x="501" y="2608"/>
                  </a:cubicBezTo>
                  <a:cubicBezTo>
                    <a:pt x="477" y="3322"/>
                    <a:pt x="584" y="3834"/>
                    <a:pt x="810" y="4108"/>
                  </a:cubicBezTo>
                  <a:cubicBezTo>
                    <a:pt x="798" y="4001"/>
                    <a:pt x="822" y="3929"/>
                    <a:pt x="798" y="3882"/>
                  </a:cubicBezTo>
                  <a:cubicBezTo>
                    <a:pt x="596" y="3525"/>
                    <a:pt x="620" y="3144"/>
                    <a:pt x="632" y="2751"/>
                  </a:cubicBezTo>
                  <a:cubicBezTo>
                    <a:pt x="632" y="2548"/>
                    <a:pt x="656" y="2322"/>
                    <a:pt x="703" y="2108"/>
                  </a:cubicBezTo>
                  <a:cubicBezTo>
                    <a:pt x="751" y="1905"/>
                    <a:pt x="810" y="1715"/>
                    <a:pt x="894" y="1512"/>
                  </a:cubicBezTo>
                  <a:cubicBezTo>
                    <a:pt x="1001" y="1310"/>
                    <a:pt x="1132" y="1119"/>
                    <a:pt x="1275" y="917"/>
                  </a:cubicBezTo>
                  <a:cubicBezTo>
                    <a:pt x="1346" y="798"/>
                    <a:pt x="1429" y="679"/>
                    <a:pt x="1537" y="596"/>
                  </a:cubicBezTo>
                  <a:cubicBezTo>
                    <a:pt x="1727" y="429"/>
                    <a:pt x="1941" y="310"/>
                    <a:pt x="2144" y="167"/>
                  </a:cubicBezTo>
                  <a:cubicBezTo>
                    <a:pt x="2191" y="131"/>
                    <a:pt x="2227" y="84"/>
                    <a:pt x="2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1" name="Google Shape;46521;p69"/>
            <p:cNvSpPr/>
            <p:nvPr/>
          </p:nvSpPr>
          <p:spPr>
            <a:xfrm>
              <a:off x="1990971" y="4295125"/>
              <a:ext cx="173702" cy="70499"/>
            </a:xfrm>
            <a:custGeom>
              <a:avLst/>
              <a:gdLst/>
              <a:ahLst/>
              <a:cxnLst/>
              <a:rect l="l" t="t" r="r" b="b"/>
              <a:pathLst>
                <a:path w="4026" h="1634" extrusionOk="0">
                  <a:moveTo>
                    <a:pt x="3918" y="0"/>
                  </a:moveTo>
                  <a:cubicBezTo>
                    <a:pt x="3913" y="0"/>
                    <a:pt x="3910" y="1"/>
                    <a:pt x="3906" y="3"/>
                  </a:cubicBezTo>
                  <a:cubicBezTo>
                    <a:pt x="3799" y="50"/>
                    <a:pt x="3692" y="122"/>
                    <a:pt x="3585" y="169"/>
                  </a:cubicBezTo>
                  <a:cubicBezTo>
                    <a:pt x="3370" y="264"/>
                    <a:pt x="3132" y="324"/>
                    <a:pt x="2906" y="407"/>
                  </a:cubicBezTo>
                  <a:cubicBezTo>
                    <a:pt x="2608" y="526"/>
                    <a:pt x="2299" y="634"/>
                    <a:pt x="2025" y="800"/>
                  </a:cubicBezTo>
                  <a:cubicBezTo>
                    <a:pt x="1608" y="1038"/>
                    <a:pt x="1180" y="1181"/>
                    <a:pt x="727" y="1336"/>
                  </a:cubicBezTo>
                  <a:cubicBezTo>
                    <a:pt x="525" y="1407"/>
                    <a:pt x="275" y="1419"/>
                    <a:pt x="37" y="1455"/>
                  </a:cubicBezTo>
                  <a:cubicBezTo>
                    <a:pt x="37" y="1479"/>
                    <a:pt x="13" y="1527"/>
                    <a:pt x="1" y="1550"/>
                  </a:cubicBezTo>
                  <a:cubicBezTo>
                    <a:pt x="72" y="1574"/>
                    <a:pt x="132" y="1634"/>
                    <a:pt x="191" y="1634"/>
                  </a:cubicBezTo>
                  <a:cubicBezTo>
                    <a:pt x="358" y="1610"/>
                    <a:pt x="525" y="1598"/>
                    <a:pt x="692" y="1550"/>
                  </a:cubicBezTo>
                  <a:cubicBezTo>
                    <a:pt x="1061" y="1467"/>
                    <a:pt x="1406" y="1336"/>
                    <a:pt x="1739" y="1134"/>
                  </a:cubicBezTo>
                  <a:cubicBezTo>
                    <a:pt x="2085" y="943"/>
                    <a:pt x="2477" y="800"/>
                    <a:pt x="2847" y="634"/>
                  </a:cubicBezTo>
                  <a:cubicBezTo>
                    <a:pt x="3216" y="467"/>
                    <a:pt x="3573" y="300"/>
                    <a:pt x="3942" y="145"/>
                  </a:cubicBezTo>
                  <a:cubicBezTo>
                    <a:pt x="3978" y="122"/>
                    <a:pt x="3990" y="62"/>
                    <a:pt x="4025" y="38"/>
                  </a:cubicBezTo>
                  <a:cubicBezTo>
                    <a:pt x="3984" y="28"/>
                    <a:pt x="3943" y="0"/>
                    <a:pt x="3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2" name="Google Shape;46522;p69"/>
            <p:cNvSpPr/>
            <p:nvPr/>
          </p:nvSpPr>
          <p:spPr>
            <a:xfrm>
              <a:off x="2496975" y="3873469"/>
              <a:ext cx="48840" cy="37536"/>
            </a:xfrm>
            <a:custGeom>
              <a:avLst/>
              <a:gdLst/>
              <a:ahLst/>
              <a:cxnLst/>
              <a:rect l="l" t="t" r="r" b="b"/>
              <a:pathLst>
                <a:path w="1132" h="870" extrusionOk="0">
                  <a:moveTo>
                    <a:pt x="632" y="1"/>
                  </a:moveTo>
                  <a:cubicBezTo>
                    <a:pt x="560" y="1"/>
                    <a:pt x="489" y="36"/>
                    <a:pt x="453" y="60"/>
                  </a:cubicBezTo>
                  <a:cubicBezTo>
                    <a:pt x="227" y="215"/>
                    <a:pt x="108" y="453"/>
                    <a:pt x="13" y="703"/>
                  </a:cubicBezTo>
                  <a:cubicBezTo>
                    <a:pt x="1" y="751"/>
                    <a:pt x="48" y="810"/>
                    <a:pt x="72" y="870"/>
                  </a:cubicBezTo>
                  <a:cubicBezTo>
                    <a:pt x="179" y="822"/>
                    <a:pt x="310" y="786"/>
                    <a:pt x="358" y="715"/>
                  </a:cubicBezTo>
                  <a:cubicBezTo>
                    <a:pt x="404" y="623"/>
                    <a:pt x="443" y="588"/>
                    <a:pt x="514" y="588"/>
                  </a:cubicBezTo>
                  <a:cubicBezTo>
                    <a:pt x="534" y="588"/>
                    <a:pt x="557" y="591"/>
                    <a:pt x="584" y="596"/>
                  </a:cubicBezTo>
                  <a:cubicBezTo>
                    <a:pt x="608" y="603"/>
                    <a:pt x="635" y="606"/>
                    <a:pt x="662" y="606"/>
                  </a:cubicBezTo>
                  <a:cubicBezTo>
                    <a:pt x="822" y="606"/>
                    <a:pt x="1018" y="499"/>
                    <a:pt x="1048" y="417"/>
                  </a:cubicBezTo>
                  <a:cubicBezTo>
                    <a:pt x="1072" y="310"/>
                    <a:pt x="1108" y="215"/>
                    <a:pt x="1132" y="96"/>
                  </a:cubicBezTo>
                  <a:cubicBezTo>
                    <a:pt x="965" y="60"/>
                    <a:pt x="810" y="12"/>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3" name="Google Shape;46523;p69"/>
            <p:cNvSpPr/>
            <p:nvPr/>
          </p:nvSpPr>
          <p:spPr>
            <a:xfrm>
              <a:off x="2265804" y="4154257"/>
              <a:ext cx="135691" cy="89828"/>
            </a:xfrm>
            <a:custGeom>
              <a:avLst/>
              <a:gdLst/>
              <a:ahLst/>
              <a:cxnLst/>
              <a:rect l="l" t="t" r="r" b="b"/>
              <a:pathLst>
                <a:path w="3145" h="2082" extrusionOk="0">
                  <a:moveTo>
                    <a:pt x="3046" y="1"/>
                  </a:moveTo>
                  <a:cubicBezTo>
                    <a:pt x="3007" y="1"/>
                    <a:pt x="2973" y="9"/>
                    <a:pt x="2954" y="29"/>
                  </a:cubicBezTo>
                  <a:cubicBezTo>
                    <a:pt x="2751" y="136"/>
                    <a:pt x="2561" y="231"/>
                    <a:pt x="2382" y="351"/>
                  </a:cubicBezTo>
                  <a:cubicBezTo>
                    <a:pt x="2180" y="505"/>
                    <a:pt x="1965" y="648"/>
                    <a:pt x="1775" y="803"/>
                  </a:cubicBezTo>
                  <a:cubicBezTo>
                    <a:pt x="1561" y="970"/>
                    <a:pt x="1382" y="1184"/>
                    <a:pt x="1120" y="1291"/>
                  </a:cubicBezTo>
                  <a:cubicBezTo>
                    <a:pt x="1025" y="1327"/>
                    <a:pt x="953" y="1398"/>
                    <a:pt x="882" y="1458"/>
                  </a:cubicBezTo>
                  <a:cubicBezTo>
                    <a:pt x="763" y="1541"/>
                    <a:pt x="668" y="1660"/>
                    <a:pt x="549" y="1744"/>
                  </a:cubicBezTo>
                  <a:cubicBezTo>
                    <a:pt x="394" y="1863"/>
                    <a:pt x="215" y="1958"/>
                    <a:pt x="1" y="2077"/>
                  </a:cubicBezTo>
                  <a:cubicBezTo>
                    <a:pt x="36" y="2080"/>
                    <a:pt x="69" y="2082"/>
                    <a:pt x="102" y="2082"/>
                  </a:cubicBezTo>
                  <a:cubicBezTo>
                    <a:pt x="301" y="2082"/>
                    <a:pt x="453" y="2018"/>
                    <a:pt x="596" y="1875"/>
                  </a:cubicBezTo>
                  <a:cubicBezTo>
                    <a:pt x="787" y="1708"/>
                    <a:pt x="1013" y="1577"/>
                    <a:pt x="1227" y="1410"/>
                  </a:cubicBezTo>
                  <a:cubicBezTo>
                    <a:pt x="1418" y="1243"/>
                    <a:pt x="1596" y="1053"/>
                    <a:pt x="1799" y="910"/>
                  </a:cubicBezTo>
                  <a:cubicBezTo>
                    <a:pt x="2132" y="672"/>
                    <a:pt x="2477" y="458"/>
                    <a:pt x="2799" y="231"/>
                  </a:cubicBezTo>
                  <a:cubicBezTo>
                    <a:pt x="2918" y="160"/>
                    <a:pt x="3025" y="89"/>
                    <a:pt x="3144" y="17"/>
                  </a:cubicBezTo>
                  <a:cubicBezTo>
                    <a:pt x="3112" y="6"/>
                    <a:pt x="3077" y="1"/>
                    <a:pt x="30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4" name="Google Shape;46524;p69"/>
            <p:cNvSpPr/>
            <p:nvPr/>
          </p:nvSpPr>
          <p:spPr>
            <a:xfrm>
              <a:off x="2437392" y="4050191"/>
              <a:ext cx="98155" cy="82752"/>
            </a:xfrm>
            <a:custGeom>
              <a:avLst/>
              <a:gdLst/>
              <a:ahLst/>
              <a:cxnLst/>
              <a:rect l="l" t="t" r="r" b="b"/>
              <a:pathLst>
                <a:path w="2275" h="1918" extrusionOk="0">
                  <a:moveTo>
                    <a:pt x="2215" y="0"/>
                  </a:moveTo>
                  <a:cubicBezTo>
                    <a:pt x="2013" y="238"/>
                    <a:pt x="1810" y="500"/>
                    <a:pt x="1572" y="727"/>
                  </a:cubicBezTo>
                  <a:cubicBezTo>
                    <a:pt x="1358" y="953"/>
                    <a:pt x="1072" y="1131"/>
                    <a:pt x="798" y="1322"/>
                  </a:cubicBezTo>
                  <a:cubicBezTo>
                    <a:pt x="548" y="1500"/>
                    <a:pt x="262" y="1667"/>
                    <a:pt x="1" y="1846"/>
                  </a:cubicBezTo>
                  <a:cubicBezTo>
                    <a:pt x="12" y="1858"/>
                    <a:pt x="12" y="1893"/>
                    <a:pt x="24" y="1917"/>
                  </a:cubicBezTo>
                  <a:cubicBezTo>
                    <a:pt x="179" y="1846"/>
                    <a:pt x="346" y="1786"/>
                    <a:pt x="477" y="1691"/>
                  </a:cubicBezTo>
                  <a:cubicBezTo>
                    <a:pt x="739" y="1512"/>
                    <a:pt x="1013" y="1334"/>
                    <a:pt x="1263" y="1155"/>
                  </a:cubicBezTo>
                  <a:cubicBezTo>
                    <a:pt x="1477" y="1012"/>
                    <a:pt x="1691" y="858"/>
                    <a:pt x="1894" y="703"/>
                  </a:cubicBezTo>
                  <a:cubicBezTo>
                    <a:pt x="1965" y="643"/>
                    <a:pt x="2048" y="500"/>
                    <a:pt x="2036" y="465"/>
                  </a:cubicBezTo>
                  <a:cubicBezTo>
                    <a:pt x="1953" y="298"/>
                    <a:pt x="2096" y="262"/>
                    <a:pt x="2156" y="179"/>
                  </a:cubicBezTo>
                  <a:cubicBezTo>
                    <a:pt x="2191" y="131"/>
                    <a:pt x="2227" y="84"/>
                    <a:pt x="2275" y="48"/>
                  </a:cubicBezTo>
                  <a:cubicBezTo>
                    <a:pt x="2263" y="24"/>
                    <a:pt x="2227" y="12"/>
                    <a:pt x="2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5" name="Google Shape;46525;p69"/>
            <p:cNvSpPr/>
            <p:nvPr/>
          </p:nvSpPr>
          <p:spPr>
            <a:xfrm>
              <a:off x="1965299" y="4067665"/>
              <a:ext cx="84305" cy="27268"/>
            </a:xfrm>
            <a:custGeom>
              <a:avLst/>
              <a:gdLst/>
              <a:ahLst/>
              <a:cxnLst/>
              <a:rect l="l" t="t" r="r" b="b"/>
              <a:pathLst>
                <a:path w="1954" h="632" extrusionOk="0">
                  <a:moveTo>
                    <a:pt x="1953" y="0"/>
                  </a:moveTo>
                  <a:lnTo>
                    <a:pt x="1953" y="0"/>
                  </a:lnTo>
                  <a:cubicBezTo>
                    <a:pt x="1882" y="24"/>
                    <a:pt x="1834" y="24"/>
                    <a:pt x="1787" y="36"/>
                  </a:cubicBezTo>
                  <a:cubicBezTo>
                    <a:pt x="1608" y="143"/>
                    <a:pt x="1441" y="274"/>
                    <a:pt x="1263" y="322"/>
                  </a:cubicBezTo>
                  <a:cubicBezTo>
                    <a:pt x="894" y="405"/>
                    <a:pt x="513" y="429"/>
                    <a:pt x="132" y="464"/>
                  </a:cubicBezTo>
                  <a:cubicBezTo>
                    <a:pt x="96" y="464"/>
                    <a:pt x="48" y="512"/>
                    <a:pt x="1" y="548"/>
                  </a:cubicBezTo>
                  <a:cubicBezTo>
                    <a:pt x="48" y="572"/>
                    <a:pt x="96" y="631"/>
                    <a:pt x="132" y="631"/>
                  </a:cubicBezTo>
                  <a:cubicBezTo>
                    <a:pt x="189" y="626"/>
                    <a:pt x="245" y="625"/>
                    <a:pt x="302" y="625"/>
                  </a:cubicBezTo>
                  <a:cubicBezTo>
                    <a:pt x="386" y="625"/>
                    <a:pt x="470" y="628"/>
                    <a:pt x="553" y="628"/>
                  </a:cubicBezTo>
                  <a:cubicBezTo>
                    <a:pt x="691" y="628"/>
                    <a:pt x="828" y="619"/>
                    <a:pt x="965" y="572"/>
                  </a:cubicBezTo>
                  <a:cubicBezTo>
                    <a:pt x="1322" y="453"/>
                    <a:pt x="1727" y="453"/>
                    <a:pt x="1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6" name="Google Shape;46526;p69"/>
            <p:cNvSpPr/>
            <p:nvPr/>
          </p:nvSpPr>
          <p:spPr>
            <a:xfrm>
              <a:off x="2183095" y="4245379"/>
              <a:ext cx="80724" cy="46295"/>
            </a:xfrm>
            <a:custGeom>
              <a:avLst/>
              <a:gdLst/>
              <a:ahLst/>
              <a:cxnLst/>
              <a:rect l="l" t="t" r="r" b="b"/>
              <a:pathLst>
                <a:path w="1871" h="1073" extrusionOk="0">
                  <a:moveTo>
                    <a:pt x="1513" y="1"/>
                  </a:moveTo>
                  <a:cubicBezTo>
                    <a:pt x="894" y="191"/>
                    <a:pt x="477" y="679"/>
                    <a:pt x="1" y="1072"/>
                  </a:cubicBezTo>
                  <a:cubicBezTo>
                    <a:pt x="49" y="1072"/>
                    <a:pt x="96" y="1072"/>
                    <a:pt x="132" y="1036"/>
                  </a:cubicBezTo>
                  <a:cubicBezTo>
                    <a:pt x="358" y="882"/>
                    <a:pt x="584" y="703"/>
                    <a:pt x="799" y="548"/>
                  </a:cubicBezTo>
                  <a:cubicBezTo>
                    <a:pt x="977" y="417"/>
                    <a:pt x="1192" y="298"/>
                    <a:pt x="1382" y="191"/>
                  </a:cubicBezTo>
                  <a:cubicBezTo>
                    <a:pt x="1387" y="190"/>
                    <a:pt x="1393" y="189"/>
                    <a:pt x="1398" y="189"/>
                  </a:cubicBezTo>
                  <a:cubicBezTo>
                    <a:pt x="1443" y="189"/>
                    <a:pt x="1496" y="228"/>
                    <a:pt x="1549" y="239"/>
                  </a:cubicBezTo>
                  <a:cubicBezTo>
                    <a:pt x="1591" y="249"/>
                    <a:pt x="1662" y="288"/>
                    <a:pt x="1685" y="288"/>
                  </a:cubicBezTo>
                  <a:cubicBezTo>
                    <a:pt x="1688" y="288"/>
                    <a:pt x="1690" y="288"/>
                    <a:pt x="1692" y="286"/>
                  </a:cubicBezTo>
                  <a:cubicBezTo>
                    <a:pt x="1775" y="227"/>
                    <a:pt x="1811" y="132"/>
                    <a:pt x="1870" y="60"/>
                  </a:cubicBezTo>
                  <a:cubicBezTo>
                    <a:pt x="1853" y="46"/>
                    <a:pt x="1837" y="40"/>
                    <a:pt x="1821" y="40"/>
                  </a:cubicBezTo>
                  <a:cubicBezTo>
                    <a:pt x="1746" y="40"/>
                    <a:pt x="1684" y="170"/>
                    <a:pt x="1621" y="170"/>
                  </a:cubicBezTo>
                  <a:cubicBezTo>
                    <a:pt x="1586" y="170"/>
                    <a:pt x="1551" y="129"/>
                    <a:pt x="1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7" name="Google Shape;46527;p69"/>
            <p:cNvSpPr/>
            <p:nvPr/>
          </p:nvSpPr>
          <p:spPr>
            <a:xfrm>
              <a:off x="1847686" y="4226913"/>
              <a:ext cx="66788" cy="88275"/>
            </a:xfrm>
            <a:custGeom>
              <a:avLst/>
              <a:gdLst/>
              <a:ahLst/>
              <a:cxnLst/>
              <a:rect l="l" t="t" r="r" b="b"/>
              <a:pathLst>
                <a:path w="1548" h="2046" extrusionOk="0">
                  <a:moveTo>
                    <a:pt x="405" y="0"/>
                  </a:moveTo>
                  <a:lnTo>
                    <a:pt x="405" y="0"/>
                  </a:lnTo>
                  <a:cubicBezTo>
                    <a:pt x="119" y="179"/>
                    <a:pt x="0" y="738"/>
                    <a:pt x="155" y="1167"/>
                  </a:cubicBezTo>
                  <a:cubicBezTo>
                    <a:pt x="309" y="1596"/>
                    <a:pt x="961" y="2045"/>
                    <a:pt x="1435" y="2045"/>
                  </a:cubicBezTo>
                  <a:cubicBezTo>
                    <a:pt x="1474" y="2045"/>
                    <a:pt x="1512" y="2042"/>
                    <a:pt x="1548" y="2036"/>
                  </a:cubicBezTo>
                  <a:cubicBezTo>
                    <a:pt x="1060" y="1965"/>
                    <a:pt x="655" y="1750"/>
                    <a:pt x="393" y="1345"/>
                  </a:cubicBezTo>
                  <a:cubicBezTo>
                    <a:pt x="95" y="905"/>
                    <a:pt x="119" y="441"/>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8" name="Google Shape;46528;p69"/>
            <p:cNvSpPr/>
            <p:nvPr/>
          </p:nvSpPr>
          <p:spPr>
            <a:xfrm>
              <a:off x="2010515" y="4067665"/>
              <a:ext cx="58073" cy="41635"/>
            </a:xfrm>
            <a:custGeom>
              <a:avLst/>
              <a:gdLst/>
              <a:ahLst/>
              <a:cxnLst/>
              <a:rect l="l" t="t" r="r" b="b"/>
              <a:pathLst>
                <a:path w="1346" h="965" extrusionOk="0">
                  <a:moveTo>
                    <a:pt x="1346" y="0"/>
                  </a:moveTo>
                  <a:cubicBezTo>
                    <a:pt x="1251" y="60"/>
                    <a:pt x="1155" y="83"/>
                    <a:pt x="1132" y="131"/>
                  </a:cubicBezTo>
                  <a:cubicBezTo>
                    <a:pt x="917" y="488"/>
                    <a:pt x="596" y="691"/>
                    <a:pt x="179" y="774"/>
                  </a:cubicBezTo>
                  <a:cubicBezTo>
                    <a:pt x="119" y="786"/>
                    <a:pt x="60" y="857"/>
                    <a:pt x="0" y="905"/>
                  </a:cubicBezTo>
                  <a:cubicBezTo>
                    <a:pt x="0" y="929"/>
                    <a:pt x="12" y="953"/>
                    <a:pt x="24" y="965"/>
                  </a:cubicBezTo>
                  <a:cubicBezTo>
                    <a:pt x="334" y="965"/>
                    <a:pt x="620" y="798"/>
                    <a:pt x="893" y="667"/>
                  </a:cubicBezTo>
                  <a:cubicBezTo>
                    <a:pt x="1132" y="548"/>
                    <a:pt x="1262" y="322"/>
                    <a:pt x="1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9" name="Google Shape;46529;p69"/>
            <p:cNvSpPr/>
            <p:nvPr/>
          </p:nvSpPr>
          <p:spPr>
            <a:xfrm>
              <a:off x="2140986" y="4021931"/>
              <a:ext cx="67867" cy="20580"/>
            </a:xfrm>
            <a:custGeom>
              <a:avLst/>
              <a:gdLst/>
              <a:ahLst/>
              <a:cxnLst/>
              <a:rect l="l" t="t" r="r" b="b"/>
              <a:pathLst>
                <a:path w="1573" h="477" extrusionOk="0">
                  <a:moveTo>
                    <a:pt x="1406" y="0"/>
                  </a:moveTo>
                  <a:cubicBezTo>
                    <a:pt x="1036" y="60"/>
                    <a:pt x="644" y="120"/>
                    <a:pt x="274" y="191"/>
                  </a:cubicBezTo>
                  <a:cubicBezTo>
                    <a:pt x="203" y="203"/>
                    <a:pt x="120" y="286"/>
                    <a:pt x="48" y="346"/>
                  </a:cubicBezTo>
                  <a:cubicBezTo>
                    <a:pt x="24" y="358"/>
                    <a:pt x="24" y="429"/>
                    <a:pt x="1" y="477"/>
                  </a:cubicBezTo>
                  <a:cubicBezTo>
                    <a:pt x="60" y="477"/>
                    <a:pt x="132" y="477"/>
                    <a:pt x="167" y="465"/>
                  </a:cubicBezTo>
                  <a:cubicBezTo>
                    <a:pt x="346" y="405"/>
                    <a:pt x="524" y="310"/>
                    <a:pt x="727" y="262"/>
                  </a:cubicBezTo>
                  <a:cubicBezTo>
                    <a:pt x="929" y="227"/>
                    <a:pt x="1144" y="203"/>
                    <a:pt x="1346" y="179"/>
                  </a:cubicBezTo>
                  <a:cubicBezTo>
                    <a:pt x="1417" y="167"/>
                    <a:pt x="1501" y="120"/>
                    <a:pt x="1572" y="84"/>
                  </a:cubicBezTo>
                  <a:cubicBezTo>
                    <a:pt x="1572" y="72"/>
                    <a:pt x="1560" y="48"/>
                    <a:pt x="1548" y="24"/>
                  </a:cubicBezTo>
                  <a:cubicBezTo>
                    <a:pt x="1513" y="24"/>
                    <a:pt x="1453" y="0"/>
                    <a:pt x="1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0" name="Google Shape;46530;p69"/>
            <p:cNvSpPr/>
            <p:nvPr/>
          </p:nvSpPr>
          <p:spPr>
            <a:xfrm>
              <a:off x="1816837" y="4073317"/>
              <a:ext cx="101779" cy="65278"/>
            </a:xfrm>
            <a:custGeom>
              <a:avLst/>
              <a:gdLst/>
              <a:ahLst/>
              <a:cxnLst/>
              <a:rect l="l" t="t" r="r" b="b"/>
              <a:pathLst>
                <a:path w="2359" h="1513" extrusionOk="0">
                  <a:moveTo>
                    <a:pt x="2358" y="0"/>
                  </a:moveTo>
                  <a:cubicBezTo>
                    <a:pt x="2156" y="72"/>
                    <a:pt x="2001" y="191"/>
                    <a:pt x="1822" y="286"/>
                  </a:cubicBezTo>
                  <a:cubicBezTo>
                    <a:pt x="1596" y="381"/>
                    <a:pt x="1370" y="476"/>
                    <a:pt x="1144" y="583"/>
                  </a:cubicBezTo>
                  <a:cubicBezTo>
                    <a:pt x="1108" y="607"/>
                    <a:pt x="1060" y="619"/>
                    <a:pt x="1013" y="655"/>
                  </a:cubicBezTo>
                  <a:cubicBezTo>
                    <a:pt x="798" y="822"/>
                    <a:pt x="572" y="976"/>
                    <a:pt x="358" y="1143"/>
                  </a:cubicBezTo>
                  <a:cubicBezTo>
                    <a:pt x="239" y="1250"/>
                    <a:pt x="120" y="1369"/>
                    <a:pt x="1" y="1476"/>
                  </a:cubicBezTo>
                  <a:cubicBezTo>
                    <a:pt x="25" y="1488"/>
                    <a:pt x="36" y="1512"/>
                    <a:pt x="60" y="1512"/>
                  </a:cubicBezTo>
                  <a:cubicBezTo>
                    <a:pt x="739" y="857"/>
                    <a:pt x="1644" y="583"/>
                    <a:pt x="2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1" name="Google Shape;46531;p69"/>
            <p:cNvSpPr/>
            <p:nvPr/>
          </p:nvSpPr>
          <p:spPr>
            <a:xfrm>
              <a:off x="2022337" y="4279291"/>
              <a:ext cx="106870" cy="58591"/>
            </a:xfrm>
            <a:custGeom>
              <a:avLst/>
              <a:gdLst/>
              <a:ahLst/>
              <a:cxnLst/>
              <a:rect l="l" t="t" r="r" b="b"/>
              <a:pathLst>
                <a:path w="2477" h="1358" extrusionOk="0">
                  <a:moveTo>
                    <a:pt x="2441" y="0"/>
                  </a:moveTo>
                  <a:cubicBezTo>
                    <a:pt x="1643" y="417"/>
                    <a:pt x="822" y="846"/>
                    <a:pt x="0" y="1286"/>
                  </a:cubicBezTo>
                  <a:cubicBezTo>
                    <a:pt x="0" y="1310"/>
                    <a:pt x="24" y="1322"/>
                    <a:pt x="36" y="1358"/>
                  </a:cubicBezTo>
                  <a:cubicBezTo>
                    <a:pt x="881" y="1001"/>
                    <a:pt x="1643" y="465"/>
                    <a:pt x="2477" y="60"/>
                  </a:cubicBezTo>
                  <a:cubicBezTo>
                    <a:pt x="2477" y="36"/>
                    <a:pt x="2465"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2" name="Google Shape;46532;p69"/>
            <p:cNvSpPr/>
            <p:nvPr/>
          </p:nvSpPr>
          <p:spPr>
            <a:xfrm>
              <a:off x="2600221" y="3882055"/>
              <a:ext cx="50393" cy="32574"/>
            </a:xfrm>
            <a:custGeom>
              <a:avLst/>
              <a:gdLst/>
              <a:ahLst/>
              <a:cxnLst/>
              <a:rect l="l" t="t" r="r" b="b"/>
              <a:pathLst>
                <a:path w="1168" h="755" extrusionOk="0">
                  <a:moveTo>
                    <a:pt x="167" y="1"/>
                  </a:moveTo>
                  <a:cubicBezTo>
                    <a:pt x="120" y="1"/>
                    <a:pt x="66" y="13"/>
                    <a:pt x="1" y="40"/>
                  </a:cubicBezTo>
                  <a:cubicBezTo>
                    <a:pt x="120" y="159"/>
                    <a:pt x="358" y="52"/>
                    <a:pt x="394" y="266"/>
                  </a:cubicBezTo>
                  <a:cubicBezTo>
                    <a:pt x="406" y="409"/>
                    <a:pt x="441" y="564"/>
                    <a:pt x="453" y="683"/>
                  </a:cubicBezTo>
                  <a:cubicBezTo>
                    <a:pt x="501" y="647"/>
                    <a:pt x="584" y="611"/>
                    <a:pt x="656" y="564"/>
                  </a:cubicBezTo>
                  <a:lnTo>
                    <a:pt x="703" y="611"/>
                  </a:lnTo>
                  <a:cubicBezTo>
                    <a:pt x="715" y="516"/>
                    <a:pt x="715" y="433"/>
                    <a:pt x="739" y="325"/>
                  </a:cubicBezTo>
                  <a:cubicBezTo>
                    <a:pt x="929" y="409"/>
                    <a:pt x="882" y="587"/>
                    <a:pt x="941" y="754"/>
                  </a:cubicBezTo>
                  <a:cubicBezTo>
                    <a:pt x="1168" y="671"/>
                    <a:pt x="1060" y="516"/>
                    <a:pt x="1001" y="397"/>
                  </a:cubicBezTo>
                  <a:cubicBezTo>
                    <a:pt x="957" y="265"/>
                    <a:pt x="903" y="132"/>
                    <a:pt x="744" y="132"/>
                  </a:cubicBezTo>
                  <a:cubicBezTo>
                    <a:pt x="731" y="132"/>
                    <a:pt x="717" y="133"/>
                    <a:pt x="703" y="135"/>
                  </a:cubicBezTo>
                  <a:cubicBezTo>
                    <a:pt x="691" y="135"/>
                    <a:pt x="679" y="135"/>
                    <a:pt x="679" y="147"/>
                  </a:cubicBezTo>
                  <a:cubicBezTo>
                    <a:pt x="638" y="226"/>
                    <a:pt x="597" y="254"/>
                    <a:pt x="560" y="254"/>
                  </a:cubicBezTo>
                  <a:cubicBezTo>
                    <a:pt x="501" y="254"/>
                    <a:pt x="449" y="186"/>
                    <a:pt x="406" y="135"/>
                  </a:cubicBezTo>
                  <a:cubicBezTo>
                    <a:pt x="333" y="54"/>
                    <a:pt x="266"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3" name="Google Shape;46533;p69"/>
            <p:cNvSpPr/>
            <p:nvPr/>
          </p:nvSpPr>
          <p:spPr>
            <a:xfrm>
              <a:off x="1835907" y="4332704"/>
              <a:ext cx="71923" cy="33394"/>
            </a:xfrm>
            <a:custGeom>
              <a:avLst/>
              <a:gdLst/>
              <a:ahLst/>
              <a:cxnLst/>
              <a:rect l="l" t="t" r="r" b="b"/>
              <a:pathLst>
                <a:path w="1667" h="774" extrusionOk="0">
                  <a:moveTo>
                    <a:pt x="11" y="1"/>
                  </a:moveTo>
                  <a:lnTo>
                    <a:pt x="11" y="1"/>
                  </a:lnTo>
                  <a:cubicBezTo>
                    <a:pt x="1" y="311"/>
                    <a:pt x="959" y="773"/>
                    <a:pt x="1469" y="773"/>
                  </a:cubicBezTo>
                  <a:cubicBezTo>
                    <a:pt x="1547" y="773"/>
                    <a:pt x="1614" y="762"/>
                    <a:pt x="1666" y="739"/>
                  </a:cubicBezTo>
                  <a:cubicBezTo>
                    <a:pt x="1083" y="584"/>
                    <a:pt x="499" y="429"/>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4" name="Google Shape;46534;p69"/>
            <p:cNvSpPr/>
            <p:nvPr/>
          </p:nvSpPr>
          <p:spPr>
            <a:xfrm>
              <a:off x="2231935" y="4013949"/>
              <a:ext cx="56520" cy="14195"/>
            </a:xfrm>
            <a:custGeom>
              <a:avLst/>
              <a:gdLst/>
              <a:ahLst/>
              <a:cxnLst/>
              <a:rect l="l" t="t" r="r" b="b"/>
              <a:pathLst>
                <a:path w="1310" h="329" extrusionOk="0">
                  <a:moveTo>
                    <a:pt x="629" y="1"/>
                  </a:moveTo>
                  <a:cubicBezTo>
                    <a:pt x="465" y="1"/>
                    <a:pt x="301" y="29"/>
                    <a:pt x="143" y="54"/>
                  </a:cubicBezTo>
                  <a:cubicBezTo>
                    <a:pt x="107" y="66"/>
                    <a:pt x="60" y="114"/>
                    <a:pt x="0" y="150"/>
                  </a:cubicBezTo>
                  <a:cubicBezTo>
                    <a:pt x="60" y="185"/>
                    <a:pt x="60" y="197"/>
                    <a:pt x="83" y="197"/>
                  </a:cubicBezTo>
                  <a:cubicBezTo>
                    <a:pt x="429" y="245"/>
                    <a:pt x="774" y="305"/>
                    <a:pt x="1119" y="328"/>
                  </a:cubicBezTo>
                  <a:cubicBezTo>
                    <a:pt x="1179" y="328"/>
                    <a:pt x="1250" y="269"/>
                    <a:pt x="1310" y="245"/>
                  </a:cubicBezTo>
                  <a:lnTo>
                    <a:pt x="1179" y="150"/>
                  </a:lnTo>
                  <a:cubicBezTo>
                    <a:pt x="1131" y="126"/>
                    <a:pt x="1095" y="114"/>
                    <a:pt x="1060" y="90"/>
                  </a:cubicBezTo>
                  <a:cubicBezTo>
                    <a:pt x="920" y="23"/>
                    <a:pt x="775"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5" name="Google Shape;46535;p69"/>
            <p:cNvSpPr/>
            <p:nvPr/>
          </p:nvSpPr>
          <p:spPr>
            <a:xfrm>
              <a:off x="1850232" y="4089755"/>
              <a:ext cx="56045" cy="46251"/>
            </a:xfrm>
            <a:custGeom>
              <a:avLst/>
              <a:gdLst/>
              <a:ahLst/>
              <a:cxnLst/>
              <a:rect l="l" t="t" r="r" b="b"/>
              <a:pathLst>
                <a:path w="1299" h="1072" extrusionOk="0">
                  <a:moveTo>
                    <a:pt x="1298" y="0"/>
                  </a:moveTo>
                  <a:lnTo>
                    <a:pt x="1298" y="0"/>
                  </a:lnTo>
                  <a:cubicBezTo>
                    <a:pt x="870" y="333"/>
                    <a:pt x="441" y="655"/>
                    <a:pt x="1" y="1072"/>
                  </a:cubicBezTo>
                  <a:cubicBezTo>
                    <a:pt x="441" y="941"/>
                    <a:pt x="1263" y="262"/>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6" name="Google Shape;46536;p69"/>
            <p:cNvSpPr/>
            <p:nvPr/>
          </p:nvSpPr>
          <p:spPr>
            <a:xfrm>
              <a:off x="1801952" y="4191965"/>
              <a:ext cx="30331" cy="84780"/>
            </a:xfrm>
            <a:custGeom>
              <a:avLst/>
              <a:gdLst/>
              <a:ahLst/>
              <a:cxnLst/>
              <a:rect l="l" t="t" r="r" b="b"/>
              <a:pathLst>
                <a:path w="703" h="1965" extrusionOk="0">
                  <a:moveTo>
                    <a:pt x="703" y="0"/>
                  </a:moveTo>
                  <a:lnTo>
                    <a:pt x="703" y="0"/>
                  </a:lnTo>
                  <a:cubicBezTo>
                    <a:pt x="262" y="298"/>
                    <a:pt x="0" y="1596"/>
                    <a:pt x="334" y="1965"/>
                  </a:cubicBezTo>
                  <a:cubicBezTo>
                    <a:pt x="334" y="1620"/>
                    <a:pt x="310" y="1262"/>
                    <a:pt x="370" y="953"/>
                  </a:cubicBezTo>
                  <a:cubicBezTo>
                    <a:pt x="429" y="631"/>
                    <a:pt x="584" y="334"/>
                    <a:pt x="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7" name="Google Shape;46537;p69"/>
            <p:cNvSpPr/>
            <p:nvPr/>
          </p:nvSpPr>
          <p:spPr>
            <a:xfrm>
              <a:off x="1987907" y="4220225"/>
              <a:ext cx="75029" cy="19545"/>
            </a:xfrm>
            <a:custGeom>
              <a:avLst/>
              <a:gdLst/>
              <a:ahLst/>
              <a:cxnLst/>
              <a:rect l="l" t="t" r="r" b="b"/>
              <a:pathLst>
                <a:path w="1739" h="453" extrusionOk="0">
                  <a:moveTo>
                    <a:pt x="1739" y="0"/>
                  </a:moveTo>
                  <a:cubicBezTo>
                    <a:pt x="1155" y="107"/>
                    <a:pt x="596" y="226"/>
                    <a:pt x="12" y="334"/>
                  </a:cubicBezTo>
                  <a:cubicBezTo>
                    <a:pt x="12" y="346"/>
                    <a:pt x="1" y="357"/>
                    <a:pt x="1" y="369"/>
                  </a:cubicBezTo>
                  <a:cubicBezTo>
                    <a:pt x="60" y="405"/>
                    <a:pt x="132" y="453"/>
                    <a:pt x="191" y="453"/>
                  </a:cubicBezTo>
                  <a:cubicBezTo>
                    <a:pt x="298" y="453"/>
                    <a:pt x="405" y="417"/>
                    <a:pt x="501" y="393"/>
                  </a:cubicBezTo>
                  <a:cubicBezTo>
                    <a:pt x="917" y="286"/>
                    <a:pt x="1322" y="167"/>
                    <a:pt x="1739" y="60"/>
                  </a:cubicBezTo>
                  <a:lnTo>
                    <a:pt x="17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8" name="Google Shape;46538;p69"/>
            <p:cNvSpPr/>
            <p:nvPr/>
          </p:nvSpPr>
          <p:spPr>
            <a:xfrm>
              <a:off x="2144567" y="4194036"/>
              <a:ext cx="66832" cy="18509"/>
            </a:xfrm>
            <a:custGeom>
              <a:avLst/>
              <a:gdLst/>
              <a:ahLst/>
              <a:cxnLst/>
              <a:rect l="l" t="t" r="r" b="b"/>
              <a:pathLst>
                <a:path w="1549" h="429" extrusionOk="0">
                  <a:moveTo>
                    <a:pt x="1430" y="0"/>
                  </a:moveTo>
                  <a:cubicBezTo>
                    <a:pt x="977" y="71"/>
                    <a:pt x="549" y="167"/>
                    <a:pt x="120" y="250"/>
                  </a:cubicBezTo>
                  <a:cubicBezTo>
                    <a:pt x="72" y="262"/>
                    <a:pt x="49" y="310"/>
                    <a:pt x="1" y="345"/>
                  </a:cubicBezTo>
                  <a:cubicBezTo>
                    <a:pt x="13" y="369"/>
                    <a:pt x="49" y="405"/>
                    <a:pt x="60" y="429"/>
                  </a:cubicBezTo>
                  <a:cubicBezTo>
                    <a:pt x="537" y="310"/>
                    <a:pt x="1025" y="202"/>
                    <a:pt x="1513" y="107"/>
                  </a:cubicBezTo>
                  <a:cubicBezTo>
                    <a:pt x="1513" y="83"/>
                    <a:pt x="1537" y="60"/>
                    <a:pt x="1549" y="48"/>
                  </a:cubicBezTo>
                  <a:cubicBezTo>
                    <a:pt x="1501" y="24"/>
                    <a:pt x="1454" y="0"/>
                    <a:pt x="1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9" name="Google Shape;46539;p69"/>
            <p:cNvSpPr/>
            <p:nvPr/>
          </p:nvSpPr>
          <p:spPr>
            <a:xfrm>
              <a:off x="2370086" y="3955660"/>
              <a:ext cx="51947" cy="40643"/>
            </a:xfrm>
            <a:custGeom>
              <a:avLst/>
              <a:gdLst/>
              <a:ahLst/>
              <a:cxnLst/>
              <a:rect l="l" t="t" r="r" b="b"/>
              <a:pathLst>
                <a:path w="1204" h="942" extrusionOk="0">
                  <a:moveTo>
                    <a:pt x="1168" y="1"/>
                  </a:moveTo>
                  <a:lnTo>
                    <a:pt x="1168" y="1"/>
                  </a:lnTo>
                  <a:cubicBezTo>
                    <a:pt x="775" y="310"/>
                    <a:pt x="382" y="632"/>
                    <a:pt x="1" y="941"/>
                  </a:cubicBezTo>
                  <a:cubicBezTo>
                    <a:pt x="441" y="846"/>
                    <a:pt x="1203" y="251"/>
                    <a:pt x="1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0" name="Google Shape;46540;p69"/>
            <p:cNvSpPr/>
            <p:nvPr/>
          </p:nvSpPr>
          <p:spPr>
            <a:xfrm>
              <a:off x="2130200" y="4183725"/>
              <a:ext cx="65278" cy="14712"/>
            </a:xfrm>
            <a:custGeom>
              <a:avLst/>
              <a:gdLst/>
              <a:ahLst/>
              <a:cxnLst/>
              <a:rect l="l" t="t" r="r" b="b"/>
              <a:pathLst>
                <a:path w="1513" h="341" extrusionOk="0">
                  <a:moveTo>
                    <a:pt x="1513" y="1"/>
                  </a:moveTo>
                  <a:lnTo>
                    <a:pt x="1513" y="1"/>
                  </a:lnTo>
                  <a:cubicBezTo>
                    <a:pt x="1239" y="13"/>
                    <a:pt x="1001" y="72"/>
                    <a:pt x="751" y="120"/>
                  </a:cubicBezTo>
                  <a:cubicBezTo>
                    <a:pt x="571" y="156"/>
                    <a:pt x="392" y="212"/>
                    <a:pt x="197" y="212"/>
                  </a:cubicBezTo>
                  <a:cubicBezTo>
                    <a:pt x="133" y="212"/>
                    <a:pt x="68" y="206"/>
                    <a:pt x="1" y="191"/>
                  </a:cubicBezTo>
                  <a:lnTo>
                    <a:pt x="1" y="191"/>
                  </a:lnTo>
                  <a:cubicBezTo>
                    <a:pt x="45" y="289"/>
                    <a:pt x="103" y="340"/>
                    <a:pt x="169" y="340"/>
                  </a:cubicBezTo>
                  <a:cubicBezTo>
                    <a:pt x="191" y="340"/>
                    <a:pt x="214" y="334"/>
                    <a:pt x="239" y="322"/>
                  </a:cubicBezTo>
                  <a:cubicBezTo>
                    <a:pt x="644" y="251"/>
                    <a:pt x="1036" y="168"/>
                    <a:pt x="1429" y="72"/>
                  </a:cubicBezTo>
                  <a:cubicBezTo>
                    <a:pt x="1465" y="72"/>
                    <a:pt x="1477" y="25"/>
                    <a:pt x="1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1" name="Google Shape;46541;p69"/>
            <p:cNvSpPr/>
            <p:nvPr/>
          </p:nvSpPr>
          <p:spPr>
            <a:xfrm>
              <a:off x="2196988" y="4255647"/>
              <a:ext cx="55528" cy="38572"/>
            </a:xfrm>
            <a:custGeom>
              <a:avLst/>
              <a:gdLst/>
              <a:ahLst/>
              <a:cxnLst/>
              <a:rect l="l" t="t" r="r" b="b"/>
              <a:pathLst>
                <a:path w="1287" h="894" extrusionOk="0">
                  <a:moveTo>
                    <a:pt x="1215" y="1"/>
                  </a:moveTo>
                  <a:cubicBezTo>
                    <a:pt x="822" y="287"/>
                    <a:pt x="405" y="548"/>
                    <a:pt x="0" y="822"/>
                  </a:cubicBezTo>
                  <a:cubicBezTo>
                    <a:pt x="24" y="846"/>
                    <a:pt x="24" y="858"/>
                    <a:pt x="36" y="894"/>
                  </a:cubicBezTo>
                  <a:cubicBezTo>
                    <a:pt x="96" y="882"/>
                    <a:pt x="167" y="846"/>
                    <a:pt x="227" y="822"/>
                  </a:cubicBezTo>
                  <a:cubicBezTo>
                    <a:pt x="441" y="727"/>
                    <a:pt x="572" y="501"/>
                    <a:pt x="822" y="489"/>
                  </a:cubicBezTo>
                  <a:cubicBezTo>
                    <a:pt x="881" y="477"/>
                    <a:pt x="977" y="429"/>
                    <a:pt x="977" y="382"/>
                  </a:cubicBezTo>
                  <a:cubicBezTo>
                    <a:pt x="996" y="236"/>
                    <a:pt x="1071" y="169"/>
                    <a:pt x="1195" y="169"/>
                  </a:cubicBezTo>
                  <a:cubicBezTo>
                    <a:pt x="1223" y="169"/>
                    <a:pt x="1254" y="173"/>
                    <a:pt x="1286" y="179"/>
                  </a:cubicBezTo>
                  <a:cubicBezTo>
                    <a:pt x="1251" y="120"/>
                    <a:pt x="1239" y="60"/>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2" name="Google Shape;46542;p69"/>
            <p:cNvSpPr/>
            <p:nvPr/>
          </p:nvSpPr>
          <p:spPr>
            <a:xfrm>
              <a:off x="2583783" y="3987501"/>
              <a:ext cx="33437" cy="55010"/>
            </a:xfrm>
            <a:custGeom>
              <a:avLst/>
              <a:gdLst/>
              <a:ahLst/>
              <a:cxnLst/>
              <a:rect l="l" t="t" r="r" b="b"/>
              <a:pathLst>
                <a:path w="775" h="1275" extrusionOk="0">
                  <a:moveTo>
                    <a:pt x="739" y="1"/>
                  </a:moveTo>
                  <a:cubicBezTo>
                    <a:pt x="406" y="358"/>
                    <a:pt x="239" y="810"/>
                    <a:pt x="1" y="1275"/>
                  </a:cubicBezTo>
                  <a:cubicBezTo>
                    <a:pt x="84" y="1263"/>
                    <a:pt x="132" y="1239"/>
                    <a:pt x="179" y="1227"/>
                  </a:cubicBezTo>
                  <a:cubicBezTo>
                    <a:pt x="179" y="1215"/>
                    <a:pt x="191" y="1203"/>
                    <a:pt x="191" y="1179"/>
                  </a:cubicBezTo>
                  <a:cubicBezTo>
                    <a:pt x="298" y="989"/>
                    <a:pt x="406" y="798"/>
                    <a:pt x="489" y="620"/>
                  </a:cubicBezTo>
                  <a:cubicBezTo>
                    <a:pt x="584" y="441"/>
                    <a:pt x="668" y="275"/>
                    <a:pt x="763" y="108"/>
                  </a:cubicBezTo>
                  <a:cubicBezTo>
                    <a:pt x="775" y="84"/>
                    <a:pt x="739" y="48"/>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3" name="Google Shape;46543;p69"/>
            <p:cNvSpPr/>
            <p:nvPr/>
          </p:nvSpPr>
          <p:spPr>
            <a:xfrm>
              <a:off x="2381390" y="3971581"/>
              <a:ext cx="45777" cy="32402"/>
            </a:xfrm>
            <a:custGeom>
              <a:avLst/>
              <a:gdLst/>
              <a:ahLst/>
              <a:cxnLst/>
              <a:rect l="l" t="t" r="r" b="b"/>
              <a:pathLst>
                <a:path w="1061" h="751" extrusionOk="0">
                  <a:moveTo>
                    <a:pt x="1060" y="1"/>
                  </a:moveTo>
                  <a:cubicBezTo>
                    <a:pt x="1013" y="1"/>
                    <a:pt x="953" y="1"/>
                    <a:pt x="929" y="36"/>
                  </a:cubicBezTo>
                  <a:cubicBezTo>
                    <a:pt x="632" y="263"/>
                    <a:pt x="334" y="477"/>
                    <a:pt x="1" y="751"/>
                  </a:cubicBezTo>
                  <a:cubicBezTo>
                    <a:pt x="25" y="747"/>
                    <a:pt x="46" y="745"/>
                    <a:pt x="65" y="745"/>
                  </a:cubicBezTo>
                  <a:cubicBezTo>
                    <a:pt x="104" y="745"/>
                    <a:pt x="136" y="751"/>
                    <a:pt x="167" y="751"/>
                  </a:cubicBezTo>
                  <a:cubicBezTo>
                    <a:pt x="227" y="715"/>
                    <a:pt x="298" y="691"/>
                    <a:pt x="358" y="644"/>
                  </a:cubicBezTo>
                  <a:cubicBezTo>
                    <a:pt x="584" y="477"/>
                    <a:pt x="810" y="298"/>
                    <a:pt x="1025" y="120"/>
                  </a:cubicBezTo>
                  <a:cubicBezTo>
                    <a:pt x="1060" y="96"/>
                    <a:pt x="1048" y="48"/>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4" name="Google Shape;46544;p69"/>
            <p:cNvSpPr/>
            <p:nvPr/>
          </p:nvSpPr>
          <p:spPr>
            <a:xfrm>
              <a:off x="1772657" y="4130441"/>
              <a:ext cx="39607" cy="48193"/>
            </a:xfrm>
            <a:custGeom>
              <a:avLst/>
              <a:gdLst/>
              <a:ahLst/>
              <a:cxnLst/>
              <a:rect l="l" t="t" r="r" b="b"/>
              <a:pathLst>
                <a:path w="918" h="1117" extrusionOk="0">
                  <a:moveTo>
                    <a:pt x="818" y="1"/>
                  </a:moveTo>
                  <a:cubicBezTo>
                    <a:pt x="796" y="1"/>
                    <a:pt x="775" y="4"/>
                    <a:pt x="763" y="10"/>
                  </a:cubicBezTo>
                  <a:cubicBezTo>
                    <a:pt x="679" y="33"/>
                    <a:pt x="632" y="57"/>
                    <a:pt x="572" y="93"/>
                  </a:cubicBezTo>
                  <a:cubicBezTo>
                    <a:pt x="310" y="391"/>
                    <a:pt x="108" y="700"/>
                    <a:pt x="1" y="1117"/>
                  </a:cubicBezTo>
                  <a:cubicBezTo>
                    <a:pt x="60" y="1069"/>
                    <a:pt x="108" y="1069"/>
                    <a:pt x="120" y="1045"/>
                  </a:cubicBezTo>
                  <a:cubicBezTo>
                    <a:pt x="263" y="819"/>
                    <a:pt x="406" y="581"/>
                    <a:pt x="560" y="355"/>
                  </a:cubicBezTo>
                  <a:cubicBezTo>
                    <a:pt x="620" y="271"/>
                    <a:pt x="739" y="212"/>
                    <a:pt x="834" y="152"/>
                  </a:cubicBezTo>
                  <a:cubicBezTo>
                    <a:pt x="846" y="129"/>
                    <a:pt x="894" y="129"/>
                    <a:pt x="918" y="117"/>
                  </a:cubicBezTo>
                  <a:cubicBezTo>
                    <a:pt x="906" y="93"/>
                    <a:pt x="906" y="33"/>
                    <a:pt x="882" y="10"/>
                  </a:cubicBezTo>
                  <a:cubicBezTo>
                    <a:pt x="864" y="4"/>
                    <a:pt x="840" y="1"/>
                    <a:pt x="8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5" name="Google Shape;46545;p69"/>
            <p:cNvSpPr/>
            <p:nvPr/>
          </p:nvSpPr>
          <p:spPr>
            <a:xfrm>
              <a:off x="2256053" y="4208921"/>
              <a:ext cx="39607" cy="28821"/>
            </a:xfrm>
            <a:custGeom>
              <a:avLst/>
              <a:gdLst/>
              <a:ahLst/>
              <a:cxnLst/>
              <a:rect l="l" t="t" r="r" b="b"/>
              <a:pathLst>
                <a:path w="918" h="668" extrusionOk="0">
                  <a:moveTo>
                    <a:pt x="917" y="0"/>
                  </a:moveTo>
                  <a:lnTo>
                    <a:pt x="917" y="0"/>
                  </a:lnTo>
                  <a:cubicBezTo>
                    <a:pt x="858" y="12"/>
                    <a:pt x="786" y="12"/>
                    <a:pt x="751" y="36"/>
                  </a:cubicBezTo>
                  <a:cubicBezTo>
                    <a:pt x="513" y="215"/>
                    <a:pt x="286" y="381"/>
                    <a:pt x="48" y="560"/>
                  </a:cubicBezTo>
                  <a:cubicBezTo>
                    <a:pt x="36" y="572"/>
                    <a:pt x="24" y="619"/>
                    <a:pt x="1" y="655"/>
                  </a:cubicBezTo>
                  <a:cubicBezTo>
                    <a:pt x="48" y="655"/>
                    <a:pt x="60" y="667"/>
                    <a:pt x="60" y="667"/>
                  </a:cubicBezTo>
                  <a:cubicBezTo>
                    <a:pt x="382" y="572"/>
                    <a:pt x="632" y="381"/>
                    <a:pt x="834" y="143"/>
                  </a:cubicBezTo>
                  <a:cubicBezTo>
                    <a:pt x="882" y="96"/>
                    <a:pt x="894" y="36"/>
                    <a:pt x="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6" name="Google Shape;46546;p69"/>
            <p:cNvSpPr/>
            <p:nvPr/>
          </p:nvSpPr>
          <p:spPr>
            <a:xfrm>
              <a:off x="1957620" y="4209957"/>
              <a:ext cx="59626" cy="8758"/>
            </a:xfrm>
            <a:custGeom>
              <a:avLst/>
              <a:gdLst/>
              <a:ahLst/>
              <a:cxnLst/>
              <a:rect l="l" t="t" r="r" b="b"/>
              <a:pathLst>
                <a:path w="1382" h="203" extrusionOk="0">
                  <a:moveTo>
                    <a:pt x="1381" y="0"/>
                  </a:moveTo>
                  <a:cubicBezTo>
                    <a:pt x="1262" y="12"/>
                    <a:pt x="1143" y="48"/>
                    <a:pt x="1024" y="48"/>
                  </a:cubicBezTo>
                  <a:cubicBezTo>
                    <a:pt x="921" y="52"/>
                    <a:pt x="819" y="53"/>
                    <a:pt x="718" y="53"/>
                  </a:cubicBezTo>
                  <a:cubicBezTo>
                    <a:pt x="516" y="53"/>
                    <a:pt x="318" y="48"/>
                    <a:pt x="119" y="48"/>
                  </a:cubicBezTo>
                  <a:cubicBezTo>
                    <a:pt x="95" y="48"/>
                    <a:pt x="48" y="72"/>
                    <a:pt x="0" y="95"/>
                  </a:cubicBezTo>
                  <a:cubicBezTo>
                    <a:pt x="36" y="119"/>
                    <a:pt x="60" y="167"/>
                    <a:pt x="107" y="167"/>
                  </a:cubicBezTo>
                  <a:cubicBezTo>
                    <a:pt x="265" y="189"/>
                    <a:pt x="418" y="203"/>
                    <a:pt x="571" y="203"/>
                  </a:cubicBezTo>
                  <a:cubicBezTo>
                    <a:pt x="752" y="203"/>
                    <a:pt x="932" y="183"/>
                    <a:pt x="1119" y="131"/>
                  </a:cubicBezTo>
                  <a:cubicBezTo>
                    <a:pt x="1203" y="107"/>
                    <a:pt x="1298" y="60"/>
                    <a:pt x="1381" y="36"/>
                  </a:cubicBezTo>
                  <a:cubicBezTo>
                    <a:pt x="1381" y="12"/>
                    <a:pt x="1369" y="12"/>
                    <a:pt x="1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7" name="Google Shape;46547;p69"/>
            <p:cNvSpPr/>
            <p:nvPr/>
          </p:nvSpPr>
          <p:spPr>
            <a:xfrm>
              <a:off x="2314601" y="4003422"/>
              <a:ext cx="57081" cy="25758"/>
            </a:xfrm>
            <a:custGeom>
              <a:avLst/>
              <a:gdLst/>
              <a:ahLst/>
              <a:cxnLst/>
              <a:rect l="l" t="t" r="r" b="b"/>
              <a:pathLst>
                <a:path w="1323" h="597" extrusionOk="0">
                  <a:moveTo>
                    <a:pt x="1299" y="1"/>
                  </a:moveTo>
                  <a:lnTo>
                    <a:pt x="96" y="441"/>
                  </a:lnTo>
                  <a:cubicBezTo>
                    <a:pt x="49" y="453"/>
                    <a:pt x="49" y="513"/>
                    <a:pt x="1" y="596"/>
                  </a:cubicBezTo>
                  <a:cubicBezTo>
                    <a:pt x="465" y="394"/>
                    <a:pt x="894" y="215"/>
                    <a:pt x="1323" y="37"/>
                  </a:cubicBezTo>
                  <a:cubicBezTo>
                    <a:pt x="1311" y="25"/>
                    <a:pt x="1311" y="13"/>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8" name="Google Shape;46548;p69"/>
            <p:cNvSpPr/>
            <p:nvPr/>
          </p:nvSpPr>
          <p:spPr>
            <a:xfrm>
              <a:off x="1763424" y="4129276"/>
              <a:ext cx="34473" cy="37062"/>
            </a:xfrm>
            <a:custGeom>
              <a:avLst/>
              <a:gdLst/>
              <a:ahLst/>
              <a:cxnLst/>
              <a:rect l="l" t="t" r="r" b="b"/>
              <a:pathLst>
                <a:path w="799" h="859" extrusionOk="0">
                  <a:moveTo>
                    <a:pt x="798" y="1"/>
                  </a:moveTo>
                  <a:cubicBezTo>
                    <a:pt x="560" y="60"/>
                    <a:pt x="36" y="608"/>
                    <a:pt x="1" y="858"/>
                  </a:cubicBezTo>
                  <a:cubicBezTo>
                    <a:pt x="84" y="751"/>
                    <a:pt x="155" y="668"/>
                    <a:pt x="227" y="596"/>
                  </a:cubicBezTo>
                  <a:cubicBezTo>
                    <a:pt x="429" y="429"/>
                    <a:pt x="524" y="191"/>
                    <a:pt x="786" y="120"/>
                  </a:cubicBezTo>
                  <a:cubicBezTo>
                    <a:pt x="786" y="72"/>
                    <a:pt x="786" y="37"/>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9" name="Google Shape;46549;p69"/>
            <p:cNvSpPr/>
            <p:nvPr/>
          </p:nvSpPr>
          <p:spPr>
            <a:xfrm>
              <a:off x="2194399" y="4071246"/>
              <a:ext cx="25240" cy="25714"/>
            </a:xfrm>
            <a:custGeom>
              <a:avLst/>
              <a:gdLst/>
              <a:ahLst/>
              <a:cxnLst/>
              <a:rect l="l" t="t" r="r" b="b"/>
              <a:pathLst>
                <a:path w="585" h="596" extrusionOk="0">
                  <a:moveTo>
                    <a:pt x="584" y="0"/>
                  </a:moveTo>
                  <a:lnTo>
                    <a:pt x="584" y="0"/>
                  </a:lnTo>
                  <a:cubicBezTo>
                    <a:pt x="287" y="36"/>
                    <a:pt x="1" y="370"/>
                    <a:pt x="84" y="596"/>
                  </a:cubicBezTo>
                  <a:cubicBezTo>
                    <a:pt x="239" y="405"/>
                    <a:pt x="406" y="215"/>
                    <a:pt x="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0" name="Google Shape;46550;p69"/>
            <p:cNvSpPr/>
            <p:nvPr/>
          </p:nvSpPr>
          <p:spPr>
            <a:xfrm>
              <a:off x="1788103" y="4223289"/>
              <a:ext cx="12857" cy="52464"/>
            </a:xfrm>
            <a:custGeom>
              <a:avLst/>
              <a:gdLst/>
              <a:ahLst/>
              <a:cxnLst/>
              <a:rect l="l" t="t" r="r" b="b"/>
              <a:pathLst>
                <a:path w="298" h="1216" extrusionOk="0">
                  <a:moveTo>
                    <a:pt x="298" y="1"/>
                  </a:moveTo>
                  <a:lnTo>
                    <a:pt x="298" y="1"/>
                  </a:lnTo>
                  <a:cubicBezTo>
                    <a:pt x="167" y="394"/>
                    <a:pt x="0" y="798"/>
                    <a:pt x="191" y="1215"/>
                  </a:cubicBezTo>
                  <a:lnTo>
                    <a:pt x="250" y="1179"/>
                  </a:lnTo>
                  <a:cubicBezTo>
                    <a:pt x="167" y="798"/>
                    <a:pt x="191" y="394"/>
                    <a:pt x="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1" name="Google Shape;46551;p69"/>
            <p:cNvSpPr/>
            <p:nvPr/>
          </p:nvSpPr>
          <p:spPr>
            <a:xfrm>
              <a:off x="2109663" y="3996562"/>
              <a:ext cx="46251" cy="13073"/>
            </a:xfrm>
            <a:custGeom>
              <a:avLst/>
              <a:gdLst/>
              <a:ahLst/>
              <a:cxnLst/>
              <a:rect l="l" t="t" r="r" b="b"/>
              <a:pathLst>
                <a:path w="1072" h="303" extrusionOk="0">
                  <a:moveTo>
                    <a:pt x="794" y="0"/>
                  </a:moveTo>
                  <a:cubicBezTo>
                    <a:pt x="564" y="0"/>
                    <a:pt x="263" y="103"/>
                    <a:pt x="0" y="303"/>
                  </a:cubicBezTo>
                  <a:cubicBezTo>
                    <a:pt x="271" y="158"/>
                    <a:pt x="557" y="60"/>
                    <a:pt x="859" y="60"/>
                  </a:cubicBezTo>
                  <a:cubicBezTo>
                    <a:pt x="929" y="60"/>
                    <a:pt x="1000" y="65"/>
                    <a:pt x="1072" y="76"/>
                  </a:cubicBezTo>
                  <a:cubicBezTo>
                    <a:pt x="1005" y="25"/>
                    <a:pt x="908" y="0"/>
                    <a:pt x="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2" name="Google Shape;46552;p69"/>
            <p:cNvSpPr/>
            <p:nvPr/>
          </p:nvSpPr>
          <p:spPr>
            <a:xfrm>
              <a:off x="2313609" y="4017832"/>
              <a:ext cx="49832" cy="24679"/>
            </a:xfrm>
            <a:custGeom>
              <a:avLst/>
              <a:gdLst/>
              <a:ahLst/>
              <a:cxnLst/>
              <a:rect l="l" t="t" r="r" b="b"/>
              <a:pathLst>
                <a:path w="1155" h="572" extrusionOk="0">
                  <a:moveTo>
                    <a:pt x="1155" y="0"/>
                  </a:moveTo>
                  <a:lnTo>
                    <a:pt x="1155" y="0"/>
                  </a:lnTo>
                  <a:cubicBezTo>
                    <a:pt x="738" y="107"/>
                    <a:pt x="357" y="262"/>
                    <a:pt x="0" y="560"/>
                  </a:cubicBezTo>
                  <a:cubicBezTo>
                    <a:pt x="72" y="572"/>
                    <a:pt x="83" y="572"/>
                    <a:pt x="95" y="572"/>
                  </a:cubicBezTo>
                  <a:cubicBezTo>
                    <a:pt x="453" y="381"/>
                    <a:pt x="798" y="203"/>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3" name="Google Shape;46553;p69"/>
            <p:cNvSpPr/>
            <p:nvPr/>
          </p:nvSpPr>
          <p:spPr>
            <a:xfrm>
              <a:off x="1946316" y="4265916"/>
              <a:ext cx="42153" cy="14281"/>
            </a:xfrm>
            <a:custGeom>
              <a:avLst/>
              <a:gdLst/>
              <a:ahLst/>
              <a:cxnLst/>
              <a:rect l="l" t="t" r="r" b="b"/>
              <a:pathLst>
                <a:path w="977" h="331" extrusionOk="0">
                  <a:moveTo>
                    <a:pt x="965" y="1"/>
                  </a:moveTo>
                  <a:cubicBezTo>
                    <a:pt x="810" y="60"/>
                    <a:pt x="667" y="108"/>
                    <a:pt x="512" y="168"/>
                  </a:cubicBezTo>
                  <a:cubicBezTo>
                    <a:pt x="381" y="203"/>
                    <a:pt x="262" y="251"/>
                    <a:pt x="143" y="287"/>
                  </a:cubicBezTo>
                  <a:cubicBezTo>
                    <a:pt x="131" y="287"/>
                    <a:pt x="83" y="227"/>
                    <a:pt x="72" y="179"/>
                  </a:cubicBezTo>
                  <a:cubicBezTo>
                    <a:pt x="60" y="168"/>
                    <a:pt x="95" y="120"/>
                    <a:pt x="119" y="84"/>
                  </a:cubicBezTo>
                  <a:cubicBezTo>
                    <a:pt x="83" y="72"/>
                    <a:pt x="72" y="72"/>
                    <a:pt x="60" y="72"/>
                  </a:cubicBezTo>
                  <a:cubicBezTo>
                    <a:pt x="36" y="144"/>
                    <a:pt x="12" y="239"/>
                    <a:pt x="0" y="310"/>
                  </a:cubicBezTo>
                  <a:cubicBezTo>
                    <a:pt x="54" y="310"/>
                    <a:pt x="114" y="331"/>
                    <a:pt x="166" y="331"/>
                  </a:cubicBezTo>
                  <a:cubicBezTo>
                    <a:pt x="183" y="331"/>
                    <a:pt x="200" y="328"/>
                    <a:pt x="214" y="322"/>
                  </a:cubicBezTo>
                  <a:cubicBezTo>
                    <a:pt x="476" y="239"/>
                    <a:pt x="726" y="132"/>
                    <a:pt x="976" y="49"/>
                  </a:cubicBezTo>
                  <a:cubicBezTo>
                    <a:pt x="976" y="25"/>
                    <a:pt x="965" y="13"/>
                    <a:pt x="9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4" name="Google Shape;46554;p69"/>
            <p:cNvSpPr/>
            <p:nvPr/>
          </p:nvSpPr>
          <p:spPr>
            <a:xfrm>
              <a:off x="2505216" y="3903800"/>
              <a:ext cx="34947" cy="25197"/>
            </a:xfrm>
            <a:custGeom>
              <a:avLst/>
              <a:gdLst/>
              <a:ahLst/>
              <a:cxnLst/>
              <a:rect l="l" t="t" r="r" b="b"/>
              <a:pathLst>
                <a:path w="810" h="584" extrusionOk="0">
                  <a:moveTo>
                    <a:pt x="810" y="0"/>
                  </a:moveTo>
                  <a:cubicBezTo>
                    <a:pt x="524" y="191"/>
                    <a:pt x="274" y="381"/>
                    <a:pt x="0" y="583"/>
                  </a:cubicBezTo>
                  <a:cubicBezTo>
                    <a:pt x="381" y="464"/>
                    <a:pt x="810" y="143"/>
                    <a:pt x="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5" name="Google Shape;46555;p69"/>
            <p:cNvSpPr/>
            <p:nvPr/>
          </p:nvSpPr>
          <p:spPr>
            <a:xfrm>
              <a:off x="2246820" y="4066111"/>
              <a:ext cx="19027" cy="19286"/>
            </a:xfrm>
            <a:custGeom>
              <a:avLst/>
              <a:gdLst/>
              <a:ahLst/>
              <a:cxnLst/>
              <a:rect l="l" t="t" r="r" b="b"/>
              <a:pathLst>
                <a:path w="441" h="447" extrusionOk="0">
                  <a:moveTo>
                    <a:pt x="0" y="0"/>
                  </a:moveTo>
                  <a:lnTo>
                    <a:pt x="0" y="0"/>
                  </a:lnTo>
                  <a:cubicBezTo>
                    <a:pt x="119" y="167"/>
                    <a:pt x="203" y="298"/>
                    <a:pt x="310" y="429"/>
                  </a:cubicBezTo>
                  <a:cubicBezTo>
                    <a:pt x="316" y="441"/>
                    <a:pt x="334" y="447"/>
                    <a:pt x="353" y="447"/>
                  </a:cubicBezTo>
                  <a:cubicBezTo>
                    <a:pt x="372" y="447"/>
                    <a:pt x="393" y="441"/>
                    <a:pt x="405" y="429"/>
                  </a:cubicBezTo>
                  <a:cubicBezTo>
                    <a:pt x="429" y="429"/>
                    <a:pt x="441" y="393"/>
                    <a:pt x="441" y="358"/>
                  </a:cubicBezTo>
                  <a:cubicBezTo>
                    <a:pt x="429" y="227"/>
                    <a:pt x="203"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6" name="Google Shape;46556;p69"/>
            <p:cNvSpPr/>
            <p:nvPr/>
          </p:nvSpPr>
          <p:spPr>
            <a:xfrm>
              <a:off x="1944762" y="4069175"/>
              <a:ext cx="39089" cy="7507"/>
            </a:xfrm>
            <a:custGeom>
              <a:avLst/>
              <a:gdLst/>
              <a:ahLst/>
              <a:cxnLst/>
              <a:rect l="l" t="t" r="r" b="b"/>
              <a:pathLst>
                <a:path w="906" h="174" extrusionOk="0">
                  <a:moveTo>
                    <a:pt x="0" y="1"/>
                  </a:moveTo>
                  <a:lnTo>
                    <a:pt x="0" y="1"/>
                  </a:lnTo>
                  <a:cubicBezTo>
                    <a:pt x="62" y="117"/>
                    <a:pt x="230" y="174"/>
                    <a:pt x="414" y="174"/>
                  </a:cubicBezTo>
                  <a:cubicBezTo>
                    <a:pt x="589" y="174"/>
                    <a:pt x="778" y="123"/>
                    <a:pt x="905" y="25"/>
                  </a:cubicBezTo>
                  <a:lnTo>
                    <a:pt x="905" y="25"/>
                  </a:lnTo>
                  <a:cubicBezTo>
                    <a:pt x="780" y="75"/>
                    <a:pt x="655" y="95"/>
                    <a:pt x="529" y="95"/>
                  </a:cubicBezTo>
                  <a:cubicBezTo>
                    <a:pt x="355" y="95"/>
                    <a:pt x="180" y="5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7" name="Google Shape;46557;p69"/>
            <p:cNvSpPr/>
            <p:nvPr/>
          </p:nvSpPr>
          <p:spPr>
            <a:xfrm>
              <a:off x="2080367" y="4033235"/>
              <a:ext cx="26750" cy="28303"/>
            </a:xfrm>
            <a:custGeom>
              <a:avLst/>
              <a:gdLst/>
              <a:ahLst/>
              <a:cxnLst/>
              <a:rect l="l" t="t" r="r" b="b"/>
              <a:pathLst>
                <a:path w="620" h="656" extrusionOk="0">
                  <a:moveTo>
                    <a:pt x="620" y="0"/>
                  </a:moveTo>
                  <a:cubicBezTo>
                    <a:pt x="429" y="215"/>
                    <a:pt x="227" y="417"/>
                    <a:pt x="1" y="655"/>
                  </a:cubicBezTo>
                  <a:cubicBezTo>
                    <a:pt x="346" y="524"/>
                    <a:pt x="536" y="322"/>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8" name="Google Shape;46558;p69"/>
            <p:cNvSpPr/>
            <p:nvPr/>
          </p:nvSpPr>
          <p:spPr>
            <a:xfrm>
              <a:off x="1926771" y="4156500"/>
              <a:ext cx="35508" cy="24722"/>
            </a:xfrm>
            <a:custGeom>
              <a:avLst/>
              <a:gdLst/>
              <a:ahLst/>
              <a:cxnLst/>
              <a:rect l="l" t="t" r="r" b="b"/>
              <a:pathLst>
                <a:path w="823" h="573" extrusionOk="0">
                  <a:moveTo>
                    <a:pt x="822" y="1"/>
                  </a:moveTo>
                  <a:cubicBezTo>
                    <a:pt x="489" y="108"/>
                    <a:pt x="191" y="275"/>
                    <a:pt x="1" y="572"/>
                  </a:cubicBezTo>
                  <a:cubicBezTo>
                    <a:pt x="275" y="382"/>
                    <a:pt x="548" y="203"/>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9" name="Google Shape;46559;p69"/>
            <p:cNvSpPr/>
            <p:nvPr/>
          </p:nvSpPr>
          <p:spPr>
            <a:xfrm>
              <a:off x="2551424" y="4035780"/>
              <a:ext cx="27268" cy="31927"/>
            </a:xfrm>
            <a:custGeom>
              <a:avLst/>
              <a:gdLst/>
              <a:ahLst/>
              <a:cxnLst/>
              <a:rect l="l" t="t" r="r" b="b"/>
              <a:pathLst>
                <a:path w="632" h="740" extrusionOk="0">
                  <a:moveTo>
                    <a:pt x="596" y="1"/>
                  </a:moveTo>
                  <a:cubicBezTo>
                    <a:pt x="394" y="263"/>
                    <a:pt x="191" y="477"/>
                    <a:pt x="1" y="703"/>
                  </a:cubicBezTo>
                  <a:cubicBezTo>
                    <a:pt x="25" y="703"/>
                    <a:pt x="25" y="715"/>
                    <a:pt x="48" y="739"/>
                  </a:cubicBezTo>
                  <a:lnTo>
                    <a:pt x="632" y="108"/>
                  </a:lnTo>
                  <a:cubicBezTo>
                    <a:pt x="632" y="96"/>
                    <a:pt x="620" y="60"/>
                    <a:pt x="5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0" name="Google Shape;46560;p69"/>
            <p:cNvSpPr/>
            <p:nvPr/>
          </p:nvSpPr>
          <p:spPr>
            <a:xfrm>
              <a:off x="1952485" y="4153437"/>
              <a:ext cx="46769" cy="15446"/>
            </a:xfrm>
            <a:custGeom>
              <a:avLst/>
              <a:gdLst/>
              <a:ahLst/>
              <a:cxnLst/>
              <a:rect l="l" t="t" r="r" b="b"/>
              <a:pathLst>
                <a:path w="1084" h="358" extrusionOk="0">
                  <a:moveTo>
                    <a:pt x="1072" y="0"/>
                  </a:moveTo>
                  <a:lnTo>
                    <a:pt x="0" y="310"/>
                  </a:lnTo>
                  <a:cubicBezTo>
                    <a:pt x="0" y="334"/>
                    <a:pt x="12" y="346"/>
                    <a:pt x="12" y="358"/>
                  </a:cubicBezTo>
                  <a:cubicBezTo>
                    <a:pt x="369" y="274"/>
                    <a:pt x="726" y="167"/>
                    <a:pt x="1083" y="60"/>
                  </a:cubicBezTo>
                  <a:cubicBezTo>
                    <a:pt x="1083" y="48"/>
                    <a:pt x="1083" y="36"/>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1" name="Google Shape;46561;p69"/>
            <p:cNvSpPr/>
            <p:nvPr/>
          </p:nvSpPr>
          <p:spPr>
            <a:xfrm>
              <a:off x="2296135" y="4065594"/>
              <a:ext cx="16481" cy="18035"/>
            </a:xfrm>
            <a:custGeom>
              <a:avLst/>
              <a:gdLst/>
              <a:ahLst/>
              <a:cxnLst/>
              <a:rect l="l" t="t" r="r" b="b"/>
              <a:pathLst>
                <a:path w="382" h="418" extrusionOk="0">
                  <a:moveTo>
                    <a:pt x="131" y="0"/>
                  </a:moveTo>
                  <a:lnTo>
                    <a:pt x="131" y="0"/>
                  </a:lnTo>
                  <a:cubicBezTo>
                    <a:pt x="84" y="48"/>
                    <a:pt x="0" y="84"/>
                    <a:pt x="143" y="179"/>
                  </a:cubicBezTo>
                  <a:cubicBezTo>
                    <a:pt x="191" y="191"/>
                    <a:pt x="191" y="251"/>
                    <a:pt x="215" y="286"/>
                  </a:cubicBezTo>
                  <a:cubicBezTo>
                    <a:pt x="250" y="322"/>
                    <a:pt x="286" y="370"/>
                    <a:pt x="322" y="417"/>
                  </a:cubicBezTo>
                  <a:cubicBezTo>
                    <a:pt x="322" y="417"/>
                    <a:pt x="381" y="381"/>
                    <a:pt x="381" y="370"/>
                  </a:cubicBezTo>
                  <a:cubicBezTo>
                    <a:pt x="369" y="298"/>
                    <a:pt x="357" y="227"/>
                    <a:pt x="322" y="179"/>
                  </a:cubicBezTo>
                  <a:cubicBezTo>
                    <a:pt x="286" y="108"/>
                    <a:pt x="203"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2" name="Google Shape;46562;p69"/>
            <p:cNvSpPr/>
            <p:nvPr/>
          </p:nvSpPr>
          <p:spPr>
            <a:xfrm>
              <a:off x="2529334" y="3908416"/>
              <a:ext cx="31366" cy="21616"/>
            </a:xfrm>
            <a:custGeom>
              <a:avLst/>
              <a:gdLst/>
              <a:ahLst/>
              <a:cxnLst/>
              <a:rect l="l" t="t" r="r" b="b"/>
              <a:pathLst>
                <a:path w="727" h="501" extrusionOk="0">
                  <a:moveTo>
                    <a:pt x="691" y="0"/>
                  </a:moveTo>
                  <a:cubicBezTo>
                    <a:pt x="453" y="143"/>
                    <a:pt x="239" y="298"/>
                    <a:pt x="1" y="441"/>
                  </a:cubicBezTo>
                  <a:cubicBezTo>
                    <a:pt x="1" y="476"/>
                    <a:pt x="13" y="488"/>
                    <a:pt x="25" y="500"/>
                  </a:cubicBezTo>
                  <a:cubicBezTo>
                    <a:pt x="251" y="369"/>
                    <a:pt x="489" y="214"/>
                    <a:pt x="727" y="72"/>
                  </a:cubicBezTo>
                  <a:cubicBezTo>
                    <a:pt x="715" y="60"/>
                    <a:pt x="691" y="36"/>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3" name="Google Shape;46563;p69"/>
            <p:cNvSpPr/>
            <p:nvPr/>
          </p:nvSpPr>
          <p:spPr>
            <a:xfrm>
              <a:off x="2143057" y="4075862"/>
              <a:ext cx="21616" cy="12081"/>
            </a:xfrm>
            <a:custGeom>
              <a:avLst/>
              <a:gdLst/>
              <a:ahLst/>
              <a:cxnLst/>
              <a:rect l="l" t="t" r="r" b="b"/>
              <a:pathLst>
                <a:path w="501" h="280" extrusionOk="0">
                  <a:moveTo>
                    <a:pt x="0" y="1"/>
                  </a:moveTo>
                  <a:lnTo>
                    <a:pt x="0" y="1"/>
                  </a:lnTo>
                  <a:cubicBezTo>
                    <a:pt x="84" y="184"/>
                    <a:pt x="214" y="280"/>
                    <a:pt x="342" y="280"/>
                  </a:cubicBezTo>
                  <a:cubicBezTo>
                    <a:pt x="396" y="280"/>
                    <a:pt x="450" y="262"/>
                    <a:pt x="500" y="227"/>
                  </a:cubicBezTo>
                  <a:cubicBezTo>
                    <a:pt x="346" y="143"/>
                    <a:pt x="2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4" name="Google Shape;46564;p69"/>
            <p:cNvSpPr/>
            <p:nvPr/>
          </p:nvSpPr>
          <p:spPr>
            <a:xfrm>
              <a:off x="2135334" y="4084103"/>
              <a:ext cx="16481" cy="12555"/>
            </a:xfrm>
            <a:custGeom>
              <a:avLst/>
              <a:gdLst/>
              <a:ahLst/>
              <a:cxnLst/>
              <a:rect l="l" t="t" r="r" b="b"/>
              <a:pathLst>
                <a:path w="382" h="291" extrusionOk="0">
                  <a:moveTo>
                    <a:pt x="1" y="0"/>
                  </a:moveTo>
                  <a:lnTo>
                    <a:pt x="1" y="0"/>
                  </a:lnTo>
                  <a:cubicBezTo>
                    <a:pt x="40" y="185"/>
                    <a:pt x="158" y="290"/>
                    <a:pt x="291" y="290"/>
                  </a:cubicBezTo>
                  <a:cubicBezTo>
                    <a:pt x="321" y="290"/>
                    <a:pt x="351" y="285"/>
                    <a:pt x="382" y="274"/>
                  </a:cubicBezTo>
                  <a:cubicBezTo>
                    <a:pt x="239" y="179"/>
                    <a:pt x="120"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5" name="Google Shape;46565;p69"/>
            <p:cNvSpPr/>
            <p:nvPr/>
          </p:nvSpPr>
          <p:spPr>
            <a:xfrm>
              <a:off x="2308475" y="4045057"/>
              <a:ext cx="27268" cy="12857"/>
            </a:xfrm>
            <a:custGeom>
              <a:avLst/>
              <a:gdLst/>
              <a:ahLst/>
              <a:cxnLst/>
              <a:rect l="l" t="t" r="r" b="b"/>
              <a:pathLst>
                <a:path w="632" h="298" extrusionOk="0">
                  <a:moveTo>
                    <a:pt x="619" y="0"/>
                  </a:moveTo>
                  <a:cubicBezTo>
                    <a:pt x="417" y="72"/>
                    <a:pt x="202" y="131"/>
                    <a:pt x="0" y="203"/>
                  </a:cubicBezTo>
                  <a:cubicBezTo>
                    <a:pt x="12" y="238"/>
                    <a:pt x="12" y="262"/>
                    <a:pt x="24" y="298"/>
                  </a:cubicBezTo>
                  <a:cubicBezTo>
                    <a:pt x="238" y="203"/>
                    <a:pt x="429" y="131"/>
                    <a:pt x="631" y="48"/>
                  </a:cubicBezTo>
                  <a:cubicBezTo>
                    <a:pt x="619" y="24"/>
                    <a:pt x="619" y="12"/>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6" name="Google Shape;46566;p69"/>
            <p:cNvSpPr/>
            <p:nvPr/>
          </p:nvSpPr>
          <p:spPr>
            <a:xfrm>
              <a:off x="2020784" y="4130311"/>
              <a:ext cx="24204" cy="10010"/>
            </a:xfrm>
            <a:custGeom>
              <a:avLst/>
              <a:gdLst/>
              <a:ahLst/>
              <a:cxnLst/>
              <a:rect l="l" t="t" r="r" b="b"/>
              <a:pathLst>
                <a:path w="561" h="232" extrusionOk="0">
                  <a:moveTo>
                    <a:pt x="560" y="1"/>
                  </a:moveTo>
                  <a:lnTo>
                    <a:pt x="560" y="1"/>
                  </a:lnTo>
                  <a:cubicBezTo>
                    <a:pt x="370" y="60"/>
                    <a:pt x="191" y="120"/>
                    <a:pt x="1" y="179"/>
                  </a:cubicBezTo>
                  <a:cubicBezTo>
                    <a:pt x="1" y="191"/>
                    <a:pt x="1" y="215"/>
                    <a:pt x="12" y="227"/>
                  </a:cubicBezTo>
                  <a:cubicBezTo>
                    <a:pt x="34" y="230"/>
                    <a:pt x="54" y="232"/>
                    <a:pt x="74" y="232"/>
                  </a:cubicBezTo>
                  <a:cubicBezTo>
                    <a:pt x="266" y="232"/>
                    <a:pt x="398" y="87"/>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7" name="Google Shape;46567;p69"/>
            <p:cNvSpPr/>
            <p:nvPr/>
          </p:nvSpPr>
          <p:spPr>
            <a:xfrm>
              <a:off x="2260670" y="4173974"/>
              <a:ext cx="23169" cy="18552"/>
            </a:xfrm>
            <a:custGeom>
              <a:avLst/>
              <a:gdLst/>
              <a:ahLst/>
              <a:cxnLst/>
              <a:rect l="l" t="t" r="r" b="b"/>
              <a:pathLst>
                <a:path w="537" h="430" extrusionOk="0">
                  <a:moveTo>
                    <a:pt x="489" y="1"/>
                  </a:moveTo>
                  <a:cubicBezTo>
                    <a:pt x="334" y="120"/>
                    <a:pt x="167" y="251"/>
                    <a:pt x="1" y="394"/>
                  </a:cubicBezTo>
                  <a:lnTo>
                    <a:pt x="48" y="429"/>
                  </a:lnTo>
                  <a:lnTo>
                    <a:pt x="537" y="36"/>
                  </a:lnTo>
                  <a:cubicBezTo>
                    <a:pt x="525" y="13"/>
                    <a:pt x="513" y="1"/>
                    <a:pt x="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8" name="Google Shape;46568;p69"/>
            <p:cNvSpPr/>
            <p:nvPr/>
          </p:nvSpPr>
          <p:spPr>
            <a:xfrm>
              <a:off x="2075233" y="4039405"/>
              <a:ext cx="17517" cy="13893"/>
            </a:xfrm>
            <a:custGeom>
              <a:avLst/>
              <a:gdLst/>
              <a:ahLst/>
              <a:cxnLst/>
              <a:rect l="l" t="t" r="r" b="b"/>
              <a:pathLst>
                <a:path w="406" h="322" extrusionOk="0">
                  <a:moveTo>
                    <a:pt x="370" y="0"/>
                  </a:moveTo>
                  <a:cubicBezTo>
                    <a:pt x="239" y="84"/>
                    <a:pt x="120" y="167"/>
                    <a:pt x="1" y="262"/>
                  </a:cubicBezTo>
                  <a:cubicBezTo>
                    <a:pt x="13" y="274"/>
                    <a:pt x="24" y="310"/>
                    <a:pt x="48" y="322"/>
                  </a:cubicBezTo>
                  <a:lnTo>
                    <a:pt x="405" y="60"/>
                  </a:lnTo>
                  <a:cubicBezTo>
                    <a:pt x="382" y="24"/>
                    <a:pt x="370" y="12"/>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9" name="Google Shape;46569;p69"/>
            <p:cNvSpPr/>
            <p:nvPr/>
          </p:nvSpPr>
          <p:spPr>
            <a:xfrm>
              <a:off x="1870769" y="4142651"/>
              <a:ext cx="17517" cy="22651"/>
            </a:xfrm>
            <a:custGeom>
              <a:avLst/>
              <a:gdLst/>
              <a:ahLst/>
              <a:cxnLst/>
              <a:rect l="l" t="t" r="r" b="b"/>
              <a:pathLst>
                <a:path w="406" h="525" extrusionOk="0">
                  <a:moveTo>
                    <a:pt x="346" y="0"/>
                  </a:moveTo>
                  <a:cubicBezTo>
                    <a:pt x="227" y="155"/>
                    <a:pt x="120" y="322"/>
                    <a:pt x="1" y="489"/>
                  </a:cubicBezTo>
                  <a:cubicBezTo>
                    <a:pt x="25" y="500"/>
                    <a:pt x="37" y="500"/>
                    <a:pt x="49" y="524"/>
                  </a:cubicBezTo>
                  <a:cubicBezTo>
                    <a:pt x="168" y="358"/>
                    <a:pt x="287" y="203"/>
                    <a:pt x="406" y="48"/>
                  </a:cubicBezTo>
                  <a:cubicBezTo>
                    <a:pt x="382" y="24"/>
                    <a:pt x="358" y="12"/>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0" name="Google Shape;46570;p69"/>
            <p:cNvSpPr/>
            <p:nvPr/>
          </p:nvSpPr>
          <p:spPr>
            <a:xfrm>
              <a:off x="1947826" y="4244343"/>
              <a:ext cx="29856" cy="9319"/>
            </a:xfrm>
            <a:custGeom>
              <a:avLst/>
              <a:gdLst/>
              <a:ahLst/>
              <a:cxnLst/>
              <a:rect l="l" t="t" r="r" b="b"/>
              <a:pathLst>
                <a:path w="692" h="216" extrusionOk="0">
                  <a:moveTo>
                    <a:pt x="691" y="1"/>
                  </a:moveTo>
                  <a:lnTo>
                    <a:pt x="691" y="1"/>
                  </a:lnTo>
                  <a:cubicBezTo>
                    <a:pt x="453" y="72"/>
                    <a:pt x="227" y="132"/>
                    <a:pt x="1" y="179"/>
                  </a:cubicBezTo>
                  <a:lnTo>
                    <a:pt x="1" y="215"/>
                  </a:lnTo>
                  <a:cubicBezTo>
                    <a:pt x="227" y="168"/>
                    <a:pt x="465" y="108"/>
                    <a:pt x="691" y="72"/>
                  </a:cubicBezTo>
                  <a:cubicBezTo>
                    <a:pt x="680" y="48"/>
                    <a:pt x="680" y="37"/>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1" name="Google Shape;46571;p69"/>
            <p:cNvSpPr/>
            <p:nvPr/>
          </p:nvSpPr>
          <p:spPr>
            <a:xfrm>
              <a:off x="2287895" y="4174492"/>
              <a:ext cx="20623" cy="16999"/>
            </a:xfrm>
            <a:custGeom>
              <a:avLst/>
              <a:gdLst/>
              <a:ahLst/>
              <a:cxnLst/>
              <a:rect l="l" t="t" r="r" b="b"/>
              <a:pathLst>
                <a:path w="478" h="394" extrusionOk="0">
                  <a:moveTo>
                    <a:pt x="429" y="1"/>
                  </a:moveTo>
                  <a:cubicBezTo>
                    <a:pt x="298" y="120"/>
                    <a:pt x="144" y="227"/>
                    <a:pt x="1" y="346"/>
                  </a:cubicBezTo>
                  <a:cubicBezTo>
                    <a:pt x="1" y="358"/>
                    <a:pt x="13" y="370"/>
                    <a:pt x="25" y="393"/>
                  </a:cubicBezTo>
                  <a:cubicBezTo>
                    <a:pt x="179" y="274"/>
                    <a:pt x="322" y="167"/>
                    <a:pt x="477" y="48"/>
                  </a:cubicBezTo>
                  <a:lnTo>
                    <a:pt x="4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2" name="Google Shape;46572;p69"/>
            <p:cNvSpPr/>
            <p:nvPr/>
          </p:nvSpPr>
          <p:spPr>
            <a:xfrm>
              <a:off x="2439463" y="3976197"/>
              <a:ext cx="18509" cy="14454"/>
            </a:xfrm>
            <a:custGeom>
              <a:avLst/>
              <a:gdLst/>
              <a:ahLst/>
              <a:cxnLst/>
              <a:rect l="l" t="t" r="r" b="b"/>
              <a:pathLst>
                <a:path w="429" h="335" extrusionOk="0">
                  <a:moveTo>
                    <a:pt x="393" y="1"/>
                  </a:moveTo>
                  <a:cubicBezTo>
                    <a:pt x="262" y="96"/>
                    <a:pt x="131" y="191"/>
                    <a:pt x="0" y="287"/>
                  </a:cubicBezTo>
                  <a:cubicBezTo>
                    <a:pt x="12" y="298"/>
                    <a:pt x="12" y="310"/>
                    <a:pt x="24" y="334"/>
                  </a:cubicBezTo>
                  <a:cubicBezTo>
                    <a:pt x="155" y="239"/>
                    <a:pt x="298" y="132"/>
                    <a:pt x="429" y="48"/>
                  </a:cubicBezTo>
                  <a:cubicBezTo>
                    <a:pt x="417" y="37"/>
                    <a:pt x="417" y="13"/>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3" name="Google Shape;46573;p69"/>
            <p:cNvSpPr/>
            <p:nvPr/>
          </p:nvSpPr>
          <p:spPr>
            <a:xfrm>
              <a:off x="2440973" y="4083067"/>
              <a:ext cx="15489" cy="14410"/>
            </a:xfrm>
            <a:custGeom>
              <a:avLst/>
              <a:gdLst/>
              <a:ahLst/>
              <a:cxnLst/>
              <a:rect l="l" t="t" r="r" b="b"/>
              <a:pathLst>
                <a:path w="359" h="334" extrusionOk="0">
                  <a:moveTo>
                    <a:pt x="322" y="0"/>
                  </a:moveTo>
                  <a:cubicBezTo>
                    <a:pt x="215" y="96"/>
                    <a:pt x="108" y="191"/>
                    <a:pt x="1" y="298"/>
                  </a:cubicBezTo>
                  <a:lnTo>
                    <a:pt x="48" y="334"/>
                  </a:lnTo>
                  <a:cubicBezTo>
                    <a:pt x="156" y="238"/>
                    <a:pt x="263" y="143"/>
                    <a:pt x="358" y="36"/>
                  </a:cubicBezTo>
                  <a:lnTo>
                    <a:pt x="3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4" name="Google Shape;46574;p69"/>
            <p:cNvSpPr/>
            <p:nvPr/>
          </p:nvSpPr>
          <p:spPr>
            <a:xfrm>
              <a:off x="1399712" y="3840075"/>
              <a:ext cx="157781" cy="53457"/>
            </a:xfrm>
            <a:custGeom>
              <a:avLst/>
              <a:gdLst/>
              <a:ahLst/>
              <a:cxnLst/>
              <a:rect l="l" t="t" r="r" b="b"/>
              <a:pathLst>
                <a:path w="3657" h="1239" extrusionOk="0">
                  <a:moveTo>
                    <a:pt x="3620" y="1"/>
                  </a:moveTo>
                  <a:cubicBezTo>
                    <a:pt x="3466" y="48"/>
                    <a:pt x="3299" y="84"/>
                    <a:pt x="3156" y="132"/>
                  </a:cubicBezTo>
                  <a:cubicBezTo>
                    <a:pt x="2632" y="274"/>
                    <a:pt x="2096" y="382"/>
                    <a:pt x="1573" y="536"/>
                  </a:cubicBezTo>
                  <a:cubicBezTo>
                    <a:pt x="1120" y="655"/>
                    <a:pt x="656" y="834"/>
                    <a:pt x="191" y="977"/>
                  </a:cubicBezTo>
                  <a:cubicBezTo>
                    <a:pt x="72" y="1025"/>
                    <a:pt x="1" y="1084"/>
                    <a:pt x="72" y="1239"/>
                  </a:cubicBezTo>
                  <a:cubicBezTo>
                    <a:pt x="144" y="1203"/>
                    <a:pt x="227" y="1203"/>
                    <a:pt x="287" y="1179"/>
                  </a:cubicBezTo>
                  <a:cubicBezTo>
                    <a:pt x="727" y="894"/>
                    <a:pt x="1239" y="751"/>
                    <a:pt x="1739" y="596"/>
                  </a:cubicBezTo>
                  <a:cubicBezTo>
                    <a:pt x="2323" y="429"/>
                    <a:pt x="2930" y="310"/>
                    <a:pt x="3525" y="167"/>
                  </a:cubicBezTo>
                  <a:cubicBezTo>
                    <a:pt x="3573" y="155"/>
                    <a:pt x="3620" y="96"/>
                    <a:pt x="3656" y="48"/>
                  </a:cubicBezTo>
                  <a:lnTo>
                    <a:pt x="36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5" name="Google Shape;46575;p69"/>
            <p:cNvSpPr/>
            <p:nvPr/>
          </p:nvSpPr>
          <p:spPr>
            <a:xfrm>
              <a:off x="1126949" y="3840290"/>
              <a:ext cx="126415" cy="122618"/>
            </a:xfrm>
            <a:custGeom>
              <a:avLst/>
              <a:gdLst/>
              <a:ahLst/>
              <a:cxnLst/>
              <a:rect l="l" t="t" r="r" b="b"/>
              <a:pathLst>
                <a:path w="2930" h="2842" extrusionOk="0">
                  <a:moveTo>
                    <a:pt x="2720" y="1"/>
                  </a:moveTo>
                  <a:cubicBezTo>
                    <a:pt x="2705" y="1"/>
                    <a:pt x="2691" y="3"/>
                    <a:pt x="2680" y="8"/>
                  </a:cubicBezTo>
                  <a:cubicBezTo>
                    <a:pt x="2334" y="186"/>
                    <a:pt x="1989" y="353"/>
                    <a:pt x="1668" y="567"/>
                  </a:cubicBezTo>
                  <a:cubicBezTo>
                    <a:pt x="1465" y="698"/>
                    <a:pt x="1275" y="841"/>
                    <a:pt x="1108" y="1020"/>
                  </a:cubicBezTo>
                  <a:cubicBezTo>
                    <a:pt x="858" y="1305"/>
                    <a:pt x="596" y="1567"/>
                    <a:pt x="382" y="1889"/>
                  </a:cubicBezTo>
                  <a:cubicBezTo>
                    <a:pt x="215" y="2127"/>
                    <a:pt x="132" y="2425"/>
                    <a:pt x="13" y="2698"/>
                  </a:cubicBezTo>
                  <a:cubicBezTo>
                    <a:pt x="1" y="2734"/>
                    <a:pt x="72" y="2794"/>
                    <a:pt x="120" y="2841"/>
                  </a:cubicBezTo>
                  <a:lnTo>
                    <a:pt x="155" y="2794"/>
                  </a:lnTo>
                  <a:cubicBezTo>
                    <a:pt x="155" y="2698"/>
                    <a:pt x="120" y="2603"/>
                    <a:pt x="144" y="2544"/>
                  </a:cubicBezTo>
                  <a:cubicBezTo>
                    <a:pt x="263" y="2294"/>
                    <a:pt x="382" y="2055"/>
                    <a:pt x="548" y="1829"/>
                  </a:cubicBezTo>
                  <a:cubicBezTo>
                    <a:pt x="715" y="1603"/>
                    <a:pt x="906" y="1377"/>
                    <a:pt x="1108" y="1186"/>
                  </a:cubicBezTo>
                  <a:cubicBezTo>
                    <a:pt x="1322" y="984"/>
                    <a:pt x="1525" y="758"/>
                    <a:pt x="1787" y="603"/>
                  </a:cubicBezTo>
                  <a:cubicBezTo>
                    <a:pt x="2156" y="389"/>
                    <a:pt x="2537" y="222"/>
                    <a:pt x="2930" y="43"/>
                  </a:cubicBezTo>
                  <a:cubicBezTo>
                    <a:pt x="2872" y="34"/>
                    <a:pt x="2784" y="1"/>
                    <a:pt x="2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6" name="Google Shape;46576;p69"/>
            <p:cNvSpPr/>
            <p:nvPr/>
          </p:nvSpPr>
          <p:spPr>
            <a:xfrm>
              <a:off x="1405881" y="3747615"/>
              <a:ext cx="158774" cy="26232"/>
            </a:xfrm>
            <a:custGeom>
              <a:avLst/>
              <a:gdLst/>
              <a:ahLst/>
              <a:cxnLst/>
              <a:rect l="l" t="t" r="r" b="b"/>
              <a:pathLst>
                <a:path w="3680" h="608" extrusionOk="0">
                  <a:moveTo>
                    <a:pt x="3287" y="1"/>
                  </a:moveTo>
                  <a:cubicBezTo>
                    <a:pt x="3061" y="1"/>
                    <a:pt x="2823" y="48"/>
                    <a:pt x="2584" y="72"/>
                  </a:cubicBezTo>
                  <a:cubicBezTo>
                    <a:pt x="2025" y="155"/>
                    <a:pt x="1489" y="227"/>
                    <a:pt x="941" y="310"/>
                  </a:cubicBezTo>
                  <a:cubicBezTo>
                    <a:pt x="620" y="370"/>
                    <a:pt x="287" y="429"/>
                    <a:pt x="1" y="608"/>
                  </a:cubicBezTo>
                  <a:cubicBezTo>
                    <a:pt x="798" y="477"/>
                    <a:pt x="1584" y="358"/>
                    <a:pt x="2382" y="227"/>
                  </a:cubicBezTo>
                  <a:cubicBezTo>
                    <a:pt x="2624" y="191"/>
                    <a:pt x="2871" y="143"/>
                    <a:pt x="3116" y="143"/>
                  </a:cubicBezTo>
                  <a:cubicBezTo>
                    <a:pt x="3281" y="143"/>
                    <a:pt x="3446" y="165"/>
                    <a:pt x="3608" y="227"/>
                  </a:cubicBezTo>
                  <a:cubicBezTo>
                    <a:pt x="3612" y="231"/>
                    <a:pt x="3618" y="232"/>
                    <a:pt x="3624" y="232"/>
                  </a:cubicBezTo>
                  <a:cubicBezTo>
                    <a:pt x="3636" y="232"/>
                    <a:pt x="3652" y="227"/>
                    <a:pt x="3668" y="227"/>
                  </a:cubicBezTo>
                  <a:cubicBezTo>
                    <a:pt x="3668" y="215"/>
                    <a:pt x="3680" y="179"/>
                    <a:pt x="3680" y="167"/>
                  </a:cubicBezTo>
                  <a:cubicBezTo>
                    <a:pt x="3549" y="108"/>
                    <a:pt x="3430" y="1"/>
                    <a:pt x="3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7" name="Google Shape;46577;p69"/>
            <p:cNvSpPr/>
            <p:nvPr/>
          </p:nvSpPr>
          <p:spPr>
            <a:xfrm>
              <a:off x="1221997" y="3938186"/>
              <a:ext cx="68342" cy="101261"/>
            </a:xfrm>
            <a:custGeom>
              <a:avLst/>
              <a:gdLst/>
              <a:ahLst/>
              <a:cxnLst/>
              <a:rect l="l" t="t" r="r" b="b"/>
              <a:pathLst>
                <a:path w="1584" h="2347" extrusionOk="0">
                  <a:moveTo>
                    <a:pt x="1536" y="1"/>
                  </a:moveTo>
                  <a:cubicBezTo>
                    <a:pt x="1501" y="36"/>
                    <a:pt x="1441" y="48"/>
                    <a:pt x="1393" y="96"/>
                  </a:cubicBezTo>
                  <a:cubicBezTo>
                    <a:pt x="1203" y="286"/>
                    <a:pt x="1024" y="513"/>
                    <a:pt x="810" y="679"/>
                  </a:cubicBezTo>
                  <a:cubicBezTo>
                    <a:pt x="536" y="918"/>
                    <a:pt x="381" y="1227"/>
                    <a:pt x="203" y="1525"/>
                  </a:cubicBezTo>
                  <a:cubicBezTo>
                    <a:pt x="131" y="1644"/>
                    <a:pt x="107" y="1787"/>
                    <a:pt x="72" y="1930"/>
                  </a:cubicBezTo>
                  <a:cubicBezTo>
                    <a:pt x="0" y="2108"/>
                    <a:pt x="36" y="2203"/>
                    <a:pt x="250" y="2346"/>
                  </a:cubicBezTo>
                  <a:cubicBezTo>
                    <a:pt x="262" y="2251"/>
                    <a:pt x="274" y="2191"/>
                    <a:pt x="262" y="2132"/>
                  </a:cubicBezTo>
                  <a:cubicBezTo>
                    <a:pt x="227" y="1870"/>
                    <a:pt x="322" y="1632"/>
                    <a:pt x="453" y="1406"/>
                  </a:cubicBezTo>
                  <a:cubicBezTo>
                    <a:pt x="572" y="1191"/>
                    <a:pt x="750" y="1013"/>
                    <a:pt x="858" y="810"/>
                  </a:cubicBezTo>
                  <a:cubicBezTo>
                    <a:pt x="989" y="525"/>
                    <a:pt x="1262" y="394"/>
                    <a:pt x="1465" y="179"/>
                  </a:cubicBezTo>
                  <a:cubicBezTo>
                    <a:pt x="1512" y="132"/>
                    <a:pt x="1560" y="120"/>
                    <a:pt x="1584" y="84"/>
                  </a:cubicBezTo>
                  <a:cubicBezTo>
                    <a:pt x="1584" y="60"/>
                    <a:pt x="1536" y="1"/>
                    <a:pt x="1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8" name="Google Shape;46578;p69"/>
            <p:cNvSpPr/>
            <p:nvPr/>
          </p:nvSpPr>
          <p:spPr>
            <a:xfrm>
              <a:off x="1417185" y="3827519"/>
              <a:ext cx="119210" cy="37795"/>
            </a:xfrm>
            <a:custGeom>
              <a:avLst/>
              <a:gdLst/>
              <a:ahLst/>
              <a:cxnLst/>
              <a:rect l="l" t="t" r="r" b="b"/>
              <a:pathLst>
                <a:path w="2763" h="876" extrusionOk="0">
                  <a:moveTo>
                    <a:pt x="2643" y="1"/>
                  </a:moveTo>
                  <a:cubicBezTo>
                    <a:pt x="2624" y="1"/>
                    <a:pt x="2604" y="2"/>
                    <a:pt x="2584" y="6"/>
                  </a:cubicBezTo>
                  <a:cubicBezTo>
                    <a:pt x="1918" y="149"/>
                    <a:pt x="1215" y="208"/>
                    <a:pt x="560" y="470"/>
                  </a:cubicBezTo>
                  <a:cubicBezTo>
                    <a:pt x="394" y="530"/>
                    <a:pt x="239" y="601"/>
                    <a:pt x="84" y="685"/>
                  </a:cubicBezTo>
                  <a:cubicBezTo>
                    <a:pt x="36" y="708"/>
                    <a:pt x="25" y="780"/>
                    <a:pt x="1" y="839"/>
                  </a:cubicBezTo>
                  <a:cubicBezTo>
                    <a:pt x="13" y="839"/>
                    <a:pt x="36" y="863"/>
                    <a:pt x="60" y="875"/>
                  </a:cubicBezTo>
                  <a:cubicBezTo>
                    <a:pt x="155" y="816"/>
                    <a:pt x="251" y="744"/>
                    <a:pt x="370" y="696"/>
                  </a:cubicBezTo>
                  <a:cubicBezTo>
                    <a:pt x="536" y="637"/>
                    <a:pt x="679" y="589"/>
                    <a:pt x="846" y="542"/>
                  </a:cubicBezTo>
                  <a:cubicBezTo>
                    <a:pt x="1144" y="458"/>
                    <a:pt x="1441" y="339"/>
                    <a:pt x="1739" y="268"/>
                  </a:cubicBezTo>
                  <a:cubicBezTo>
                    <a:pt x="2084" y="173"/>
                    <a:pt x="2418" y="113"/>
                    <a:pt x="2763" y="42"/>
                  </a:cubicBezTo>
                  <a:cubicBezTo>
                    <a:pt x="2763" y="30"/>
                    <a:pt x="2751" y="6"/>
                    <a:pt x="2751" y="6"/>
                  </a:cubicBezTo>
                  <a:cubicBezTo>
                    <a:pt x="2719" y="6"/>
                    <a:pt x="2682" y="1"/>
                    <a:pt x="2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9" name="Google Shape;46579;p69"/>
            <p:cNvSpPr/>
            <p:nvPr/>
          </p:nvSpPr>
          <p:spPr>
            <a:xfrm>
              <a:off x="1704876" y="3786057"/>
              <a:ext cx="122273" cy="22737"/>
            </a:xfrm>
            <a:custGeom>
              <a:avLst/>
              <a:gdLst/>
              <a:ahLst/>
              <a:cxnLst/>
              <a:rect l="l" t="t" r="r" b="b"/>
              <a:pathLst>
                <a:path w="2834" h="527" extrusionOk="0">
                  <a:moveTo>
                    <a:pt x="2663" y="1"/>
                  </a:moveTo>
                  <a:cubicBezTo>
                    <a:pt x="2656" y="1"/>
                    <a:pt x="2650" y="1"/>
                    <a:pt x="2643" y="2"/>
                  </a:cubicBezTo>
                  <a:cubicBezTo>
                    <a:pt x="2286" y="50"/>
                    <a:pt x="1929" y="98"/>
                    <a:pt x="1584" y="157"/>
                  </a:cubicBezTo>
                  <a:cubicBezTo>
                    <a:pt x="1048" y="253"/>
                    <a:pt x="536" y="360"/>
                    <a:pt x="0" y="467"/>
                  </a:cubicBezTo>
                  <a:cubicBezTo>
                    <a:pt x="0" y="479"/>
                    <a:pt x="12" y="514"/>
                    <a:pt x="12" y="526"/>
                  </a:cubicBezTo>
                  <a:cubicBezTo>
                    <a:pt x="953" y="395"/>
                    <a:pt x="1881" y="241"/>
                    <a:pt x="2822" y="110"/>
                  </a:cubicBezTo>
                  <a:cubicBezTo>
                    <a:pt x="2822" y="98"/>
                    <a:pt x="2822" y="74"/>
                    <a:pt x="2834" y="50"/>
                  </a:cubicBezTo>
                  <a:cubicBezTo>
                    <a:pt x="2770" y="40"/>
                    <a:pt x="2716" y="1"/>
                    <a:pt x="2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0" name="Google Shape;46580;p69"/>
            <p:cNvSpPr/>
            <p:nvPr/>
          </p:nvSpPr>
          <p:spPr>
            <a:xfrm>
              <a:off x="1199907" y="3948455"/>
              <a:ext cx="61697" cy="78136"/>
            </a:xfrm>
            <a:custGeom>
              <a:avLst/>
              <a:gdLst/>
              <a:ahLst/>
              <a:cxnLst/>
              <a:rect l="l" t="t" r="r" b="b"/>
              <a:pathLst>
                <a:path w="1430" h="1811" extrusionOk="0">
                  <a:moveTo>
                    <a:pt x="1429" y="1"/>
                  </a:moveTo>
                  <a:cubicBezTo>
                    <a:pt x="1131" y="1"/>
                    <a:pt x="0" y="1477"/>
                    <a:pt x="60" y="1811"/>
                  </a:cubicBezTo>
                  <a:cubicBezTo>
                    <a:pt x="512" y="1191"/>
                    <a:pt x="965" y="596"/>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1" name="Google Shape;46581;p69"/>
            <p:cNvSpPr/>
            <p:nvPr/>
          </p:nvSpPr>
          <p:spPr>
            <a:xfrm>
              <a:off x="1716180" y="3773804"/>
              <a:ext cx="85298" cy="22651"/>
            </a:xfrm>
            <a:custGeom>
              <a:avLst/>
              <a:gdLst/>
              <a:ahLst/>
              <a:cxnLst/>
              <a:rect l="l" t="t" r="r" b="b"/>
              <a:pathLst>
                <a:path w="1977" h="525" extrusionOk="0">
                  <a:moveTo>
                    <a:pt x="1953" y="1"/>
                  </a:moveTo>
                  <a:cubicBezTo>
                    <a:pt x="1286" y="36"/>
                    <a:pt x="655" y="298"/>
                    <a:pt x="0" y="525"/>
                  </a:cubicBezTo>
                  <a:cubicBezTo>
                    <a:pt x="107" y="525"/>
                    <a:pt x="191" y="525"/>
                    <a:pt x="298" y="513"/>
                  </a:cubicBezTo>
                  <a:cubicBezTo>
                    <a:pt x="357" y="501"/>
                    <a:pt x="417" y="453"/>
                    <a:pt x="476" y="441"/>
                  </a:cubicBezTo>
                  <a:cubicBezTo>
                    <a:pt x="929" y="334"/>
                    <a:pt x="1381" y="239"/>
                    <a:pt x="1834" y="144"/>
                  </a:cubicBezTo>
                  <a:cubicBezTo>
                    <a:pt x="1893" y="144"/>
                    <a:pt x="1941" y="96"/>
                    <a:pt x="1977" y="60"/>
                  </a:cubicBezTo>
                  <a:cubicBezTo>
                    <a:pt x="1965" y="48"/>
                    <a:pt x="1965" y="25"/>
                    <a:pt x="1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2" name="Google Shape;46582;p69"/>
            <p:cNvSpPr/>
            <p:nvPr/>
          </p:nvSpPr>
          <p:spPr>
            <a:xfrm>
              <a:off x="1169576" y="3868852"/>
              <a:ext cx="62733" cy="51386"/>
            </a:xfrm>
            <a:custGeom>
              <a:avLst/>
              <a:gdLst/>
              <a:ahLst/>
              <a:cxnLst/>
              <a:rect l="l" t="t" r="r" b="b"/>
              <a:pathLst>
                <a:path w="1454" h="1191" extrusionOk="0">
                  <a:moveTo>
                    <a:pt x="1322" y="0"/>
                  </a:moveTo>
                  <a:cubicBezTo>
                    <a:pt x="1192" y="84"/>
                    <a:pt x="1072" y="155"/>
                    <a:pt x="965" y="239"/>
                  </a:cubicBezTo>
                  <a:cubicBezTo>
                    <a:pt x="763" y="405"/>
                    <a:pt x="537" y="584"/>
                    <a:pt x="346" y="762"/>
                  </a:cubicBezTo>
                  <a:cubicBezTo>
                    <a:pt x="227" y="881"/>
                    <a:pt x="120" y="1036"/>
                    <a:pt x="1" y="1167"/>
                  </a:cubicBezTo>
                  <a:lnTo>
                    <a:pt x="37" y="1191"/>
                  </a:lnTo>
                  <a:cubicBezTo>
                    <a:pt x="501" y="822"/>
                    <a:pt x="953" y="441"/>
                    <a:pt x="1453" y="48"/>
                  </a:cubicBezTo>
                  <a:cubicBezTo>
                    <a:pt x="1430" y="36"/>
                    <a:pt x="1370" y="0"/>
                    <a:pt x="1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3" name="Google Shape;46583;p69"/>
            <p:cNvSpPr/>
            <p:nvPr/>
          </p:nvSpPr>
          <p:spPr>
            <a:xfrm>
              <a:off x="1410023" y="3765304"/>
              <a:ext cx="113558" cy="21400"/>
            </a:xfrm>
            <a:custGeom>
              <a:avLst/>
              <a:gdLst/>
              <a:ahLst/>
              <a:cxnLst/>
              <a:rect l="l" t="t" r="r" b="b"/>
              <a:pathLst>
                <a:path w="2632" h="496" extrusionOk="0">
                  <a:moveTo>
                    <a:pt x="2498" y="1"/>
                  </a:moveTo>
                  <a:cubicBezTo>
                    <a:pt x="2092" y="1"/>
                    <a:pt x="1712" y="202"/>
                    <a:pt x="1322" y="245"/>
                  </a:cubicBezTo>
                  <a:cubicBezTo>
                    <a:pt x="881" y="293"/>
                    <a:pt x="429" y="412"/>
                    <a:pt x="0" y="495"/>
                  </a:cubicBezTo>
                  <a:cubicBezTo>
                    <a:pt x="881" y="364"/>
                    <a:pt x="1738" y="233"/>
                    <a:pt x="2631" y="102"/>
                  </a:cubicBezTo>
                  <a:cubicBezTo>
                    <a:pt x="2631" y="67"/>
                    <a:pt x="2619" y="43"/>
                    <a:pt x="2619" y="7"/>
                  </a:cubicBezTo>
                  <a:cubicBezTo>
                    <a:pt x="2579" y="3"/>
                    <a:pt x="2538" y="1"/>
                    <a:pt x="24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4" name="Google Shape;46584;p69"/>
            <p:cNvSpPr/>
            <p:nvPr/>
          </p:nvSpPr>
          <p:spPr>
            <a:xfrm>
              <a:off x="1630882" y="3758099"/>
              <a:ext cx="79171" cy="6342"/>
            </a:xfrm>
            <a:custGeom>
              <a:avLst/>
              <a:gdLst/>
              <a:ahLst/>
              <a:cxnLst/>
              <a:rect l="l" t="t" r="r" b="b"/>
              <a:pathLst>
                <a:path w="1835" h="147" extrusionOk="0">
                  <a:moveTo>
                    <a:pt x="559" y="1"/>
                  </a:moveTo>
                  <a:cubicBezTo>
                    <a:pt x="373" y="1"/>
                    <a:pt x="187" y="15"/>
                    <a:pt x="1" y="55"/>
                  </a:cubicBezTo>
                  <a:cubicBezTo>
                    <a:pt x="434" y="55"/>
                    <a:pt x="868" y="146"/>
                    <a:pt x="1306" y="146"/>
                  </a:cubicBezTo>
                  <a:cubicBezTo>
                    <a:pt x="1481" y="146"/>
                    <a:pt x="1657" y="132"/>
                    <a:pt x="1834" y="91"/>
                  </a:cubicBezTo>
                  <a:cubicBezTo>
                    <a:pt x="1405" y="74"/>
                    <a:pt x="981"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5" name="Google Shape;46585;p69"/>
            <p:cNvSpPr/>
            <p:nvPr/>
          </p:nvSpPr>
          <p:spPr>
            <a:xfrm>
              <a:off x="1206595" y="3879552"/>
              <a:ext cx="41635" cy="33006"/>
            </a:xfrm>
            <a:custGeom>
              <a:avLst/>
              <a:gdLst/>
              <a:ahLst/>
              <a:cxnLst/>
              <a:rect l="l" t="t" r="r" b="b"/>
              <a:pathLst>
                <a:path w="965" h="765" extrusionOk="0">
                  <a:moveTo>
                    <a:pt x="851" y="0"/>
                  </a:moveTo>
                  <a:cubicBezTo>
                    <a:pt x="668" y="0"/>
                    <a:pt x="452" y="199"/>
                    <a:pt x="0" y="729"/>
                  </a:cubicBezTo>
                  <a:cubicBezTo>
                    <a:pt x="12" y="741"/>
                    <a:pt x="24" y="753"/>
                    <a:pt x="24" y="764"/>
                  </a:cubicBezTo>
                  <a:cubicBezTo>
                    <a:pt x="334" y="514"/>
                    <a:pt x="655" y="276"/>
                    <a:pt x="965" y="26"/>
                  </a:cubicBezTo>
                  <a:cubicBezTo>
                    <a:pt x="927" y="9"/>
                    <a:pt x="890" y="0"/>
                    <a:pt x="8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6" name="Google Shape;46586;p69"/>
            <p:cNvSpPr/>
            <p:nvPr/>
          </p:nvSpPr>
          <p:spPr>
            <a:xfrm>
              <a:off x="1455196" y="3781052"/>
              <a:ext cx="68903" cy="14885"/>
            </a:xfrm>
            <a:custGeom>
              <a:avLst/>
              <a:gdLst/>
              <a:ahLst/>
              <a:cxnLst/>
              <a:rect l="l" t="t" r="r" b="b"/>
              <a:pathLst>
                <a:path w="1597" h="345" extrusionOk="0">
                  <a:moveTo>
                    <a:pt x="1436" y="1"/>
                  </a:moveTo>
                  <a:cubicBezTo>
                    <a:pt x="1231" y="1"/>
                    <a:pt x="1030" y="50"/>
                    <a:pt x="822" y="107"/>
                  </a:cubicBezTo>
                  <a:cubicBezTo>
                    <a:pt x="560" y="178"/>
                    <a:pt x="275" y="238"/>
                    <a:pt x="1" y="297"/>
                  </a:cubicBezTo>
                  <a:cubicBezTo>
                    <a:pt x="1" y="309"/>
                    <a:pt x="25" y="333"/>
                    <a:pt x="25" y="345"/>
                  </a:cubicBezTo>
                  <a:cubicBezTo>
                    <a:pt x="548" y="238"/>
                    <a:pt x="1084" y="118"/>
                    <a:pt x="1596" y="11"/>
                  </a:cubicBezTo>
                  <a:cubicBezTo>
                    <a:pt x="1542" y="4"/>
                    <a:pt x="1489" y="1"/>
                    <a:pt x="14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7" name="Google Shape;46587;p69"/>
            <p:cNvSpPr/>
            <p:nvPr/>
          </p:nvSpPr>
          <p:spPr>
            <a:xfrm>
              <a:off x="1366835" y="3773286"/>
              <a:ext cx="39089" cy="13418"/>
            </a:xfrm>
            <a:custGeom>
              <a:avLst/>
              <a:gdLst/>
              <a:ahLst/>
              <a:cxnLst/>
              <a:rect l="l" t="t" r="r" b="b"/>
              <a:pathLst>
                <a:path w="906" h="311" extrusionOk="0">
                  <a:moveTo>
                    <a:pt x="906" y="1"/>
                  </a:moveTo>
                  <a:lnTo>
                    <a:pt x="906" y="1"/>
                  </a:lnTo>
                  <a:cubicBezTo>
                    <a:pt x="608" y="96"/>
                    <a:pt x="310" y="168"/>
                    <a:pt x="1" y="227"/>
                  </a:cubicBezTo>
                  <a:cubicBezTo>
                    <a:pt x="13" y="251"/>
                    <a:pt x="13" y="287"/>
                    <a:pt x="37" y="310"/>
                  </a:cubicBezTo>
                  <a:cubicBezTo>
                    <a:pt x="334" y="215"/>
                    <a:pt x="608" y="108"/>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8" name="Google Shape;46588;p69"/>
            <p:cNvSpPr/>
            <p:nvPr/>
          </p:nvSpPr>
          <p:spPr>
            <a:xfrm>
              <a:off x="1674027" y="3807586"/>
              <a:ext cx="26275" cy="5825"/>
            </a:xfrm>
            <a:custGeom>
              <a:avLst/>
              <a:gdLst/>
              <a:ahLst/>
              <a:cxnLst/>
              <a:rect l="l" t="t" r="r" b="b"/>
              <a:pathLst>
                <a:path w="609" h="135" extrusionOk="0">
                  <a:moveTo>
                    <a:pt x="268" y="1"/>
                  </a:moveTo>
                  <a:cubicBezTo>
                    <a:pt x="176" y="1"/>
                    <a:pt x="85" y="29"/>
                    <a:pt x="1" y="135"/>
                  </a:cubicBezTo>
                  <a:cubicBezTo>
                    <a:pt x="215" y="99"/>
                    <a:pt x="418" y="75"/>
                    <a:pt x="608" y="39"/>
                  </a:cubicBezTo>
                  <a:lnTo>
                    <a:pt x="608" y="39"/>
                  </a:lnTo>
                  <a:cubicBezTo>
                    <a:pt x="601" y="40"/>
                    <a:pt x="593" y="40"/>
                    <a:pt x="586" y="40"/>
                  </a:cubicBezTo>
                  <a:cubicBezTo>
                    <a:pt x="486" y="40"/>
                    <a:pt x="377"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9" name="Google Shape;46589;p69"/>
            <p:cNvSpPr/>
            <p:nvPr/>
          </p:nvSpPr>
          <p:spPr>
            <a:xfrm>
              <a:off x="1631918" y="3814403"/>
              <a:ext cx="29339" cy="7723"/>
            </a:xfrm>
            <a:custGeom>
              <a:avLst/>
              <a:gdLst/>
              <a:ahLst/>
              <a:cxnLst/>
              <a:rect l="l" t="t" r="r" b="b"/>
              <a:pathLst>
                <a:path w="680" h="179" extrusionOk="0">
                  <a:moveTo>
                    <a:pt x="655" y="0"/>
                  </a:moveTo>
                  <a:cubicBezTo>
                    <a:pt x="441" y="48"/>
                    <a:pt x="227" y="107"/>
                    <a:pt x="1" y="155"/>
                  </a:cubicBezTo>
                  <a:cubicBezTo>
                    <a:pt x="24" y="155"/>
                    <a:pt x="24" y="167"/>
                    <a:pt x="24" y="179"/>
                  </a:cubicBezTo>
                  <a:cubicBezTo>
                    <a:pt x="239" y="119"/>
                    <a:pt x="453" y="72"/>
                    <a:pt x="679" y="36"/>
                  </a:cubicBezTo>
                  <a:cubicBezTo>
                    <a:pt x="655" y="12"/>
                    <a:pt x="655" y="0"/>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0" name="Google Shape;46590;p69"/>
            <p:cNvSpPr/>
            <p:nvPr/>
          </p:nvSpPr>
          <p:spPr>
            <a:xfrm>
              <a:off x="1569746" y="3793866"/>
              <a:ext cx="12900" cy="7723"/>
            </a:xfrm>
            <a:custGeom>
              <a:avLst/>
              <a:gdLst/>
              <a:ahLst/>
              <a:cxnLst/>
              <a:rect l="l" t="t" r="r" b="b"/>
              <a:pathLst>
                <a:path w="299" h="179" extrusionOk="0">
                  <a:moveTo>
                    <a:pt x="287" y="0"/>
                  </a:moveTo>
                  <a:cubicBezTo>
                    <a:pt x="168" y="36"/>
                    <a:pt x="96" y="48"/>
                    <a:pt x="1" y="72"/>
                  </a:cubicBezTo>
                  <a:cubicBezTo>
                    <a:pt x="1" y="119"/>
                    <a:pt x="13" y="155"/>
                    <a:pt x="25" y="179"/>
                  </a:cubicBezTo>
                  <a:cubicBezTo>
                    <a:pt x="120" y="155"/>
                    <a:pt x="191" y="131"/>
                    <a:pt x="287" y="107"/>
                  </a:cubicBezTo>
                  <a:cubicBezTo>
                    <a:pt x="299" y="107"/>
                    <a:pt x="287" y="48"/>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91" name="Google Shape;46591;p69"/>
          <p:cNvGrpSpPr/>
          <p:nvPr/>
        </p:nvGrpSpPr>
        <p:grpSpPr>
          <a:xfrm flipH="1">
            <a:off x="3868955" y="589391"/>
            <a:ext cx="939607" cy="1421017"/>
            <a:chOff x="6388575" y="978425"/>
            <a:chExt cx="579575" cy="871950"/>
          </a:xfrm>
        </p:grpSpPr>
        <p:sp>
          <p:nvSpPr>
            <p:cNvPr id="46592" name="Google Shape;46592;p69"/>
            <p:cNvSpPr/>
            <p:nvPr/>
          </p:nvSpPr>
          <p:spPr>
            <a:xfrm>
              <a:off x="6388875" y="1413100"/>
              <a:ext cx="568250" cy="437275"/>
            </a:xfrm>
            <a:custGeom>
              <a:avLst/>
              <a:gdLst/>
              <a:ahLst/>
              <a:cxnLst/>
              <a:rect l="l" t="t" r="r" b="b"/>
              <a:pathLst>
                <a:path w="22730" h="17491" extrusionOk="0">
                  <a:moveTo>
                    <a:pt x="5109" y="2120"/>
                  </a:moveTo>
                  <a:cubicBezTo>
                    <a:pt x="5120" y="2167"/>
                    <a:pt x="5132" y="2215"/>
                    <a:pt x="5144" y="2275"/>
                  </a:cubicBezTo>
                  <a:cubicBezTo>
                    <a:pt x="5073" y="2227"/>
                    <a:pt x="5013" y="2179"/>
                    <a:pt x="4942" y="2156"/>
                  </a:cubicBezTo>
                  <a:cubicBezTo>
                    <a:pt x="5001" y="2144"/>
                    <a:pt x="5061" y="2120"/>
                    <a:pt x="5109" y="2120"/>
                  </a:cubicBezTo>
                  <a:close/>
                  <a:moveTo>
                    <a:pt x="3465" y="4525"/>
                  </a:moveTo>
                  <a:cubicBezTo>
                    <a:pt x="3763" y="5073"/>
                    <a:pt x="4061" y="5632"/>
                    <a:pt x="4358" y="6204"/>
                  </a:cubicBezTo>
                  <a:cubicBezTo>
                    <a:pt x="4001" y="5680"/>
                    <a:pt x="3692" y="5132"/>
                    <a:pt x="3465" y="4537"/>
                  </a:cubicBezTo>
                  <a:lnTo>
                    <a:pt x="3465" y="4525"/>
                  </a:lnTo>
                  <a:close/>
                  <a:moveTo>
                    <a:pt x="18039" y="11847"/>
                  </a:moveTo>
                  <a:cubicBezTo>
                    <a:pt x="18051" y="11942"/>
                    <a:pt x="18063" y="12038"/>
                    <a:pt x="18063" y="12145"/>
                  </a:cubicBezTo>
                  <a:cubicBezTo>
                    <a:pt x="18051" y="12145"/>
                    <a:pt x="18039" y="12121"/>
                    <a:pt x="18027" y="12109"/>
                  </a:cubicBezTo>
                  <a:cubicBezTo>
                    <a:pt x="18027" y="12026"/>
                    <a:pt x="18039" y="11931"/>
                    <a:pt x="18039" y="11847"/>
                  </a:cubicBezTo>
                  <a:close/>
                  <a:moveTo>
                    <a:pt x="16098" y="1"/>
                  </a:moveTo>
                  <a:cubicBezTo>
                    <a:pt x="15687" y="1"/>
                    <a:pt x="15279" y="29"/>
                    <a:pt x="14884" y="84"/>
                  </a:cubicBezTo>
                  <a:cubicBezTo>
                    <a:pt x="13419" y="298"/>
                    <a:pt x="12145" y="953"/>
                    <a:pt x="10835" y="1572"/>
                  </a:cubicBezTo>
                  <a:cubicBezTo>
                    <a:pt x="10562" y="1691"/>
                    <a:pt x="10300" y="1822"/>
                    <a:pt x="10026" y="1929"/>
                  </a:cubicBezTo>
                  <a:cubicBezTo>
                    <a:pt x="9083" y="2157"/>
                    <a:pt x="8118" y="2275"/>
                    <a:pt x="7131" y="2275"/>
                  </a:cubicBezTo>
                  <a:cubicBezTo>
                    <a:pt x="7084" y="2275"/>
                    <a:pt x="7037" y="2275"/>
                    <a:pt x="6990" y="2275"/>
                  </a:cubicBezTo>
                  <a:cubicBezTo>
                    <a:pt x="6692" y="2084"/>
                    <a:pt x="6442" y="1810"/>
                    <a:pt x="6561" y="1525"/>
                  </a:cubicBezTo>
                  <a:cubicBezTo>
                    <a:pt x="6668" y="1429"/>
                    <a:pt x="6752" y="1310"/>
                    <a:pt x="6847" y="1167"/>
                  </a:cubicBezTo>
                  <a:cubicBezTo>
                    <a:pt x="6859" y="1084"/>
                    <a:pt x="6871" y="989"/>
                    <a:pt x="6918" y="905"/>
                  </a:cubicBezTo>
                  <a:cubicBezTo>
                    <a:pt x="6930" y="894"/>
                    <a:pt x="6930" y="858"/>
                    <a:pt x="6954" y="846"/>
                  </a:cubicBezTo>
                  <a:cubicBezTo>
                    <a:pt x="6978" y="429"/>
                    <a:pt x="6633" y="84"/>
                    <a:pt x="6252" y="60"/>
                  </a:cubicBezTo>
                  <a:cubicBezTo>
                    <a:pt x="6085" y="143"/>
                    <a:pt x="5918" y="251"/>
                    <a:pt x="5763" y="334"/>
                  </a:cubicBezTo>
                  <a:cubicBezTo>
                    <a:pt x="5680" y="382"/>
                    <a:pt x="5609" y="393"/>
                    <a:pt x="5537" y="417"/>
                  </a:cubicBezTo>
                  <a:cubicBezTo>
                    <a:pt x="5501" y="441"/>
                    <a:pt x="5478" y="477"/>
                    <a:pt x="5442" y="513"/>
                  </a:cubicBezTo>
                  <a:cubicBezTo>
                    <a:pt x="5228" y="632"/>
                    <a:pt x="4823" y="655"/>
                    <a:pt x="4668" y="679"/>
                  </a:cubicBezTo>
                  <a:cubicBezTo>
                    <a:pt x="4227" y="763"/>
                    <a:pt x="3799" y="870"/>
                    <a:pt x="3346" y="965"/>
                  </a:cubicBezTo>
                  <a:cubicBezTo>
                    <a:pt x="3078" y="1015"/>
                    <a:pt x="2678" y="1101"/>
                    <a:pt x="2306" y="1101"/>
                  </a:cubicBezTo>
                  <a:cubicBezTo>
                    <a:pt x="1968" y="1101"/>
                    <a:pt x="1653" y="1030"/>
                    <a:pt x="1477" y="798"/>
                  </a:cubicBezTo>
                  <a:cubicBezTo>
                    <a:pt x="1430" y="739"/>
                    <a:pt x="1370" y="691"/>
                    <a:pt x="1322" y="655"/>
                  </a:cubicBezTo>
                  <a:lnTo>
                    <a:pt x="477" y="655"/>
                  </a:lnTo>
                  <a:cubicBezTo>
                    <a:pt x="465" y="727"/>
                    <a:pt x="417" y="798"/>
                    <a:pt x="370" y="870"/>
                  </a:cubicBezTo>
                  <a:cubicBezTo>
                    <a:pt x="1" y="1417"/>
                    <a:pt x="489" y="2179"/>
                    <a:pt x="846" y="2703"/>
                  </a:cubicBezTo>
                  <a:cubicBezTo>
                    <a:pt x="1037" y="2703"/>
                    <a:pt x="1239" y="2775"/>
                    <a:pt x="1370" y="2929"/>
                  </a:cubicBezTo>
                  <a:cubicBezTo>
                    <a:pt x="1680" y="3251"/>
                    <a:pt x="1846" y="3644"/>
                    <a:pt x="1930" y="4072"/>
                  </a:cubicBezTo>
                  <a:cubicBezTo>
                    <a:pt x="1941" y="4144"/>
                    <a:pt x="1941" y="4227"/>
                    <a:pt x="1941" y="4299"/>
                  </a:cubicBezTo>
                  <a:lnTo>
                    <a:pt x="2311" y="4882"/>
                  </a:lnTo>
                  <a:cubicBezTo>
                    <a:pt x="3108" y="6382"/>
                    <a:pt x="4108" y="7894"/>
                    <a:pt x="4537" y="9561"/>
                  </a:cubicBezTo>
                  <a:cubicBezTo>
                    <a:pt x="4597" y="9764"/>
                    <a:pt x="4656" y="9954"/>
                    <a:pt x="4704" y="10157"/>
                  </a:cubicBezTo>
                  <a:cubicBezTo>
                    <a:pt x="4847" y="10859"/>
                    <a:pt x="4859" y="11573"/>
                    <a:pt x="4847" y="12288"/>
                  </a:cubicBezTo>
                  <a:cubicBezTo>
                    <a:pt x="4847" y="12645"/>
                    <a:pt x="4823" y="12990"/>
                    <a:pt x="4811" y="13336"/>
                  </a:cubicBezTo>
                  <a:cubicBezTo>
                    <a:pt x="4787" y="13455"/>
                    <a:pt x="4811" y="13597"/>
                    <a:pt x="4787" y="13764"/>
                  </a:cubicBezTo>
                  <a:cubicBezTo>
                    <a:pt x="4656" y="13812"/>
                    <a:pt x="4525" y="13895"/>
                    <a:pt x="4430" y="14002"/>
                  </a:cubicBezTo>
                  <a:cubicBezTo>
                    <a:pt x="4311" y="13967"/>
                    <a:pt x="4192" y="13955"/>
                    <a:pt x="4097" y="13943"/>
                  </a:cubicBezTo>
                  <a:cubicBezTo>
                    <a:pt x="3823" y="13907"/>
                    <a:pt x="3561" y="13871"/>
                    <a:pt x="3287" y="13836"/>
                  </a:cubicBezTo>
                  <a:cubicBezTo>
                    <a:pt x="3096" y="14288"/>
                    <a:pt x="2906" y="14729"/>
                    <a:pt x="2870" y="15217"/>
                  </a:cubicBezTo>
                  <a:cubicBezTo>
                    <a:pt x="2954" y="15181"/>
                    <a:pt x="3084" y="15145"/>
                    <a:pt x="3215" y="15145"/>
                  </a:cubicBezTo>
                  <a:lnTo>
                    <a:pt x="5109" y="15145"/>
                  </a:lnTo>
                  <a:cubicBezTo>
                    <a:pt x="5359" y="15145"/>
                    <a:pt x="5549" y="15252"/>
                    <a:pt x="5668" y="15395"/>
                  </a:cubicBezTo>
                  <a:cubicBezTo>
                    <a:pt x="5847" y="15300"/>
                    <a:pt x="5966" y="15157"/>
                    <a:pt x="6049" y="14979"/>
                  </a:cubicBezTo>
                  <a:cubicBezTo>
                    <a:pt x="6490" y="14717"/>
                    <a:pt x="6799" y="14252"/>
                    <a:pt x="6787" y="13717"/>
                  </a:cubicBezTo>
                  <a:cubicBezTo>
                    <a:pt x="7275" y="12752"/>
                    <a:pt x="7526" y="11681"/>
                    <a:pt x="7502" y="10597"/>
                  </a:cubicBezTo>
                  <a:lnTo>
                    <a:pt x="7502" y="10597"/>
                  </a:lnTo>
                  <a:cubicBezTo>
                    <a:pt x="7597" y="11157"/>
                    <a:pt x="7656" y="11728"/>
                    <a:pt x="7680" y="12288"/>
                  </a:cubicBezTo>
                  <a:cubicBezTo>
                    <a:pt x="7692" y="12657"/>
                    <a:pt x="7704" y="13812"/>
                    <a:pt x="7442" y="14502"/>
                  </a:cubicBezTo>
                  <a:cubicBezTo>
                    <a:pt x="7371" y="14598"/>
                    <a:pt x="7275" y="14669"/>
                    <a:pt x="7204" y="14764"/>
                  </a:cubicBezTo>
                  <a:cubicBezTo>
                    <a:pt x="7133" y="14836"/>
                    <a:pt x="7073" y="14919"/>
                    <a:pt x="7037" y="15014"/>
                  </a:cubicBezTo>
                  <a:cubicBezTo>
                    <a:pt x="6972" y="15043"/>
                    <a:pt x="6899" y="15059"/>
                    <a:pt x="6819" y="15059"/>
                  </a:cubicBezTo>
                  <a:cubicBezTo>
                    <a:pt x="6767" y="15059"/>
                    <a:pt x="6713" y="15052"/>
                    <a:pt x="6656" y="15038"/>
                  </a:cubicBezTo>
                  <a:cubicBezTo>
                    <a:pt x="6582" y="15017"/>
                    <a:pt x="6511" y="15007"/>
                    <a:pt x="6443" y="15007"/>
                  </a:cubicBezTo>
                  <a:cubicBezTo>
                    <a:pt x="6088" y="15007"/>
                    <a:pt x="5833" y="15274"/>
                    <a:pt x="5763" y="15574"/>
                  </a:cubicBezTo>
                  <a:cubicBezTo>
                    <a:pt x="5835" y="15741"/>
                    <a:pt x="5835" y="15931"/>
                    <a:pt x="5799" y="16098"/>
                  </a:cubicBezTo>
                  <a:cubicBezTo>
                    <a:pt x="5882" y="16264"/>
                    <a:pt x="6013" y="16395"/>
                    <a:pt x="6240" y="16455"/>
                  </a:cubicBezTo>
                  <a:cubicBezTo>
                    <a:pt x="6299" y="16443"/>
                    <a:pt x="6359" y="16443"/>
                    <a:pt x="6394" y="16443"/>
                  </a:cubicBezTo>
                  <a:lnTo>
                    <a:pt x="7466" y="16443"/>
                  </a:lnTo>
                  <a:cubicBezTo>
                    <a:pt x="7883" y="16276"/>
                    <a:pt x="8240" y="15967"/>
                    <a:pt x="8502" y="15562"/>
                  </a:cubicBezTo>
                  <a:cubicBezTo>
                    <a:pt x="9550" y="14419"/>
                    <a:pt x="10550" y="13133"/>
                    <a:pt x="10907" y="11681"/>
                  </a:cubicBezTo>
                  <a:cubicBezTo>
                    <a:pt x="10919" y="11657"/>
                    <a:pt x="10955" y="11657"/>
                    <a:pt x="10966" y="11645"/>
                  </a:cubicBezTo>
                  <a:cubicBezTo>
                    <a:pt x="11276" y="11442"/>
                    <a:pt x="11478" y="10978"/>
                    <a:pt x="11240" y="10633"/>
                  </a:cubicBezTo>
                  <a:cubicBezTo>
                    <a:pt x="11205" y="10609"/>
                    <a:pt x="11193" y="10561"/>
                    <a:pt x="11157" y="10526"/>
                  </a:cubicBezTo>
                  <a:cubicBezTo>
                    <a:pt x="11145" y="10502"/>
                    <a:pt x="11145" y="10466"/>
                    <a:pt x="11133" y="10442"/>
                  </a:cubicBezTo>
                  <a:lnTo>
                    <a:pt x="11133" y="10418"/>
                  </a:lnTo>
                  <a:cubicBezTo>
                    <a:pt x="11133" y="10264"/>
                    <a:pt x="11074" y="10121"/>
                    <a:pt x="11002" y="9990"/>
                  </a:cubicBezTo>
                  <a:cubicBezTo>
                    <a:pt x="10978" y="9918"/>
                    <a:pt x="10978" y="9859"/>
                    <a:pt x="10966" y="9787"/>
                  </a:cubicBezTo>
                  <a:cubicBezTo>
                    <a:pt x="10943" y="9609"/>
                    <a:pt x="10907" y="9442"/>
                    <a:pt x="10859" y="9264"/>
                  </a:cubicBezTo>
                  <a:lnTo>
                    <a:pt x="10859" y="9264"/>
                  </a:lnTo>
                  <a:cubicBezTo>
                    <a:pt x="11026" y="9323"/>
                    <a:pt x="11205" y="9359"/>
                    <a:pt x="11383" y="9371"/>
                  </a:cubicBezTo>
                  <a:cubicBezTo>
                    <a:pt x="11455" y="9371"/>
                    <a:pt x="11538" y="9383"/>
                    <a:pt x="11621" y="9383"/>
                  </a:cubicBezTo>
                  <a:cubicBezTo>
                    <a:pt x="11780" y="9219"/>
                    <a:pt x="12010" y="9125"/>
                    <a:pt x="12228" y="9125"/>
                  </a:cubicBezTo>
                  <a:cubicBezTo>
                    <a:pt x="12517" y="9125"/>
                    <a:pt x="12787" y="9289"/>
                    <a:pt x="12848" y="9668"/>
                  </a:cubicBezTo>
                  <a:cubicBezTo>
                    <a:pt x="13002" y="10645"/>
                    <a:pt x="13467" y="12014"/>
                    <a:pt x="14229" y="12943"/>
                  </a:cubicBezTo>
                  <a:cubicBezTo>
                    <a:pt x="14479" y="13169"/>
                    <a:pt x="14729" y="13371"/>
                    <a:pt x="15015" y="13550"/>
                  </a:cubicBezTo>
                  <a:cubicBezTo>
                    <a:pt x="15062" y="13609"/>
                    <a:pt x="15110" y="13669"/>
                    <a:pt x="15169" y="13728"/>
                  </a:cubicBezTo>
                  <a:cubicBezTo>
                    <a:pt x="15479" y="13895"/>
                    <a:pt x="15824" y="13978"/>
                    <a:pt x="16193" y="13978"/>
                  </a:cubicBezTo>
                  <a:cubicBezTo>
                    <a:pt x="17039" y="13978"/>
                    <a:pt x="17134" y="15133"/>
                    <a:pt x="16491" y="15407"/>
                  </a:cubicBezTo>
                  <a:cubicBezTo>
                    <a:pt x="16503" y="15443"/>
                    <a:pt x="16503" y="15491"/>
                    <a:pt x="16515" y="15514"/>
                  </a:cubicBezTo>
                  <a:cubicBezTo>
                    <a:pt x="16312" y="15645"/>
                    <a:pt x="16086" y="15764"/>
                    <a:pt x="15919" y="15848"/>
                  </a:cubicBezTo>
                  <a:cubicBezTo>
                    <a:pt x="15510" y="16024"/>
                    <a:pt x="15069" y="16109"/>
                    <a:pt x="14628" y="16109"/>
                  </a:cubicBezTo>
                  <a:cubicBezTo>
                    <a:pt x="14414" y="16109"/>
                    <a:pt x="14200" y="16089"/>
                    <a:pt x="13991" y="16050"/>
                  </a:cubicBezTo>
                  <a:cubicBezTo>
                    <a:pt x="13940" y="16041"/>
                    <a:pt x="13890" y="16037"/>
                    <a:pt x="13843" y="16037"/>
                  </a:cubicBezTo>
                  <a:cubicBezTo>
                    <a:pt x="13513" y="16037"/>
                    <a:pt x="13270" y="16242"/>
                    <a:pt x="13145" y="16503"/>
                  </a:cubicBezTo>
                  <a:cubicBezTo>
                    <a:pt x="13276" y="16586"/>
                    <a:pt x="13383" y="16717"/>
                    <a:pt x="13419" y="16919"/>
                  </a:cubicBezTo>
                  <a:cubicBezTo>
                    <a:pt x="13514" y="17217"/>
                    <a:pt x="13752" y="17396"/>
                    <a:pt x="14038" y="17491"/>
                  </a:cubicBezTo>
                  <a:cubicBezTo>
                    <a:pt x="14133" y="17419"/>
                    <a:pt x="14253" y="17372"/>
                    <a:pt x="14395" y="17360"/>
                  </a:cubicBezTo>
                  <a:cubicBezTo>
                    <a:pt x="15896" y="17181"/>
                    <a:pt x="17229" y="16681"/>
                    <a:pt x="18384" y="15705"/>
                  </a:cubicBezTo>
                  <a:cubicBezTo>
                    <a:pt x="18420" y="15622"/>
                    <a:pt x="18455" y="15526"/>
                    <a:pt x="18503" y="15443"/>
                  </a:cubicBezTo>
                  <a:cubicBezTo>
                    <a:pt x="18872" y="15193"/>
                    <a:pt x="19110" y="14871"/>
                    <a:pt x="19277" y="14538"/>
                  </a:cubicBezTo>
                  <a:cubicBezTo>
                    <a:pt x="19729" y="14336"/>
                    <a:pt x="20301" y="14181"/>
                    <a:pt x="20682" y="13847"/>
                  </a:cubicBezTo>
                  <a:cubicBezTo>
                    <a:pt x="21396" y="13252"/>
                    <a:pt x="21075" y="12466"/>
                    <a:pt x="20527" y="11942"/>
                  </a:cubicBezTo>
                  <a:cubicBezTo>
                    <a:pt x="20384" y="11573"/>
                    <a:pt x="20182" y="11204"/>
                    <a:pt x="19968" y="10859"/>
                  </a:cubicBezTo>
                  <a:cubicBezTo>
                    <a:pt x="19872" y="10633"/>
                    <a:pt x="19765" y="10430"/>
                    <a:pt x="19670" y="10204"/>
                  </a:cubicBezTo>
                  <a:cubicBezTo>
                    <a:pt x="19491" y="9799"/>
                    <a:pt x="19408" y="9716"/>
                    <a:pt x="19753" y="9418"/>
                  </a:cubicBezTo>
                  <a:cubicBezTo>
                    <a:pt x="19956" y="9240"/>
                    <a:pt x="20182" y="9073"/>
                    <a:pt x="20372" y="8894"/>
                  </a:cubicBezTo>
                  <a:cubicBezTo>
                    <a:pt x="21218" y="8073"/>
                    <a:pt x="21801" y="6954"/>
                    <a:pt x="22027" y="5787"/>
                  </a:cubicBezTo>
                  <a:cubicBezTo>
                    <a:pt x="22206" y="5489"/>
                    <a:pt x="22349" y="5192"/>
                    <a:pt x="22444" y="4858"/>
                  </a:cubicBezTo>
                  <a:cubicBezTo>
                    <a:pt x="22730" y="3715"/>
                    <a:pt x="22206" y="2644"/>
                    <a:pt x="21396" y="1882"/>
                  </a:cubicBezTo>
                  <a:cubicBezTo>
                    <a:pt x="20006" y="599"/>
                    <a:pt x="18004" y="1"/>
                    <a:pt x="16098" y="1"/>
                  </a:cubicBezTo>
                  <a:close/>
                </a:path>
              </a:pathLst>
            </a:custGeom>
            <a:solidFill>
              <a:srgbClr val="A39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3" name="Google Shape;46593;p69"/>
            <p:cNvSpPr/>
            <p:nvPr/>
          </p:nvSpPr>
          <p:spPr>
            <a:xfrm>
              <a:off x="6388575" y="1408625"/>
              <a:ext cx="175950" cy="262225"/>
            </a:xfrm>
            <a:custGeom>
              <a:avLst/>
              <a:gdLst/>
              <a:ahLst/>
              <a:cxnLst/>
              <a:rect l="l" t="t" r="r" b="b"/>
              <a:pathLst>
                <a:path w="7038" h="10489" extrusionOk="0">
                  <a:moveTo>
                    <a:pt x="6680" y="1"/>
                  </a:moveTo>
                  <a:cubicBezTo>
                    <a:pt x="6633" y="13"/>
                    <a:pt x="6609" y="25"/>
                    <a:pt x="6585" y="37"/>
                  </a:cubicBezTo>
                  <a:cubicBezTo>
                    <a:pt x="6502" y="84"/>
                    <a:pt x="6430" y="132"/>
                    <a:pt x="6335" y="191"/>
                  </a:cubicBezTo>
                  <a:cubicBezTo>
                    <a:pt x="6144" y="501"/>
                    <a:pt x="5990" y="834"/>
                    <a:pt x="5859" y="1168"/>
                  </a:cubicBezTo>
                  <a:cubicBezTo>
                    <a:pt x="5752" y="1454"/>
                    <a:pt x="5894" y="1763"/>
                    <a:pt x="6109" y="1942"/>
                  </a:cubicBezTo>
                  <a:cubicBezTo>
                    <a:pt x="6095" y="1941"/>
                    <a:pt x="6081" y="1941"/>
                    <a:pt x="6067" y="1941"/>
                  </a:cubicBezTo>
                  <a:cubicBezTo>
                    <a:pt x="5830" y="1941"/>
                    <a:pt x="5587" y="2037"/>
                    <a:pt x="5418" y="2239"/>
                  </a:cubicBezTo>
                  <a:cubicBezTo>
                    <a:pt x="5319" y="2217"/>
                    <a:pt x="5219" y="2206"/>
                    <a:pt x="5114" y="2206"/>
                  </a:cubicBezTo>
                  <a:cubicBezTo>
                    <a:pt x="4941" y="2206"/>
                    <a:pt x="4757" y="2235"/>
                    <a:pt x="4549" y="2287"/>
                  </a:cubicBezTo>
                  <a:cubicBezTo>
                    <a:pt x="4406" y="2335"/>
                    <a:pt x="4263" y="2394"/>
                    <a:pt x="4144" y="2454"/>
                  </a:cubicBezTo>
                  <a:cubicBezTo>
                    <a:pt x="3632" y="2382"/>
                    <a:pt x="3120" y="2275"/>
                    <a:pt x="3013" y="2239"/>
                  </a:cubicBezTo>
                  <a:cubicBezTo>
                    <a:pt x="2632" y="2156"/>
                    <a:pt x="2299" y="2001"/>
                    <a:pt x="1989" y="1823"/>
                  </a:cubicBezTo>
                  <a:cubicBezTo>
                    <a:pt x="1632" y="1394"/>
                    <a:pt x="1203" y="1073"/>
                    <a:pt x="691" y="799"/>
                  </a:cubicBezTo>
                  <a:lnTo>
                    <a:pt x="453" y="799"/>
                  </a:lnTo>
                  <a:cubicBezTo>
                    <a:pt x="441" y="870"/>
                    <a:pt x="394" y="953"/>
                    <a:pt x="358" y="1025"/>
                  </a:cubicBezTo>
                  <a:cubicBezTo>
                    <a:pt x="1" y="1561"/>
                    <a:pt x="441" y="2275"/>
                    <a:pt x="787" y="2799"/>
                  </a:cubicBezTo>
                  <a:cubicBezTo>
                    <a:pt x="810" y="2811"/>
                    <a:pt x="846" y="2835"/>
                    <a:pt x="894" y="2858"/>
                  </a:cubicBezTo>
                  <a:cubicBezTo>
                    <a:pt x="1072" y="2870"/>
                    <a:pt x="1227" y="2942"/>
                    <a:pt x="1346" y="3061"/>
                  </a:cubicBezTo>
                  <a:cubicBezTo>
                    <a:pt x="1668" y="3394"/>
                    <a:pt x="1823" y="3775"/>
                    <a:pt x="1918" y="4204"/>
                  </a:cubicBezTo>
                  <a:cubicBezTo>
                    <a:pt x="1930" y="4287"/>
                    <a:pt x="1930" y="4359"/>
                    <a:pt x="1930" y="4418"/>
                  </a:cubicBezTo>
                  <a:cubicBezTo>
                    <a:pt x="2049" y="4609"/>
                    <a:pt x="2168" y="4799"/>
                    <a:pt x="2287" y="5013"/>
                  </a:cubicBezTo>
                  <a:cubicBezTo>
                    <a:pt x="2882" y="6145"/>
                    <a:pt x="3597" y="7288"/>
                    <a:pt x="4109" y="8478"/>
                  </a:cubicBezTo>
                  <a:lnTo>
                    <a:pt x="4228" y="8597"/>
                  </a:lnTo>
                  <a:cubicBezTo>
                    <a:pt x="4620" y="9300"/>
                    <a:pt x="5073" y="9943"/>
                    <a:pt x="5680" y="10371"/>
                  </a:cubicBezTo>
                  <a:cubicBezTo>
                    <a:pt x="5795" y="10453"/>
                    <a:pt x="5918" y="10488"/>
                    <a:pt x="6039" y="10488"/>
                  </a:cubicBezTo>
                  <a:cubicBezTo>
                    <a:pt x="6555" y="10488"/>
                    <a:pt x="7030" y="9842"/>
                    <a:pt x="6692" y="9359"/>
                  </a:cubicBezTo>
                  <a:cubicBezTo>
                    <a:pt x="6395" y="8907"/>
                    <a:pt x="6037" y="8431"/>
                    <a:pt x="5656" y="8002"/>
                  </a:cubicBezTo>
                  <a:cubicBezTo>
                    <a:pt x="5394" y="7573"/>
                    <a:pt x="5156" y="7145"/>
                    <a:pt x="4906" y="6704"/>
                  </a:cubicBezTo>
                  <a:cubicBezTo>
                    <a:pt x="4787" y="6502"/>
                    <a:pt x="4668" y="6276"/>
                    <a:pt x="4549" y="6073"/>
                  </a:cubicBezTo>
                  <a:cubicBezTo>
                    <a:pt x="4501" y="5978"/>
                    <a:pt x="4466" y="5906"/>
                    <a:pt x="4406" y="5811"/>
                  </a:cubicBezTo>
                  <a:cubicBezTo>
                    <a:pt x="4406" y="5799"/>
                    <a:pt x="4406" y="5799"/>
                    <a:pt x="4382" y="5787"/>
                  </a:cubicBezTo>
                  <a:cubicBezTo>
                    <a:pt x="4466" y="5752"/>
                    <a:pt x="4525" y="5728"/>
                    <a:pt x="4597" y="5692"/>
                  </a:cubicBezTo>
                  <a:cubicBezTo>
                    <a:pt x="4716" y="5633"/>
                    <a:pt x="4835" y="5597"/>
                    <a:pt x="4966" y="5537"/>
                  </a:cubicBezTo>
                  <a:cubicBezTo>
                    <a:pt x="5075" y="5592"/>
                    <a:pt x="5201" y="5626"/>
                    <a:pt x="5321" y="5626"/>
                  </a:cubicBezTo>
                  <a:cubicBezTo>
                    <a:pt x="5383" y="5626"/>
                    <a:pt x="5445" y="5617"/>
                    <a:pt x="5502" y="5597"/>
                  </a:cubicBezTo>
                  <a:cubicBezTo>
                    <a:pt x="6561" y="5192"/>
                    <a:pt x="6847" y="4085"/>
                    <a:pt x="6525" y="3251"/>
                  </a:cubicBezTo>
                  <a:cubicBezTo>
                    <a:pt x="6609" y="3132"/>
                    <a:pt x="6680" y="3001"/>
                    <a:pt x="6740" y="2858"/>
                  </a:cubicBezTo>
                  <a:cubicBezTo>
                    <a:pt x="6859" y="2537"/>
                    <a:pt x="6752" y="2275"/>
                    <a:pt x="6561" y="2120"/>
                  </a:cubicBezTo>
                  <a:cubicBezTo>
                    <a:pt x="6740" y="2120"/>
                    <a:pt x="6906" y="2061"/>
                    <a:pt x="7037" y="1942"/>
                  </a:cubicBezTo>
                  <a:cubicBezTo>
                    <a:pt x="6847" y="1739"/>
                    <a:pt x="6752" y="1430"/>
                    <a:pt x="6918" y="1096"/>
                  </a:cubicBezTo>
                  <a:cubicBezTo>
                    <a:pt x="6942" y="1037"/>
                    <a:pt x="6966" y="977"/>
                    <a:pt x="6990" y="906"/>
                  </a:cubicBezTo>
                  <a:cubicBezTo>
                    <a:pt x="6978" y="858"/>
                    <a:pt x="6942" y="811"/>
                    <a:pt x="6942" y="775"/>
                  </a:cubicBezTo>
                  <a:cubicBezTo>
                    <a:pt x="6871" y="489"/>
                    <a:pt x="6787" y="251"/>
                    <a:pt x="6680" y="1"/>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4" name="Google Shape;46594;p69"/>
            <p:cNvSpPr/>
            <p:nvPr/>
          </p:nvSpPr>
          <p:spPr>
            <a:xfrm>
              <a:off x="6616000" y="983850"/>
              <a:ext cx="340525" cy="476650"/>
            </a:xfrm>
            <a:custGeom>
              <a:avLst/>
              <a:gdLst/>
              <a:ahLst/>
              <a:cxnLst/>
              <a:rect l="l" t="t" r="r" b="b"/>
              <a:pathLst>
                <a:path w="13621" h="19066" extrusionOk="0">
                  <a:moveTo>
                    <a:pt x="11514" y="2895"/>
                  </a:moveTo>
                  <a:lnTo>
                    <a:pt x="11514" y="2895"/>
                  </a:lnTo>
                  <a:cubicBezTo>
                    <a:pt x="11799" y="3133"/>
                    <a:pt x="11990" y="3431"/>
                    <a:pt x="11954" y="3788"/>
                  </a:cubicBezTo>
                  <a:cubicBezTo>
                    <a:pt x="11930" y="3597"/>
                    <a:pt x="11859" y="3419"/>
                    <a:pt x="11740" y="3252"/>
                  </a:cubicBezTo>
                  <a:cubicBezTo>
                    <a:pt x="11716" y="3216"/>
                    <a:pt x="11692" y="3193"/>
                    <a:pt x="11656" y="3157"/>
                  </a:cubicBezTo>
                  <a:cubicBezTo>
                    <a:pt x="11621" y="3074"/>
                    <a:pt x="11573" y="2978"/>
                    <a:pt x="11514" y="2895"/>
                  </a:cubicBezTo>
                  <a:close/>
                  <a:moveTo>
                    <a:pt x="5657" y="0"/>
                  </a:moveTo>
                  <a:cubicBezTo>
                    <a:pt x="4199" y="0"/>
                    <a:pt x="2804" y="348"/>
                    <a:pt x="1762" y="1478"/>
                  </a:cubicBezTo>
                  <a:cubicBezTo>
                    <a:pt x="0" y="3371"/>
                    <a:pt x="119" y="6003"/>
                    <a:pt x="1667" y="7979"/>
                  </a:cubicBezTo>
                  <a:cubicBezTo>
                    <a:pt x="3334" y="10110"/>
                    <a:pt x="5870" y="11336"/>
                    <a:pt x="7775" y="13241"/>
                  </a:cubicBezTo>
                  <a:cubicBezTo>
                    <a:pt x="9109" y="14039"/>
                    <a:pt x="10478" y="15039"/>
                    <a:pt x="10347" y="16659"/>
                  </a:cubicBezTo>
                  <a:cubicBezTo>
                    <a:pt x="10335" y="16897"/>
                    <a:pt x="10216" y="17075"/>
                    <a:pt x="10061" y="17194"/>
                  </a:cubicBezTo>
                  <a:cubicBezTo>
                    <a:pt x="10253" y="17993"/>
                    <a:pt x="10565" y="19066"/>
                    <a:pt x="11427" y="19066"/>
                  </a:cubicBezTo>
                  <a:cubicBezTo>
                    <a:pt x="11581" y="19066"/>
                    <a:pt x="11752" y="19032"/>
                    <a:pt x="11942" y="18956"/>
                  </a:cubicBezTo>
                  <a:cubicBezTo>
                    <a:pt x="12264" y="18814"/>
                    <a:pt x="12502" y="18599"/>
                    <a:pt x="12668" y="18325"/>
                  </a:cubicBezTo>
                  <a:cubicBezTo>
                    <a:pt x="12668" y="18278"/>
                    <a:pt x="12657" y="18254"/>
                    <a:pt x="12657" y="18206"/>
                  </a:cubicBezTo>
                  <a:cubicBezTo>
                    <a:pt x="12657" y="17766"/>
                    <a:pt x="12740" y="17313"/>
                    <a:pt x="12907" y="16897"/>
                  </a:cubicBezTo>
                  <a:cubicBezTo>
                    <a:pt x="12942" y="16837"/>
                    <a:pt x="12966" y="16778"/>
                    <a:pt x="13002" y="16730"/>
                  </a:cubicBezTo>
                  <a:cubicBezTo>
                    <a:pt x="12978" y="16218"/>
                    <a:pt x="12907" y="15706"/>
                    <a:pt x="12835" y="15301"/>
                  </a:cubicBezTo>
                  <a:cubicBezTo>
                    <a:pt x="12561" y="13837"/>
                    <a:pt x="11871" y="12444"/>
                    <a:pt x="10978" y="11253"/>
                  </a:cubicBezTo>
                  <a:cubicBezTo>
                    <a:pt x="9347" y="9110"/>
                    <a:pt x="7084" y="7669"/>
                    <a:pt x="4763" y="6372"/>
                  </a:cubicBezTo>
                  <a:cubicBezTo>
                    <a:pt x="4572" y="6062"/>
                    <a:pt x="4429" y="5717"/>
                    <a:pt x="4429" y="5360"/>
                  </a:cubicBezTo>
                  <a:cubicBezTo>
                    <a:pt x="4418" y="4835"/>
                    <a:pt x="4668" y="4311"/>
                    <a:pt x="5270" y="4311"/>
                  </a:cubicBezTo>
                  <a:cubicBezTo>
                    <a:pt x="5283" y="4311"/>
                    <a:pt x="5297" y="4311"/>
                    <a:pt x="5310" y="4312"/>
                  </a:cubicBezTo>
                  <a:cubicBezTo>
                    <a:pt x="5632" y="4324"/>
                    <a:pt x="5965" y="4419"/>
                    <a:pt x="6287" y="4574"/>
                  </a:cubicBezTo>
                  <a:cubicBezTo>
                    <a:pt x="6358" y="4538"/>
                    <a:pt x="6453" y="4526"/>
                    <a:pt x="6549" y="4526"/>
                  </a:cubicBezTo>
                  <a:cubicBezTo>
                    <a:pt x="8061" y="4574"/>
                    <a:pt x="9394" y="5229"/>
                    <a:pt x="10811" y="5645"/>
                  </a:cubicBezTo>
                  <a:cubicBezTo>
                    <a:pt x="11156" y="5752"/>
                    <a:pt x="11478" y="5824"/>
                    <a:pt x="11823" y="5895"/>
                  </a:cubicBezTo>
                  <a:cubicBezTo>
                    <a:pt x="12168" y="5812"/>
                    <a:pt x="12478" y="5645"/>
                    <a:pt x="12764" y="5383"/>
                  </a:cubicBezTo>
                  <a:cubicBezTo>
                    <a:pt x="13621" y="4562"/>
                    <a:pt x="13573" y="3252"/>
                    <a:pt x="12954" y="2300"/>
                  </a:cubicBezTo>
                  <a:cubicBezTo>
                    <a:pt x="12823" y="2109"/>
                    <a:pt x="12668" y="1931"/>
                    <a:pt x="12502" y="1764"/>
                  </a:cubicBezTo>
                  <a:cubicBezTo>
                    <a:pt x="11275" y="1597"/>
                    <a:pt x="10156" y="883"/>
                    <a:pt x="8894" y="704"/>
                  </a:cubicBezTo>
                  <a:cubicBezTo>
                    <a:pt x="8608" y="657"/>
                    <a:pt x="8442" y="514"/>
                    <a:pt x="8382" y="299"/>
                  </a:cubicBezTo>
                  <a:cubicBezTo>
                    <a:pt x="7496" y="135"/>
                    <a:pt x="6565" y="0"/>
                    <a:pt x="5657" y="0"/>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5" name="Google Shape;46595;p69"/>
            <p:cNvSpPr/>
            <p:nvPr/>
          </p:nvSpPr>
          <p:spPr>
            <a:xfrm>
              <a:off x="6477000" y="1480675"/>
              <a:ext cx="22050" cy="23600"/>
            </a:xfrm>
            <a:custGeom>
              <a:avLst/>
              <a:gdLst/>
              <a:ahLst/>
              <a:cxnLst/>
              <a:rect l="l" t="t" r="r" b="b"/>
              <a:pathLst>
                <a:path w="882" h="944" extrusionOk="0">
                  <a:moveTo>
                    <a:pt x="452" y="0"/>
                  </a:moveTo>
                  <a:cubicBezTo>
                    <a:pt x="345" y="0"/>
                    <a:pt x="286" y="72"/>
                    <a:pt x="274" y="155"/>
                  </a:cubicBezTo>
                  <a:cubicBezTo>
                    <a:pt x="238" y="179"/>
                    <a:pt x="226" y="226"/>
                    <a:pt x="226" y="274"/>
                  </a:cubicBezTo>
                  <a:cubicBezTo>
                    <a:pt x="226" y="310"/>
                    <a:pt x="238" y="357"/>
                    <a:pt x="250" y="393"/>
                  </a:cubicBezTo>
                  <a:cubicBezTo>
                    <a:pt x="119" y="393"/>
                    <a:pt x="0" y="524"/>
                    <a:pt x="95" y="655"/>
                  </a:cubicBezTo>
                  <a:cubicBezTo>
                    <a:pt x="179" y="810"/>
                    <a:pt x="310" y="893"/>
                    <a:pt x="476" y="941"/>
                  </a:cubicBezTo>
                  <a:cubicBezTo>
                    <a:pt x="488" y="943"/>
                    <a:pt x="500" y="944"/>
                    <a:pt x="512" y="944"/>
                  </a:cubicBezTo>
                  <a:cubicBezTo>
                    <a:pt x="580" y="944"/>
                    <a:pt x="661" y="916"/>
                    <a:pt x="691" y="846"/>
                  </a:cubicBezTo>
                  <a:cubicBezTo>
                    <a:pt x="714" y="774"/>
                    <a:pt x="750" y="691"/>
                    <a:pt x="750" y="596"/>
                  </a:cubicBezTo>
                  <a:cubicBezTo>
                    <a:pt x="881" y="524"/>
                    <a:pt x="845" y="298"/>
                    <a:pt x="667" y="286"/>
                  </a:cubicBezTo>
                  <a:cubicBezTo>
                    <a:pt x="655" y="250"/>
                    <a:pt x="643" y="238"/>
                    <a:pt x="631" y="226"/>
                  </a:cubicBezTo>
                  <a:cubicBezTo>
                    <a:pt x="643" y="119"/>
                    <a:pt x="583" y="0"/>
                    <a:pt x="4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6" name="Google Shape;46596;p69"/>
            <p:cNvSpPr/>
            <p:nvPr/>
          </p:nvSpPr>
          <p:spPr>
            <a:xfrm>
              <a:off x="6533550" y="1468025"/>
              <a:ext cx="14900" cy="16000"/>
            </a:xfrm>
            <a:custGeom>
              <a:avLst/>
              <a:gdLst/>
              <a:ahLst/>
              <a:cxnLst/>
              <a:rect l="l" t="t" r="r" b="b"/>
              <a:pathLst>
                <a:path w="596" h="640" extrusionOk="0">
                  <a:moveTo>
                    <a:pt x="390" y="0"/>
                  </a:moveTo>
                  <a:cubicBezTo>
                    <a:pt x="375" y="0"/>
                    <a:pt x="360" y="2"/>
                    <a:pt x="345" y="6"/>
                  </a:cubicBezTo>
                  <a:cubicBezTo>
                    <a:pt x="238" y="30"/>
                    <a:pt x="191" y="137"/>
                    <a:pt x="215" y="221"/>
                  </a:cubicBezTo>
                  <a:lnTo>
                    <a:pt x="215" y="244"/>
                  </a:lnTo>
                  <a:lnTo>
                    <a:pt x="191" y="268"/>
                  </a:lnTo>
                  <a:cubicBezTo>
                    <a:pt x="179" y="268"/>
                    <a:pt x="179" y="268"/>
                    <a:pt x="179" y="280"/>
                  </a:cubicBezTo>
                  <a:lnTo>
                    <a:pt x="155" y="280"/>
                  </a:lnTo>
                  <a:cubicBezTo>
                    <a:pt x="48" y="292"/>
                    <a:pt x="0" y="423"/>
                    <a:pt x="12" y="506"/>
                  </a:cubicBezTo>
                  <a:cubicBezTo>
                    <a:pt x="43" y="600"/>
                    <a:pt x="130" y="639"/>
                    <a:pt x="207" y="639"/>
                  </a:cubicBezTo>
                  <a:cubicBezTo>
                    <a:pt x="218" y="639"/>
                    <a:pt x="228" y="639"/>
                    <a:pt x="238" y="637"/>
                  </a:cubicBezTo>
                  <a:cubicBezTo>
                    <a:pt x="465" y="613"/>
                    <a:pt x="596" y="363"/>
                    <a:pt x="572" y="137"/>
                  </a:cubicBezTo>
                  <a:cubicBezTo>
                    <a:pt x="552" y="48"/>
                    <a:pt x="466" y="0"/>
                    <a:pt x="3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7" name="Google Shape;46597;p69"/>
            <p:cNvSpPr/>
            <p:nvPr/>
          </p:nvSpPr>
          <p:spPr>
            <a:xfrm>
              <a:off x="6702125" y="1067075"/>
              <a:ext cx="228975" cy="63425"/>
            </a:xfrm>
            <a:custGeom>
              <a:avLst/>
              <a:gdLst/>
              <a:ahLst/>
              <a:cxnLst/>
              <a:rect l="l" t="t" r="r" b="b"/>
              <a:pathLst>
                <a:path w="9159" h="2537" extrusionOk="0">
                  <a:moveTo>
                    <a:pt x="2310" y="1"/>
                  </a:moveTo>
                  <a:cubicBezTo>
                    <a:pt x="1650" y="1"/>
                    <a:pt x="995" y="161"/>
                    <a:pt x="353" y="507"/>
                  </a:cubicBezTo>
                  <a:cubicBezTo>
                    <a:pt x="1" y="708"/>
                    <a:pt x="219" y="1190"/>
                    <a:pt x="547" y="1190"/>
                  </a:cubicBezTo>
                  <a:cubicBezTo>
                    <a:pt x="607" y="1190"/>
                    <a:pt x="670" y="1174"/>
                    <a:pt x="734" y="1138"/>
                  </a:cubicBezTo>
                  <a:cubicBezTo>
                    <a:pt x="1251" y="856"/>
                    <a:pt x="1751" y="744"/>
                    <a:pt x="2240" y="744"/>
                  </a:cubicBezTo>
                  <a:cubicBezTo>
                    <a:pt x="4193" y="744"/>
                    <a:pt x="5984" y="2536"/>
                    <a:pt x="8045" y="2536"/>
                  </a:cubicBezTo>
                  <a:cubicBezTo>
                    <a:pt x="8264" y="2536"/>
                    <a:pt x="8486" y="2516"/>
                    <a:pt x="8712" y="2471"/>
                  </a:cubicBezTo>
                  <a:cubicBezTo>
                    <a:pt x="9158" y="2382"/>
                    <a:pt x="8997" y="1748"/>
                    <a:pt x="8593" y="1748"/>
                  </a:cubicBezTo>
                  <a:cubicBezTo>
                    <a:pt x="8566" y="1748"/>
                    <a:pt x="8538" y="1751"/>
                    <a:pt x="8509" y="1757"/>
                  </a:cubicBezTo>
                  <a:cubicBezTo>
                    <a:pt x="8315" y="1795"/>
                    <a:pt x="8125" y="1813"/>
                    <a:pt x="7937" y="1813"/>
                  </a:cubicBezTo>
                  <a:cubicBezTo>
                    <a:pt x="6556" y="1813"/>
                    <a:pt x="5327" y="867"/>
                    <a:pt x="4080" y="364"/>
                  </a:cubicBezTo>
                  <a:cubicBezTo>
                    <a:pt x="3491" y="128"/>
                    <a:pt x="2898" y="1"/>
                    <a:pt x="2310"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8" name="Google Shape;46598;p69"/>
            <p:cNvSpPr/>
            <p:nvPr/>
          </p:nvSpPr>
          <p:spPr>
            <a:xfrm>
              <a:off x="6647400" y="1169425"/>
              <a:ext cx="246625" cy="243625"/>
            </a:xfrm>
            <a:custGeom>
              <a:avLst/>
              <a:gdLst/>
              <a:ahLst/>
              <a:cxnLst/>
              <a:rect l="l" t="t" r="r" b="b"/>
              <a:pathLst>
                <a:path w="9865" h="9745" extrusionOk="0">
                  <a:moveTo>
                    <a:pt x="529" y="0"/>
                  </a:moveTo>
                  <a:cubicBezTo>
                    <a:pt x="258" y="0"/>
                    <a:pt x="1" y="258"/>
                    <a:pt x="209" y="532"/>
                  </a:cubicBezTo>
                  <a:cubicBezTo>
                    <a:pt x="1387" y="2092"/>
                    <a:pt x="3078" y="2925"/>
                    <a:pt x="4709" y="3937"/>
                  </a:cubicBezTo>
                  <a:cubicBezTo>
                    <a:pt x="5614" y="4509"/>
                    <a:pt x="6448" y="5164"/>
                    <a:pt x="7174" y="5961"/>
                  </a:cubicBezTo>
                  <a:cubicBezTo>
                    <a:pt x="7841" y="6711"/>
                    <a:pt x="9174" y="8235"/>
                    <a:pt x="8722" y="9295"/>
                  </a:cubicBezTo>
                  <a:cubicBezTo>
                    <a:pt x="8614" y="9567"/>
                    <a:pt x="8830" y="9744"/>
                    <a:pt x="9057" y="9744"/>
                  </a:cubicBezTo>
                  <a:cubicBezTo>
                    <a:pt x="9208" y="9744"/>
                    <a:pt x="9365" y="9666"/>
                    <a:pt x="9436" y="9486"/>
                  </a:cubicBezTo>
                  <a:cubicBezTo>
                    <a:pt x="9865" y="8497"/>
                    <a:pt x="9138" y="7390"/>
                    <a:pt x="8579" y="6569"/>
                  </a:cubicBezTo>
                  <a:cubicBezTo>
                    <a:pt x="7948" y="5664"/>
                    <a:pt x="7210" y="4866"/>
                    <a:pt x="6340" y="4175"/>
                  </a:cubicBezTo>
                  <a:cubicBezTo>
                    <a:pt x="4566" y="2782"/>
                    <a:pt x="2245" y="2020"/>
                    <a:pt x="852" y="163"/>
                  </a:cubicBezTo>
                  <a:cubicBezTo>
                    <a:pt x="766" y="48"/>
                    <a:pt x="646" y="0"/>
                    <a:pt x="529"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9" name="Google Shape;46599;p69"/>
            <p:cNvSpPr/>
            <p:nvPr/>
          </p:nvSpPr>
          <p:spPr>
            <a:xfrm>
              <a:off x="6751125" y="1659925"/>
              <a:ext cx="160475" cy="179750"/>
            </a:xfrm>
            <a:custGeom>
              <a:avLst/>
              <a:gdLst/>
              <a:ahLst/>
              <a:cxnLst/>
              <a:rect l="l" t="t" r="r" b="b"/>
              <a:pathLst>
                <a:path w="6419" h="7190" extrusionOk="0">
                  <a:moveTo>
                    <a:pt x="5525" y="2462"/>
                  </a:moveTo>
                  <a:cubicBezTo>
                    <a:pt x="5573" y="2546"/>
                    <a:pt x="5585" y="2653"/>
                    <a:pt x="5561" y="2772"/>
                  </a:cubicBezTo>
                  <a:cubicBezTo>
                    <a:pt x="5537" y="2760"/>
                    <a:pt x="5525" y="2748"/>
                    <a:pt x="5513" y="2748"/>
                  </a:cubicBezTo>
                  <a:cubicBezTo>
                    <a:pt x="5525" y="2665"/>
                    <a:pt x="5525" y="2593"/>
                    <a:pt x="5525" y="2522"/>
                  </a:cubicBezTo>
                  <a:lnTo>
                    <a:pt x="5525" y="2462"/>
                  </a:lnTo>
                  <a:close/>
                  <a:moveTo>
                    <a:pt x="4740" y="0"/>
                  </a:moveTo>
                  <a:cubicBezTo>
                    <a:pt x="4680" y="0"/>
                    <a:pt x="4619" y="16"/>
                    <a:pt x="4561" y="45"/>
                  </a:cubicBezTo>
                  <a:cubicBezTo>
                    <a:pt x="4539" y="43"/>
                    <a:pt x="4517" y="42"/>
                    <a:pt x="4495" y="42"/>
                  </a:cubicBezTo>
                  <a:cubicBezTo>
                    <a:pt x="4407" y="42"/>
                    <a:pt x="4318" y="64"/>
                    <a:pt x="4251" y="141"/>
                  </a:cubicBezTo>
                  <a:cubicBezTo>
                    <a:pt x="3251" y="986"/>
                    <a:pt x="3192" y="2939"/>
                    <a:pt x="4608" y="3439"/>
                  </a:cubicBezTo>
                  <a:cubicBezTo>
                    <a:pt x="4620" y="3439"/>
                    <a:pt x="4620" y="3439"/>
                    <a:pt x="4632" y="3463"/>
                  </a:cubicBezTo>
                  <a:cubicBezTo>
                    <a:pt x="4585" y="3522"/>
                    <a:pt x="4561" y="3593"/>
                    <a:pt x="4513" y="3653"/>
                  </a:cubicBezTo>
                  <a:cubicBezTo>
                    <a:pt x="4442" y="3772"/>
                    <a:pt x="4454" y="3903"/>
                    <a:pt x="4513" y="4010"/>
                  </a:cubicBezTo>
                  <a:cubicBezTo>
                    <a:pt x="4370" y="4201"/>
                    <a:pt x="4227" y="4379"/>
                    <a:pt x="4204" y="4439"/>
                  </a:cubicBezTo>
                  <a:cubicBezTo>
                    <a:pt x="3894" y="4987"/>
                    <a:pt x="3573" y="5344"/>
                    <a:pt x="3061" y="5725"/>
                  </a:cubicBezTo>
                  <a:cubicBezTo>
                    <a:pt x="2189" y="6336"/>
                    <a:pt x="1264" y="6968"/>
                    <a:pt x="173" y="6968"/>
                  </a:cubicBezTo>
                  <a:cubicBezTo>
                    <a:pt x="116" y="6968"/>
                    <a:pt x="59" y="6966"/>
                    <a:pt x="1" y="6963"/>
                  </a:cubicBezTo>
                  <a:lnTo>
                    <a:pt x="1" y="6963"/>
                  </a:lnTo>
                  <a:cubicBezTo>
                    <a:pt x="415" y="7143"/>
                    <a:pt x="861" y="7174"/>
                    <a:pt x="1303" y="7174"/>
                  </a:cubicBezTo>
                  <a:cubicBezTo>
                    <a:pt x="1534" y="7174"/>
                    <a:pt x="1764" y="7165"/>
                    <a:pt x="1989" y="7165"/>
                  </a:cubicBezTo>
                  <a:cubicBezTo>
                    <a:pt x="2060" y="7165"/>
                    <a:pt x="2120" y="7177"/>
                    <a:pt x="2180" y="7189"/>
                  </a:cubicBezTo>
                  <a:cubicBezTo>
                    <a:pt x="2834" y="6844"/>
                    <a:pt x="3442" y="6403"/>
                    <a:pt x="3965" y="5951"/>
                  </a:cubicBezTo>
                  <a:cubicBezTo>
                    <a:pt x="4549" y="5463"/>
                    <a:pt x="4763" y="4784"/>
                    <a:pt x="5239" y="4213"/>
                  </a:cubicBezTo>
                  <a:cubicBezTo>
                    <a:pt x="5299" y="4141"/>
                    <a:pt x="5358" y="4082"/>
                    <a:pt x="5406" y="4010"/>
                  </a:cubicBezTo>
                  <a:cubicBezTo>
                    <a:pt x="5882" y="3796"/>
                    <a:pt x="6311" y="3463"/>
                    <a:pt x="6359" y="2903"/>
                  </a:cubicBezTo>
                  <a:cubicBezTo>
                    <a:pt x="6418" y="2462"/>
                    <a:pt x="6180" y="2105"/>
                    <a:pt x="5978" y="1760"/>
                  </a:cubicBezTo>
                  <a:cubicBezTo>
                    <a:pt x="5656" y="1224"/>
                    <a:pt x="5347" y="700"/>
                    <a:pt x="5037" y="188"/>
                  </a:cubicBezTo>
                  <a:cubicBezTo>
                    <a:pt x="4959" y="56"/>
                    <a:pt x="4852" y="0"/>
                    <a:pt x="4740"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0" name="Google Shape;46600;p69"/>
            <p:cNvSpPr/>
            <p:nvPr/>
          </p:nvSpPr>
          <p:spPr>
            <a:xfrm>
              <a:off x="6454675" y="1628725"/>
              <a:ext cx="123850" cy="163375"/>
            </a:xfrm>
            <a:custGeom>
              <a:avLst/>
              <a:gdLst/>
              <a:ahLst/>
              <a:cxnLst/>
              <a:rect l="l" t="t" r="r" b="b"/>
              <a:pathLst>
                <a:path w="4954" h="6535" extrusionOk="0">
                  <a:moveTo>
                    <a:pt x="3690" y="0"/>
                  </a:moveTo>
                  <a:cubicBezTo>
                    <a:pt x="3474" y="0"/>
                    <a:pt x="3231" y="187"/>
                    <a:pt x="3274" y="460"/>
                  </a:cubicBezTo>
                  <a:cubicBezTo>
                    <a:pt x="3334" y="793"/>
                    <a:pt x="3500" y="996"/>
                    <a:pt x="3703" y="1258"/>
                  </a:cubicBezTo>
                  <a:cubicBezTo>
                    <a:pt x="3262" y="1567"/>
                    <a:pt x="3310" y="2425"/>
                    <a:pt x="3215" y="2925"/>
                  </a:cubicBezTo>
                  <a:cubicBezTo>
                    <a:pt x="3048" y="3829"/>
                    <a:pt x="2893" y="4746"/>
                    <a:pt x="2715" y="5663"/>
                  </a:cubicBezTo>
                  <a:lnTo>
                    <a:pt x="2715" y="5758"/>
                  </a:lnTo>
                  <a:cubicBezTo>
                    <a:pt x="2658" y="5768"/>
                    <a:pt x="2601" y="5771"/>
                    <a:pt x="2543" y="5771"/>
                  </a:cubicBezTo>
                  <a:cubicBezTo>
                    <a:pt x="2383" y="5771"/>
                    <a:pt x="2224" y="5743"/>
                    <a:pt x="2084" y="5734"/>
                  </a:cubicBezTo>
                  <a:lnTo>
                    <a:pt x="476" y="5639"/>
                  </a:lnTo>
                  <a:cubicBezTo>
                    <a:pt x="469" y="5639"/>
                    <a:pt x="461" y="5639"/>
                    <a:pt x="454" y="5639"/>
                  </a:cubicBezTo>
                  <a:cubicBezTo>
                    <a:pt x="0" y="5639"/>
                    <a:pt x="8" y="6354"/>
                    <a:pt x="476" y="6389"/>
                  </a:cubicBezTo>
                  <a:lnTo>
                    <a:pt x="1953" y="6473"/>
                  </a:lnTo>
                  <a:cubicBezTo>
                    <a:pt x="2186" y="6495"/>
                    <a:pt x="2452" y="6534"/>
                    <a:pt x="2707" y="6534"/>
                  </a:cubicBezTo>
                  <a:cubicBezTo>
                    <a:pt x="2868" y="6534"/>
                    <a:pt x="3025" y="6519"/>
                    <a:pt x="3167" y="6473"/>
                  </a:cubicBezTo>
                  <a:cubicBezTo>
                    <a:pt x="3727" y="6282"/>
                    <a:pt x="3917" y="5699"/>
                    <a:pt x="4048" y="5199"/>
                  </a:cubicBezTo>
                  <a:lnTo>
                    <a:pt x="4048" y="5163"/>
                  </a:lnTo>
                  <a:cubicBezTo>
                    <a:pt x="4477" y="4556"/>
                    <a:pt x="4763" y="3841"/>
                    <a:pt x="4870" y="3103"/>
                  </a:cubicBezTo>
                  <a:cubicBezTo>
                    <a:pt x="4953" y="2603"/>
                    <a:pt x="4941" y="2091"/>
                    <a:pt x="4774" y="1627"/>
                  </a:cubicBezTo>
                  <a:cubicBezTo>
                    <a:pt x="4620" y="1139"/>
                    <a:pt x="4084" y="758"/>
                    <a:pt x="3989" y="269"/>
                  </a:cubicBezTo>
                  <a:cubicBezTo>
                    <a:pt x="3960" y="81"/>
                    <a:pt x="3831" y="0"/>
                    <a:pt x="3690"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1" name="Google Shape;46601;p69"/>
            <p:cNvSpPr/>
            <p:nvPr/>
          </p:nvSpPr>
          <p:spPr>
            <a:xfrm>
              <a:off x="6645825" y="1558700"/>
              <a:ext cx="93825" cy="77675"/>
            </a:xfrm>
            <a:custGeom>
              <a:avLst/>
              <a:gdLst/>
              <a:ahLst/>
              <a:cxnLst/>
              <a:rect l="l" t="t" r="r" b="b"/>
              <a:pathLst>
                <a:path w="3753" h="3107" extrusionOk="0">
                  <a:moveTo>
                    <a:pt x="3197" y="1"/>
                  </a:moveTo>
                  <a:cubicBezTo>
                    <a:pt x="3113" y="1"/>
                    <a:pt x="3027" y="32"/>
                    <a:pt x="2951" y="106"/>
                  </a:cubicBezTo>
                  <a:cubicBezTo>
                    <a:pt x="2256" y="790"/>
                    <a:pt x="2137" y="2374"/>
                    <a:pt x="1036" y="2374"/>
                  </a:cubicBezTo>
                  <a:cubicBezTo>
                    <a:pt x="910" y="2374"/>
                    <a:pt x="771" y="2354"/>
                    <a:pt x="617" y="2308"/>
                  </a:cubicBezTo>
                  <a:cubicBezTo>
                    <a:pt x="578" y="2298"/>
                    <a:pt x="541" y="2293"/>
                    <a:pt x="507" y="2293"/>
                  </a:cubicBezTo>
                  <a:cubicBezTo>
                    <a:pt x="125" y="2293"/>
                    <a:pt x="1" y="2903"/>
                    <a:pt x="426" y="3023"/>
                  </a:cubicBezTo>
                  <a:cubicBezTo>
                    <a:pt x="616" y="3080"/>
                    <a:pt x="813" y="3106"/>
                    <a:pt x="1009" y="3106"/>
                  </a:cubicBezTo>
                  <a:cubicBezTo>
                    <a:pt x="1182" y="3106"/>
                    <a:pt x="1354" y="3086"/>
                    <a:pt x="1522" y="3047"/>
                  </a:cubicBezTo>
                  <a:cubicBezTo>
                    <a:pt x="1581" y="3079"/>
                    <a:pt x="1648" y="3099"/>
                    <a:pt x="1718" y="3099"/>
                  </a:cubicBezTo>
                  <a:cubicBezTo>
                    <a:pt x="1802" y="3099"/>
                    <a:pt x="1890" y="3070"/>
                    <a:pt x="1974" y="2999"/>
                  </a:cubicBezTo>
                  <a:cubicBezTo>
                    <a:pt x="2331" y="2666"/>
                    <a:pt x="2641" y="2297"/>
                    <a:pt x="2879" y="1892"/>
                  </a:cubicBezTo>
                  <a:cubicBezTo>
                    <a:pt x="2939" y="1797"/>
                    <a:pt x="2951" y="1689"/>
                    <a:pt x="2903" y="1594"/>
                  </a:cubicBezTo>
                  <a:cubicBezTo>
                    <a:pt x="3058" y="1261"/>
                    <a:pt x="3201" y="915"/>
                    <a:pt x="3474" y="642"/>
                  </a:cubicBezTo>
                  <a:cubicBezTo>
                    <a:pt x="3752" y="382"/>
                    <a:pt x="3490" y="1"/>
                    <a:pt x="3197"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2" name="Google Shape;46602;p69"/>
            <p:cNvSpPr/>
            <p:nvPr/>
          </p:nvSpPr>
          <p:spPr>
            <a:xfrm>
              <a:off x="6516775" y="1461200"/>
              <a:ext cx="71275" cy="98325"/>
            </a:xfrm>
            <a:custGeom>
              <a:avLst/>
              <a:gdLst/>
              <a:ahLst/>
              <a:cxnLst/>
              <a:rect l="l" t="t" r="r" b="b"/>
              <a:pathLst>
                <a:path w="2851" h="3933" extrusionOk="0">
                  <a:moveTo>
                    <a:pt x="1728" y="1"/>
                  </a:moveTo>
                  <a:cubicBezTo>
                    <a:pt x="1476" y="1"/>
                    <a:pt x="1221" y="266"/>
                    <a:pt x="1386" y="553"/>
                  </a:cubicBezTo>
                  <a:cubicBezTo>
                    <a:pt x="1957" y="1589"/>
                    <a:pt x="1517" y="2803"/>
                    <a:pt x="409" y="3196"/>
                  </a:cubicBezTo>
                  <a:cubicBezTo>
                    <a:pt x="1" y="3336"/>
                    <a:pt x="116" y="3932"/>
                    <a:pt x="476" y="3932"/>
                  </a:cubicBezTo>
                  <a:cubicBezTo>
                    <a:pt x="515" y="3932"/>
                    <a:pt x="556" y="3926"/>
                    <a:pt x="600" y="3911"/>
                  </a:cubicBezTo>
                  <a:cubicBezTo>
                    <a:pt x="2171" y="3375"/>
                    <a:pt x="2850" y="1660"/>
                    <a:pt x="2029" y="184"/>
                  </a:cubicBezTo>
                  <a:cubicBezTo>
                    <a:pt x="1955" y="55"/>
                    <a:pt x="1842" y="1"/>
                    <a:pt x="1728"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3" name="Google Shape;46603;p69"/>
            <p:cNvSpPr/>
            <p:nvPr/>
          </p:nvSpPr>
          <p:spPr>
            <a:xfrm>
              <a:off x="6468350" y="1475025"/>
              <a:ext cx="23850" cy="18775"/>
            </a:xfrm>
            <a:custGeom>
              <a:avLst/>
              <a:gdLst/>
              <a:ahLst/>
              <a:cxnLst/>
              <a:rect l="l" t="t" r="r" b="b"/>
              <a:pathLst>
                <a:path w="954" h="751" extrusionOk="0">
                  <a:moveTo>
                    <a:pt x="477" y="0"/>
                  </a:moveTo>
                  <a:cubicBezTo>
                    <a:pt x="1" y="0"/>
                    <a:pt x="1" y="750"/>
                    <a:pt x="477" y="750"/>
                  </a:cubicBezTo>
                  <a:cubicBezTo>
                    <a:pt x="953" y="750"/>
                    <a:pt x="953" y="0"/>
                    <a:pt x="4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4" name="Google Shape;46604;p69"/>
            <p:cNvSpPr/>
            <p:nvPr/>
          </p:nvSpPr>
          <p:spPr>
            <a:xfrm>
              <a:off x="6553200" y="1415075"/>
              <a:ext cx="295525" cy="72075"/>
            </a:xfrm>
            <a:custGeom>
              <a:avLst/>
              <a:gdLst/>
              <a:ahLst/>
              <a:cxnLst/>
              <a:rect l="l" t="t" r="r" b="b"/>
              <a:pathLst>
                <a:path w="11821" h="2883" extrusionOk="0">
                  <a:moveTo>
                    <a:pt x="8750" y="0"/>
                  </a:moveTo>
                  <a:cubicBezTo>
                    <a:pt x="7869" y="0"/>
                    <a:pt x="6989" y="158"/>
                    <a:pt x="6156" y="481"/>
                  </a:cubicBezTo>
                  <a:cubicBezTo>
                    <a:pt x="5298" y="803"/>
                    <a:pt x="4560" y="1326"/>
                    <a:pt x="3691" y="1648"/>
                  </a:cubicBezTo>
                  <a:cubicBezTo>
                    <a:pt x="2787" y="1984"/>
                    <a:pt x="1836" y="2144"/>
                    <a:pt x="863" y="2144"/>
                  </a:cubicBezTo>
                  <a:cubicBezTo>
                    <a:pt x="735" y="2144"/>
                    <a:pt x="606" y="2142"/>
                    <a:pt x="476" y="2136"/>
                  </a:cubicBezTo>
                  <a:cubicBezTo>
                    <a:pt x="472" y="2136"/>
                    <a:pt x="469" y="2136"/>
                    <a:pt x="465" y="2136"/>
                  </a:cubicBezTo>
                  <a:cubicBezTo>
                    <a:pt x="0" y="2136"/>
                    <a:pt x="4" y="2862"/>
                    <a:pt x="476" y="2874"/>
                  </a:cubicBezTo>
                  <a:cubicBezTo>
                    <a:pt x="604" y="2880"/>
                    <a:pt x="731" y="2883"/>
                    <a:pt x="856" y="2883"/>
                  </a:cubicBezTo>
                  <a:cubicBezTo>
                    <a:pt x="2561" y="2883"/>
                    <a:pt x="4028" y="2363"/>
                    <a:pt x="5536" y="1565"/>
                  </a:cubicBezTo>
                  <a:cubicBezTo>
                    <a:pt x="6561" y="1032"/>
                    <a:pt x="7659" y="766"/>
                    <a:pt x="8765" y="766"/>
                  </a:cubicBezTo>
                  <a:cubicBezTo>
                    <a:pt x="9587" y="766"/>
                    <a:pt x="10413" y="913"/>
                    <a:pt x="11216" y="1207"/>
                  </a:cubicBezTo>
                  <a:cubicBezTo>
                    <a:pt x="11265" y="1227"/>
                    <a:pt x="11312" y="1236"/>
                    <a:pt x="11355" y="1236"/>
                  </a:cubicBezTo>
                  <a:cubicBezTo>
                    <a:pt x="11705" y="1236"/>
                    <a:pt x="11821" y="652"/>
                    <a:pt x="11418" y="493"/>
                  </a:cubicBezTo>
                  <a:cubicBezTo>
                    <a:pt x="10561" y="167"/>
                    <a:pt x="9655" y="0"/>
                    <a:pt x="8750" y="0"/>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5" name="Google Shape;46605;p69"/>
            <p:cNvSpPr/>
            <p:nvPr/>
          </p:nvSpPr>
          <p:spPr>
            <a:xfrm>
              <a:off x="6599050" y="1602700"/>
              <a:ext cx="64000" cy="179200"/>
            </a:xfrm>
            <a:custGeom>
              <a:avLst/>
              <a:gdLst/>
              <a:ahLst/>
              <a:cxnLst/>
              <a:rect l="l" t="t" r="r" b="b"/>
              <a:pathLst>
                <a:path w="2560" h="7168" extrusionOk="0">
                  <a:moveTo>
                    <a:pt x="1726" y="1"/>
                  </a:moveTo>
                  <a:cubicBezTo>
                    <a:pt x="1541" y="1"/>
                    <a:pt x="1357" y="120"/>
                    <a:pt x="1357" y="358"/>
                  </a:cubicBezTo>
                  <a:cubicBezTo>
                    <a:pt x="1345" y="1406"/>
                    <a:pt x="1964" y="2263"/>
                    <a:pt x="1607" y="3311"/>
                  </a:cubicBezTo>
                  <a:cubicBezTo>
                    <a:pt x="1226" y="4418"/>
                    <a:pt x="631" y="5513"/>
                    <a:pt x="131" y="6597"/>
                  </a:cubicBezTo>
                  <a:cubicBezTo>
                    <a:pt x="0" y="6890"/>
                    <a:pt x="260" y="7167"/>
                    <a:pt x="499" y="7167"/>
                  </a:cubicBezTo>
                  <a:cubicBezTo>
                    <a:pt x="608" y="7167"/>
                    <a:pt x="713" y="7109"/>
                    <a:pt x="773" y="6966"/>
                  </a:cubicBezTo>
                  <a:cubicBezTo>
                    <a:pt x="1297" y="5823"/>
                    <a:pt x="1905" y="4692"/>
                    <a:pt x="2321" y="3513"/>
                  </a:cubicBezTo>
                  <a:cubicBezTo>
                    <a:pt x="2488" y="3049"/>
                    <a:pt x="2559" y="2596"/>
                    <a:pt x="2476" y="2120"/>
                  </a:cubicBezTo>
                  <a:cubicBezTo>
                    <a:pt x="2369" y="1525"/>
                    <a:pt x="2083" y="965"/>
                    <a:pt x="2095" y="358"/>
                  </a:cubicBezTo>
                  <a:cubicBezTo>
                    <a:pt x="2095" y="120"/>
                    <a:pt x="1911" y="1"/>
                    <a:pt x="1726" y="1"/>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6" name="Google Shape;46606;p69"/>
            <p:cNvSpPr/>
            <p:nvPr/>
          </p:nvSpPr>
          <p:spPr>
            <a:xfrm>
              <a:off x="6396925" y="978425"/>
              <a:ext cx="571225" cy="866775"/>
            </a:xfrm>
            <a:custGeom>
              <a:avLst/>
              <a:gdLst/>
              <a:ahLst/>
              <a:cxnLst/>
              <a:rect l="l" t="t" r="r" b="b"/>
              <a:pathLst>
                <a:path w="22849" h="34671" extrusionOk="0">
                  <a:moveTo>
                    <a:pt x="15574" y="1433"/>
                  </a:moveTo>
                  <a:cubicBezTo>
                    <a:pt x="15597" y="1433"/>
                    <a:pt x="15609" y="1457"/>
                    <a:pt x="15645" y="1493"/>
                  </a:cubicBezTo>
                  <a:cubicBezTo>
                    <a:pt x="15633" y="1505"/>
                    <a:pt x="15609" y="1552"/>
                    <a:pt x="15586" y="1552"/>
                  </a:cubicBezTo>
                  <a:cubicBezTo>
                    <a:pt x="15407" y="1564"/>
                    <a:pt x="15216" y="1576"/>
                    <a:pt x="15038" y="1576"/>
                  </a:cubicBezTo>
                  <a:cubicBezTo>
                    <a:pt x="14990" y="1576"/>
                    <a:pt x="14954" y="1528"/>
                    <a:pt x="14919" y="1505"/>
                  </a:cubicBezTo>
                  <a:cubicBezTo>
                    <a:pt x="14966" y="1469"/>
                    <a:pt x="15002" y="1433"/>
                    <a:pt x="15050" y="1433"/>
                  </a:cubicBezTo>
                  <a:close/>
                  <a:moveTo>
                    <a:pt x="14931" y="1826"/>
                  </a:moveTo>
                  <a:cubicBezTo>
                    <a:pt x="14990" y="1850"/>
                    <a:pt x="15050" y="1826"/>
                    <a:pt x="15074" y="1874"/>
                  </a:cubicBezTo>
                  <a:cubicBezTo>
                    <a:pt x="15252" y="1969"/>
                    <a:pt x="15455" y="1969"/>
                    <a:pt x="15645" y="1969"/>
                  </a:cubicBezTo>
                  <a:cubicBezTo>
                    <a:pt x="15728" y="1969"/>
                    <a:pt x="15812" y="1969"/>
                    <a:pt x="15895" y="1981"/>
                  </a:cubicBezTo>
                  <a:cubicBezTo>
                    <a:pt x="15931" y="1981"/>
                    <a:pt x="15943" y="2005"/>
                    <a:pt x="15955" y="2040"/>
                  </a:cubicBezTo>
                  <a:cubicBezTo>
                    <a:pt x="15955" y="2040"/>
                    <a:pt x="15931" y="2088"/>
                    <a:pt x="15907" y="2088"/>
                  </a:cubicBezTo>
                  <a:cubicBezTo>
                    <a:pt x="15757" y="2088"/>
                    <a:pt x="15612" y="2111"/>
                    <a:pt x="15465" y="2111"/>
                  </a:cubicBezTo>
                  <a:cubicBezTo>
                    <a:pt x="15355" y="2111"/>
                    <a:pt x="15245" y="2098"/>
                    <a:pt x="15133" y="2052"/>
                  </a:cubicBezTo>
                  <a:cubicBezTo>
                    <a:pt x="15050" y="2005"/>
                    <a:pt x="14978" y="1933"/>
                    <a:pt x="14907" y="1874"/>
                  </a:cubicBezTo>
                  <a:cubicBezTo>
                    <a:pt x="14919" y="1862"/>
                    <a:pt x="14919" y="1850"/>
                    <a:pt x="14931" y="1826"/>
                  </a:cubicBezTo>
                  <a:close/>
                  <a:moveTo>
                    <a:pt x="14931" y="4362"/>
                  </a:moveTo>
                  <a:lnTo>
                    <a:pt x="15514" y="4588"/>
                  </a:lnTo>
                  <a:cubicBezTo>
                    <a:pt x="15483" y="4600"/>
                    <a:pt x="15448" y="4606"/>
                    <a:pt x="15410" y="4606"/>
                  </a:cubicBezTo>
                  <a:cubicBezTo>
                    <a:pt x="15258" y="4606"/>
                    <a:pt x="15064" y="4515"/>
                    <a:pt x="14931" y="4362"/>
                  </a:cubicBezTo>
                  <a:close/>
                  <a:moveTo>
                    <a:pt x="14502" y="516"/>
                  </a:moveTo>
                  <a:cubicBezTo>
                    <a:pt x="14514" y="516"/>
                    <a:pt x="14538" y="540"/>
                    <a:pt x="14597" y="552"/>
                  </a:cubicBezTo>
                  <a:cubicBezTo>
                    <a:pt x="14300" y="671"/>
                    <a:pt x="14050" y="755"/>
                    <a:pt x="13800" y="862"/>
                  </a:cubicBezTo>
                  <a:cubicBezTo>
                    <a:pt x="13824" y="915"/>
                    <a:pt x="13852" y="933"/>
                    <a:pt x="13882" y="933"/>
                  </a:cubicBezTo>
                  <a:cubicBezTo>
                    <a:pt x="13927" y="933"/>
                    <a:pt x="13976" y="895"/>
                    <a:pt x="14026" y="874"/>
                  </a:cubicBezTo>
                  <a:lnTo>
                    <a:pt x="14026" y="874"/>
                  </a:lnTo>
                  <a:cubicBezTo>
                    <a:pt x="14085" y="933"/>
                    <a:pt x="14085" y="981"/>
                    <a:pt x="13990" y="1016"/>
                  </a:cubicBezTo>
                  <a:cubicBezTo>
                    <a:pt x="13847" y="1052"/>
                    <a:pt x="13704" y="1100"/>
                    <a:pt x="13561" y="1147"/>
                  </a:cubicBezTo>
                  <a:cubicBezTo>
                    <a:pt x="13490" y="1171"/>
                    <a:pt x="13395" y="1195"/>
                    <a:pt x="13323" y="1207"/>
                  </a:cubicBezTo>
                  <a:lnTo>
                    <a:pt x="13323" y="1255"/>
                  </a:lnTo>
                  <a:lnTo>
                    <a:pt x="13669" y="1255"/>
                  </a:lnTo>
                  <a:cubicBezTo>
                    <a:pt x="13692" y="1278"/>
                    <a:pt x="13752" y="1338"/>
                    <a:pt x="13859" y="1409"/>
                  </a:cubicBezTo>
                  <a:lnTo>
                    <a:pt x="13621" y="1409"/>
                  </a:lnTo>
                  <a:cubicBezTo>
                    <a:pt x="13594" y="1475"/>
                    <a:pt x="13551" y="1505"/>
                    <a:pt x="13500" y="1505"/>
                  </a:cubicBezTo>
                  <a:cubicBezTo>
                    <a:pt x="13439" y="1505"/>
                    <a:pt x="13365" y="1463"/>
                    <a:pt x="13288" y="1386"/>
                  </a:cubicBezTo>
                  <a:lnTo>
                    <a:pt x="13288" y="1386"/>
                  </a:lnTo>
                  <a:cubicBezTo>
                    <a:pt x="13323" y="1457"/>
                    <a:pt x="13335" y="1505"/>
                    <a:pt x="13335" y="1517"/>
                  </a:cubicBezTo>
                  <a:cubicBezTo>
                    <a:pt x="12966" y="1743"/>
                    <a:pt x="12609" y="1945"/>
                    <a:pt x="12240" y="2171"/>
                  </a:cubicBezTo>
                  <a:cubicBezTo>
                    <a:pt x="12252" y="2183"/>
                    <a:pt x="12252" y="2207"/>
                    <a:pt x="12264" y="2219"/>
                  </a:cubicBezTo>
                  <a:cubicBezTo>
                    <a:pt x="12311" y="2183"/>
                    <a:pt x="12371" y="2159"/>
                    <a:pt x="12430" y="2124"/>
                  </a:cubicBezTo>
                  <a:cubicBezTo>
                    <a:pt x="12728" y="1969"/>
                    <a:pt x="13014" y="1802"/>
                    <a:pt x="13288" y="1648"/>
                  </a:cubicBezTo>
                  <a:cubicBezTo>
                    <a:pt x="13355" y="1614"/>
                    <a:pt x="13424" y="1594"/>
                    <a:pt x="13494" y="1594"/>
                  </a:cubicBezTo>
                  <a:cubicBezTo>
                    <a:pt x="13573" y="1594"/>
                    <a:pt x="13652" y="1620"/>
                    <a:pt x="13728" y="1683"/>
                  </a:cubicBezTo>
                  <a:cubicBezTo>
                    <a:pt x="13752" y="1707"/>
                    <a:pt x="13811" y="1707"/>
                    <a:pt x="13859" y="1731"/>
                  </a:cubicBezTo>
                  <a:cubicBezTo>
                    <a:pt x="13907" y="1755"/>
                    <a:pt x="13966" y="1790"/>
                    <a:pt x="14050" y="1826"/>
                  </a:cubicBezTo>
                  <a:cubicBezTo>
                    <a:pt x="13859" y="1886"/>
                    <a:pt x="13704" y="1933"/>
                    <a:pt x="13526" y="1993"/>
                  </a:cubicBezTo>
                  <a:cubicBezTo>
                    <a:pt x="13681" y="2040"/>
                    <a:pt x="13800" y="2088"/>
                    <a:pt x="13942" y="2124"/>
                  </a:cubicBezTo>
                  <a:cubicBezTo>
                    <a:pt x="13847" y="2171"/>
                    <a:pt x="13764" y="2207"/>
                    <a:pt x="13728" y="2231"/>
                  </a:cubicBezTo>
                  <a:cubicBezTo>
                    <a:pt x="13609" y="2231"/>
                    <a:pt x="13514" y="2219"/>
                    <a:pt x="13407" y="2219"/>
                  </a:cubicBezTo>
                  <a:lnTo>
                    <a:pt x="13442" y="2243"/>
                  </a:lnTo>
                  <a:cubicBezTo>
                    <a:pt x="13264" y="2350"/>
                    <a:pt x="13097" y="2457"/>
                    <a:pt x="12930" y="2564"/>
                  </a:cubicBezTo>
                  <a:cubicBezTo>
                    <a:pt x="12930" y="2576"/>
                    <a:pt x="12954" y="2576"/>
                    <a:pt x="12954" y="2588"/>
                  </a:cubicBezTo>
                  <a:cubicBezTo>
                    <a:pt x="13097" y="2517"/>
                    <a:pt x="13228" y="2445"/>
                    <a:pt x="13383" y="2362"/>
                  </a:cubicBezTo>
                  <a:cubicBezTo>
                    <a:pt x="13420" y="2341"/>
                    <a:pt x="13474" y="2332"/>
                    <a:pt x="13532" y="2332"/>
                  </a:cubicBezTo>
                  <a:cubicBezTo>
                    <a:pt x="13638" y="2332"/>
                    <a:pt x="13757" y="2363"/>
                    <a:pt x="13811" y="2410"/>
                  </a:cubicBezTo>
                  <a:cubicBezTo>
                    <a:pt x="13847" y="2445"/>
                    <a:pt x="13883" y="2445"/>
                    <a:pt x="13919" y="2469"/>
                  </a:cubicBezTo>
                  <a:cubicBezTo>
                    <a:pt x="14090" y="2598"/>
                    <a:pt x="14274" y="2610"/>
                    <a:pt x="14461" y="2610"/>
                  </a:cubicBezTo>
                  <a:cubicBezTo>
                    <a:pt x="14508" y="2610"/>
                    <a:pt x="14555" y="2610"/>
                    <a:pt x="14602" y="2610"/>
                  </a:cubicBezTo>
                  <a:cubicBezTo>
                    <a:pt x="14680" y="2610"/>
                    <a:pt x="14758" y="2612"/>
                    <a:pt x="14835" y="2624"/>
                  </a:cubicBezTo>
                  <a:cubicBezTo>
                    <a:pt x="14859" y="2636"/>
                    <a:pt x="14859" y="2636"/>
                    <a:pt x="14859" y="2648"/>
                  </a:cubicBezTo>
                  <a:cubicBezTo>
                    <a:pt x="14681" y="2695"/>
                    <a:pt x="14478" y="2719"/>
                    <a:pt x="14300" y="2767"/>
                  </a:cubicBezTo>
                  <a:cubicBezTo>
                    <a:pt x="14145" y="2814"/>
                    <a:pt x="13966" y="2838"/>
                    <a:pt x="13800" y="2898"/>
                  </a:cubicBezTo>
                  <a:cubicBezTo>
                    <a:pt x="13942" y="2921"/>
                    <a:pt x="14109" y="2945"/>
                    <a:pt x="14300" y="2981"/>
                  </a:cubicBezTo>
                  <a:cubicBezTo>
                    <a:pt x="14062" y="3017"/>
                    <a:pt x="13859" y="3076"/>
                    <a:pt x="13633" y="3124"/>
                  </a:cubicBezTo>
                  <a:cubicBezTo>
                    <a:pt x="13681" y="3219"/>
                    <a:pt x="13788" y="3231"/>
                    <a:pt x="13871" y="3243"/>
                  </a:cubicBezTo>
                  <a:cubicBezTo>
                    <a:pt x="14050" y="3255"/>
                    <a:pt x="14264" y="3231"/>
                    <a:pt x="14419" y="3291"/>
                  </a:cubicBezTo>
                  <a:cubicBezTo>
                    <a:pt x="14527" y="3334"/>
                    <a:pt x="14634" y="3347"/>
                    <a:pt x="14741" y="3347"/>
                  </a:cubicBezTo>
                  <a:cubicBezTo>
                    <a:pt x="14910" y="3347"/>
                    <a:pt x="15079" y="3313"/>
                    <a:pt x="15251" y="3313"/>
                  </a:cubicBezTo>
                  <a:cubicBezTo>
                    <a:pt x="15267" y="3313"/>
                    <a:pt x="15284" y="3314"/>
                    <a:pt x="15300" y="3314"/>
                  </a:cubicBezTo>
                  <a:cubicBezTo>
                    <a:pt x="15538" y="3338"/>
                    <a:pt x="15788" y="3350"/>
                    <a:pt x="16026" y="3362"/>
                  </a:cubicBezTo>
                  <a:cubicBezTo>
                    <a:pt x="16205" y="3374"/>
                    <a:pt x="16371" y="3410"/>
                    <a:pt x="16538" y="3422"/>
                  </a:cubicBezTo>
                  <a:cubicBezTo>
                    <a:pt x="16547" y="3422"/>
                    <a:pt x="16557" y="3423"/>
                    <a:pt x="16566" y="3423"/>
                  </a:cubicBezTo>
                  <a:cubicBezTo>
                    <a:pt x="16720" y="3423"/>
                    <a:pt x="16850" y="3329"/>
                    <a:pt x="16883" y="3172"/>
                  </a:cubicBezTo>
                  <a:cubicBezTo>
                    <a:pt x="16895" y="3136"/>
                    <a:pt x="16907" y="3124"/>
                    <a:pt x="16919" y="3100"/>
                  </a:cubicBezTo>
                  <a:cubicBezTo>
                    <a:pt x="16836" y="3052"/>
                    <a:pt x="16764" y="2993"/>
                    <a:pt x="16681" y="2957"/>
                  </a:cubicBezTo>
                  <a:cubicBezTo>
                    <a:pt x="16586" y="2921"/>
                    <a:pt x="16562" y="2886"/>
                    <a:pt x="16657" y="2814"/>
                  </a:cubicBezTo>
                  <a:lnTo>
                    <a:pt x="16681" y="2779"/>
                  </a:lnTo>
                  <a:lnTo>
                    <a:pt x="16681" y="2755"/>
                  </a:lnTo>
                  <a:lnTo>
                    <a:pt x="16240" y="2576"/>
                  </a:lnTo>
                  <a:cubicBezTo>
                    <a:pt x="16407" y="2529"/>
                    <a:pt x="16621" y="2588"/>
                    <a:pt x="16645" y="2290"/>
                  </a:cubicBezTo>
                  <a:cubicBezTo>
                    <a:pt x="16502" y="2171"/>
                    <a:pt x="16240" y="2279"/>
                    <a:pt x="16109" y="2100"/>
                  </a:cubicBezTo>
                  <a:cubicBezTo>
                    <a:pt x="16169" y="2052"/>
                    <a:pt x="16193" y="2005"/>
                    <a:pt x="16252" y="1981"/>
                  </a:cubicBezTo>
                  <a:cubicBezTo>
                    <a:pt x="16277" y="1973"/>
                    <a:pt x="16313" y="1959"/>
                    <a:pt x="16345" y="1959"/>
                  </a:cubicBezTo>
                  <a:cubicBezTo>
                    <a:pt x="16359" y="1959"/>
                    <a:pt x="16372" y="1962"/>
                    <a:pt x="16383" y="1969"/>
                  </a:cubicBezTo>
                  <a:cubicBezTo>
                    <a:pt x="16609" y="2005"/>
                    <a:pt x="16824" y="2064"/>
                    <a:pt x="17026" y="2112"/>
                  </a:cubicBezTo>
                  <a:cubicBezTo>
                    <a:pt x="17026" y="2112"/>
                    <a:pt x="17038" y="2100"/>
                    <a:pt x="17038" y="2088"/>
                  </a:cubicBezTo>
                  <a:cubicBezTo>
                    <a:pt x="17026" y="2064"/>
                    <a:pt x="17014" y="2052"/>
                    <a:pt x="16979" y="2052"/>
                  </a:cubicBezTo>
                  <a:cubicBezTo>
                    <a:pt x="16824" y="2029"/>
                    <a:pt x="16645" y="1981"/>
                    <a:pt x="16467" y="1933"/>
                  </a:cubicBezTo>
                  <a:cubicBezTo>
                    <a:pt x="16324" y="1909"/>
                    <a:pt x="16193" y="1826"/>
                    <a:pt x="16050" y="1802"/>
                  </a:cubicBezTo>
                  <a:cubicBezTo>
                    <a:pt x="15955" y="1767"/>
                    <a:pt x="15871" y="1767"/>
                    <a:pt x="15728" y="1755"/>
                  </a:cubicBezTo>
                  <a:cubicBezTo>
                    <a:pt x="15776" y="1731"/>
                    <a:pt x="15812" y="1707"/>
                    <a:pt x="15824" y="1707"/>
                  </a:cubicBezTo>
                  <a:cubicBezTo>
                    <a:pt x="16002" y="1707"/>
                    <a:pt x="16121" y="1588"/>
                    <a:pt x="16252" y="1517"/>
                  </a:cubicBezTo>
                  <a:cubicBezTo>
                    <a:pt x="16300" y="1493"/>
                    <a:pt x="16359" y="1493"/>
                    <a:pt x="16419" y="1493"/>
                  </a:cubicBezTo>
                  <a:cubicBezTo>
                    <a:pt x="16502" y="1493"/>
                    <a:pt x="16586" y="1505"/>
                    <a:pt x="16669" y="1517"/>
                  </a:cubicBezTo>
                  <a:lnTo>
                    <a:pt x="16669" y="1457"/>
                  </a:lnTo>
                  <a:cubicBezTo>
                    <a:pt x="16288" y="1386"/>
                    <a:pt x="15907" y="1326"/>
                    <a:pt x="15526" y="1267"/>
                  </a:cubicBezTo>
                  <a:cubicBezTo>
                    <a:pt x="15538" y="1231"/>
                    <a:pt x="15574" y="1219"/>
                    <a:pt x="15586" y="1195"/>
                  </a:cubicBezTo>
                  <a:lnTo>
                    <a:pt x="15586" y="1171"/>
                  </a:lnTo>
                  <a:lnTo>
                    <a:pt x="15812" y="957"/>
                  </a:lnTo>
                  <a:lnTo>
                    <a:pt x="15276" y="778"/>
                  </a:lnTo>
                  <a:cubicBezTo>
                    <a:pt x="15301" y="628"/>
                    <a:pt x="15332" y="572"/>
                    <a:pt x="15409" y="572"/>
                  </a:cubicBezTo>
                  <a:cubicBezTo>
                    <a:pt x="15443" y="572"/>
                    <a:pt x="15484" y="582"/>
                    <a:pt x="15538" y="600"/>
                  </a:cubicBezTo>
                  <a:cubicBezTo>
                    <a:pt x="16074" y="778"/>
                    <a:pt x="16609" y="933"/>
                    <a:pt x="17145" y="1100"/>
                  </a:cubicBezTo>
                  <a:cubicBezTo>
                    <a:pt x="17336" y="1159"/>
                    <a:pt x="17550" y="1159"/>
                    <a:pt x="17741" y="1195"/>
                  </a:cubicBezTo>
                  <a:cubicBezTo>
                    <a:pt x="17836" y="1207"/>
                    <a:pt x="17931" y="1207"/>
                    <a:pt x="18014" y="1255"/>
                  </a:cubicBezTo>
                  <a:cubicBezTo>
                    <a:pt x="18336" y="1409"/>
                    <a:pt x="18705" y="1409"/>
                    <a:pt x="19050" y="1505"/>
                  </a:cubicBezTo>
                  <a:cubicBezTo>
                    <a:pt x="19098" y="1517"/>
                    <a:pt x="19157" y="1528"/>
                    <a:pt x="19217" y="1552"/>
                  </a:cubicBezTo>
                  <a:cubicBezTo>
                    <a:pt x="19205" y="1612"/>
                    <a:pt x="19205" y="1648"/>
                    <a:pt x="19205" y="1707"/>
                  </a:cubicBezTo>
                  <a:cubicBezTo>
                    <a:pt x="19180" y="1721"/>
                    <a:pt x="19159" y="1726"/>
                    <a:pt x="19141" y="1726"/>
                  </a:cubicBezTo>
                  <a:cubicBezTo>
                    <a:pt x="19047" y="1726"/>
                    <a:pt x="19029" y="1574"/>
                    <a:pt x="18919" y="1564"/>
                  </a:cubicBezTo>
                  <a:lnTo>
                    <a:pt x="18919" y="1564"/>
                  </a:lnTo>
                  <a:cubicBezTo>
                    <a:pt x="18943" y="1695"/>
                    <a:pt x="18967" y="1826"/>
                    <a:pt x="18991" y="1945"/>
                  </a:cubicBezTo>
                  <a:cubicBezTo>
                    <a:pt x="18979" y="1945"/>
                    <a:pt x="18979" y="1969"/>
                    <a:pt x="18967" y="1969"/>
                  </a:cubicBezTo>
                  <a:cubicBezTo>
                    <a:pt x="18919" y="1886"/>
                    <a:pt x="18872" y="1826"/>
                    <a:pt x="18824" y="1755"/>
                  </a:cubicBezTo>
                  <a:cubicBezTo>
                    <a:pt x="18788" y="1695"/>
                    <a:pt x="18788" y="1576"/>
                    <a:pt x="18634" y="1576"/>
                  </a:cubicBezTo>
                  <a:cubicBezTo>
                    <a:pt x="18693" y="1695"/>
                    <a:pt x="18741" y="1802"/>
                    <a:pt x="18800" y="1909"/>
                  </a:cubicBezTo>
                  <a:lnTo>
                    <a:pt x="18693" y="1909"/>
                  </a:lnTo>
                  <a:cubicBezTo>
                    <a:pt x="18681" y="1969"/>
                    <a:pt x="18669" y="2029"/>
                    <a:pt x="18634" y="2112"/>
                  </a:cubicBezTo>
                  <a:cubicBezTo>
                    <a:pt x="18562" y="2029"/>
                    <a:pt x="18503" y="1969"/>
                    <a:pt x="18443" y="1909"/>
                  </a:cubicBezTo>
                  <a:lnTo>
                    <a:pt x="18443" y="1909"/>
                  </a:lnTo>
                  <a:cubicBezTo>
                    <a:pt x="18431" y="1993"/>
                    <a:pt x="18455" y="2064"/>
                    <a:pt x="18562" y="2124"/>
                  </a:cubicBezTo>
                  <a:cubicBezTo>
                    <a:pt x="18669" y="2171"/>
                    <a:pt x="18764" y="2231"/>
                    <a:pt x="18872" y="2279"/>
                  </a:cubicBezTo>
                  <a:cubicBezTo>
                    <a:pt x="18919" y="2290"/>
                    <a:pt x="18991" y="2302"/>
                    <a:pt x="18931" y="2398"/>
                  </a:cubicBezTo>
                  <a:cubicBezTo>
                    <a:pt x="18884" y="2386"/>
                    <a:pt x="18860" y="2362"/>
                    <a:pt x="18812" y="2350"/>
                  </a:cubicBezTo>
                  <a:cubicBezTo>
                    <a:pt x="18812" y="2362"/>
                    <a:pt x="18800" y="2362"/>
                    <a:pt x="18800" y="2386"/>
                  </a:cubicBezTo>
                  <a:cubicBezTo>
                    <a:pt x="18872" y="2421"/>
                    <a:pt x="18872" y="2529"/>
                    <a:pt x="19026" y="2529"/>
                  </a:cubicBezTo>
                  <a:cubicBezTo>
                    <a:pt x="19122" y="2529"/>
                    <a:pt x="19265" y="2636"/>
                    <a:pt x="19336" y="2719"/>
                  </a:cubicBezTo>
                  <a:cubicBezTo>
                    <a:pt x="19419" y="2826"/>
                    <a:pt x="19538" y="2826"/>
                    <a:pt x="19634" y="2886"/>
                  </a:cubicBezTo>
                  <a:cubicBezTo>
                    <a:pt x="19741" y="2945"/>
                    <a:pt x="19872" y="2993"/>
                    <a:pt x="19979" y="3064"/>
                  </a:cubicBezTo>
                  <a:cubicBezTo>
                    <a:pt x="20277" y="3255"/>
                    <a:pt x="20550" y="3469"/>
                    <a:pt x="20777" y="3755"/>
                  </a:cubicBezTo>
                  <a:cubicBezTo>
                    <a:pt x="20908" y="3910"/>
                    <a:pt x="21074" y="4053"/>
                    <a:pt x="21229" y="4195"/>
                  </a:cubicBezTo>
                  <a:cubicBezTo>
                    <a:pt x="21253" y="4243"/>
                    <a:pt x="21289" y="4291"/>
                    <a:pt x="21324" y="4350"/>
                  </a:cubicBezTo>
                  <a:cubicBezTo>
                    <a:pt x="21318" y="4351"/>
                    <a:pt x="21311" y="4351"/>
                    <a:pt x="21304" y="4351"/>
                  </a:cubicBezTo>
                  <a:cubicBezTo>
                    <a:pt x="21153" y="4351"/>
                    <a:pt x="20965" y="4225"/>
                    <a:pt x="20908" y="4076"/>
                  </a:cubicBezTo>
                  <a:cubicBezTo>
                    <a:pt x="20896" y="4053"/>
                    <a:pt x="20896" y="4017"/>
                    <a:pt x="20884" y="4005"/>
                  </a:cubicBezTo>
                  <a:cubicBezTo>
                    <a:pt x="20693" y="3791"/>
                    <a:pt x="20479" y="3576"/>
                    <a:pt x="20253" y="3398"/>
                  </a:cubicBezTo>
                  <a:cubicBezTo>
                    <a:pt x="20050" y="3231"/>
                    <a:pt x="19812" y="3124"/>
                    <a:pt x="19574" y="3017"/>
                  </a:cubicBezTo>
                  <a:cubicBezTo>
                    <a:pt x="19562" y="3005"/>
                    <a:pt x="19526" y="3005"/>
                    <a:pt x="19515" y="3005"/>
                  </a:cubicBezTo>
                  <a:cubicBezTo>
                    <a:pt x="19443" y="3005"/>
                    <a:pt x="19360" y="3005"/>
                    <a:pt x="19276" y="3017"/>
                  </a:cubicBezTo>
                  <a:cubicBezTo>
                    <a:pt x="19217" y="3112"/>
                    <a:pt x="19229" y="3160"/>
                    <a:pt x="19336" y="3243"/>
                  </a:cubicBezTo>
                  <a:cubicBezTo>
                    <a:pt x="19396" y="3291"/>
                    <a:pt x="19443" y="3362"/>
                    <a:pt x="19503" y="3457"/>
                  </a:cubicBezTo>
                  <a:cubicBezTo>
                    <a:pt x="19586" y="3457"/>
                    <a:pt x="19646" y="3529"/>
                    <a:pt x="19646" y="3707"/>
                  </a:cubicBezTo>
                  <a:cubicBezTo>
                    <a:pt x="19622" y="3648"/>
                    <a:pt x="19598" y="3612"/>
                    <a:pt x="19574" y="3588"/>
                  </a:cubicBezTo>
                  <a:cubicBezTo>
                    <a:pt x="19562" y="3576"/>
                    <a:pt x="19526" y="3541"/>
                    <a:pt x="19503" y="3493"/>
                  </a:cubicBezTo>
                  <a:cubicBezTo>
                    <a:pt x="19467" y="3553"/>
                    <a:pt x="19455" y="3588"/>
                    <a:pt x="19455" y="3636"/>
                  </a:cubicBezTo>
                  <a:lnTo>
                    <a:pt x="19455" y="3731"/>
                  </a:lnTo>
                  <a:cubicBezTo>
                    <a:pt x="19360" y="3707"/>
                    <a:pt x="19360" y="3707"/>
                    <a:pt x="19348" y="3553"/>
                  </a:cubicBezTo>
                  <a:cubicBezTo>
                    <a:pt x="19288" y="3541"/>
                    <a:pt x="19241" y="3541"/>
                    <a:pt x="19181" y="3541"/>
                  </a:cubicBezTo>
                  <a:cubicBezTo>
                    <a:pt x="19241" y="3636"/>
                    <a:pt x="19229" y="3755"/>
                    <a:pt x="19360" y="3826"/>
                  </a:cubicBezTo>
                  <a:cubicBezTo>
                    <a:pt x="19455" y="3874"/>
                    <a:pt x="19503" y="4005"/>
                    <a:pt x="19562" y="4088"/>
                  </a:cubicBezTo>
                  <a:cubicBezTo>
                    <a:pt x="19562" y="4112"/>
                    <a:pt x="19538" y="4112"/>
                    <a:pt x="19526" y="4124"/>
                  </a:cubicBezTo>
                  <a:cubicBezTo>
                    <a:pt x="19479" y="4076"/>
                    <a:pt x="19443" y="4029"/>
                    <a:pt x="19360" y="3969"/>
                  </a:cubicBezTo>
                  <a:lnTo>
                    <a:pt x="19360" y="4112"/>
                  </a:lnTo>
                  <a:cubicBezTo>
                    <a:pt x="19336" y="4112"/>
                    <a:pt x="19300" y="4088"/>
                    <a:pt x="19276" y="4088"/>
                  </a:cubicBezTo>
                  <a:lnTo>
                    <a:pt x="19276" y="4088"/>
                  </a:lnTo>
                  <a:cubicBezTo>
                    <a:pt x="19360" y="4195"/>
                    <a:pt x="19455" y="4291"/>
                    <a:pt x="19538" y="4386"/>
                  </a:cubicBezTo>
                  <a:lnTo>
                    <a:pt x="19526" y="4410"/>
                  </a:lnTo>
                  <a:cubicBezTo>
                    <a:pt x="19360" y="4231"/>
                    <a:pt x="19205" y="4029"/>
                    <a:pt x="19038" y="3850"/>
                  </a:cubicBezTo>
                  <a:lnTo>
                    <a:pt x="18979" y="3910"/>
                  </a:lnTo>
                  <a:cubicBezTo>
                    <a:pt x="19086" y="4017"/>
                    <a:pt x="19169" y="4148"/>
                    <a:pt x="19276" y="4255"/>
                  </a:cubicBezTo>
                  <a:cubicBezTo>
                    <a:pt x="19384" y="4374"/>
                    <a:pt x="19503" y="4481"/>
                    <a:pt x="19598" y="4588"/>
                  </a:cubicBezTo>
                  <a:cubicBezTo>
                    <a:pt x="19586" y="4600"/>
                    <a:pt x="19586" y="4612"/>
                    <a:pt x="19574" y="4624"/>
                  </a:cubicBezTo>
                  <a:cubicBezTo>
                    <a:pt x="19396" y="4541"/>
                    <a:pt x="19229" y="4445"/>
                    <a:pt x="19038" y="4362"/>
                  </a:cubicBezTo>
                  <a:cubicBezTo>
                    <a:pt x="19026" y="4410"/>
                    <a:pt x="19026" y="4434"/>
                    <a:pt x="19003" y="4469"/>
                  </a:cubicBezTo>
                  <a:cubicBezTo>
                    <a:pt x="18907" y="4410"/>
                    <a:pt x="18788" y="4362"/>
                    <a:pt x="18645" y="4303"/>
                  </a:cubicBezTo>
                  <a:lnTo>
                    <a:pt x="18645" y="4303"/>
                  </a:lnTo>
                  <a:cubicBezTo>
                    <a:pt x="18693" y="4374"/>
                    <a:pt x="18729" y="4434"/>
                    <a:pt x="18764" y="4481"/>
                  </a:cubicBezTo>
                  <a:cubicBezTo>
                    <a:pt x="18979" y="4648"/>
                    <a:pt x="19205" y="4803"/>
                    <a:pt x="19407" y="4969"/>
                  </a:cubicBezTo>
                  <a:cubicBezTo>
                    <a:pt x="19443" y="4981"/>
                    <a:pt x="19455" y="5017"/>
                    <a:pt x="19479" y="5041"/>
                  </a:cubicBezTo>
                  <a:lnTo>
                    <a:pt x="19455" y="5077"/>
                  </a:lnTo>
                  <a:cubicBezTo>
                    <a:pt x="19265" y="5005"/>
                    <a:pt x="19050" y="4922"/>
                    <a:pt x="18872" y="4862"/>
                  </a:cubicBezTo>
                  <a:cubicBezTo>
                    <a:pt x="18705" y="4922"/>
                    <a:pt x="18503" y="4838"/>
                    <a:pt x="18372" y="5005"/>
                  </a:cubicBezTo>
                  <a:cubicBezTo>
                    <a:pt x="18381" y="5014"/>
                    <a:pt x="18397" y="5045"/>
                    <a:pt x="18415" y="5074"/>
                  </a:cubicBezTo>
                  <a:lnTo>
                    <a:pt x="18415" y="5074"/>
                  </a:lnTo>
                  <a:cubicBezTo>
                    <a:pt x="18360" y="5047"/>
                    <a:pt x="18301" y="5017"/>
                    <a:pt x="18253" y="4993"/>
                  </a:cubicBezTo>
                  <a:cubicBezTo>
                    <a:pt x="18205" y="4981"/>
                    <a:pt x="18157" y="4981"/>
                    <a:pt x="18110" y="4981"/>
                  </a:cubicBezTo>
                  <a:cubicBezTo>
                    <a:pt x="18062" y="4981"/>
                    <a:pt x="18014" y="4981"/>
                    <a:pt x="17967" y="4969"/>
                  </a:cubicBezTo>
                  <a:cubicBezTo>
                    <a:pt x="17562" y="4874"/>
                    <a:pt x="17169" y="4779"/>
                    <a:pt x="16764" y="4684"/>
                  </a:cubicBezTo>
                  <a:cubicBezTo>
                    <a:pt x="16740" y="4680"/>
                    <a:pt x="16718" y="4676"/>
                    <a:pt x="16697" y="4676"/>
                  </a:cubicBezTo>
                  <a:cubicBezTo>
                    <a:pt x="16679" y="4676"/>
                    <a:pt x="16663" y="4678"/>
                    <a:pt x="16647" y="4686"/>
                  </a:cubicBezTo>
                  <a:lnTo>
                    <a:pt x="16647" y="4686"/>
                  </a:lnTo>
                  <a:cubicBezTo>
                    <a:pt x="16631" y="4681"/>
                    <a:pt x="16614" y="4676"/>
                    <a:pt x="16598" y="4672"/>
                  </a:cubicBezTo>
                  <a:cubicBezTo>
                    <a:pt x="16359" y="4600"/>
                    <a:pt x="16121" y="4493"/>
                    <a:pt x="15871" y="4410"/>
                  </a:cubicBezTo>
                  <a:cubicBezTo>
                    <a:pt x="15764" y="4362"/>
                    <a:pt x="15657" y="4350"/>
                    <a:pt x="15550" y="4326"/>
                  </a:cubicBezTo>
                  <a:lnTo>
                    <a:pt x="15550" y="4291"/>
                  </a:lnTo>
                  <a:cubicBezTo>
                    <a:pt x="15728" y="4303"/>
                    <a:pt x="15931" y="4326"/>
                    <a:pt x="16109" y="4362"/>
                  </a:cubicBezTo>
                  <a:cubicBezTo>
                    <a:pt x="16359" y="4410"/>
                    <a:pt x="16598" y="4481"/>
                    <a:pt x="16836" y="4529"/>
                  </a:cubicBezTo>
                  <a:cubicBezTo>
                    <a:pt x="17121" y="4565"/>
                    <a:pt x="17395" y="4588"/>
                    <a:pt x="17681" y="4612"/>
                  </a:cubicBezTo>
                  <a:cubicBezTo>
                    <a:pt x="17717" y="4612"/>
                    <a:pt x="17729" y="4600"/>
                    <a:pt x="17752" y="4553"/>
                  </a:cubicBezTo>
                  <a:cubicBezTo>
                    <a:pt x="17729" y="4541"/>
                    <a:pt x="17693" y="4529"/>
                    <a:pt x="17657" y="4529"/>
                  </a:cubicBezTo>
                  <a:cubicBezTo>
                    <a:pt x="17395" y="4505"/>
                    <a:pt x="17157" y="4493"/>
                    <a:pt x="16907" y="4469"/>
                  </a:cubicBezTo>
                  <a:cubicBezTo>
                    <a:pt x="16859" y="4469"/>
                    <a:pt x="16800" y="4434"/>
                    <a:pt x="16729" y="4410"/>
                  </a:cubicBezTo>
                  <a:cubicBezTo>
                    <a:pt x="16788" y="4362"/>
                    <a:pt x="16836" y="4350"/>
                    <a:pt x="16895" y="4303"/>
                  </a:cubicBezTo>
                  <a:cubicBezTo>
                    <a:pt x="16717" y="4207"/>
                    <a:pt x="16562" y="4124"/>
                    <a:pt x="16407" y="4053"/>
                  </a:cubicBezTo>
                  <a:cubicBezTo>
                    <a:pt x="16419" y="4029"/>
                    <a:pt x="16419" y="4005"/>
                    <a:pt x="16431" y="3993"/>
                  </a:cubicBezTo>
                  <a:cubicBezTo>
                    <a:pt x="16788" y="4088"/>
                    <a:pt x="17145" y="4207"/>
                    <a:pt x="17538" y="4326"/>
                  </a:cubicBezTo>
                  <a:cubicBezTo>
                    <a:pt x="17502" y="4172"/>
                    <a:pt x="17383" y="4076"/>
                    <a:pt x="17193" y="4064"/>
                  </a:cubicBezTo>
                  <a:lnTo>
                    <a:pt x="17193" y="4064"/>
                  </a:lnTo>
                  <a:cubicBezTo>
                    <a:pt x="17217" y="4088"/>
                    <a:pt x="17252" y="4124"/>
                    <a:pt x="17276" y="4136"/>
                  </a:cubicBezTo>
                  <a:cubicBezTo>
                    <a:pt x="17312" y="4148"/>
                    <a:pt x="17336" y="4184"/>
                    <a:pt x="17371" y="4207"/>
                  </a:cubicBezTo>
                  <a:cubicBezTo>
                    <a:pt x="17121" y="4136"/>
                    <a:pt x="16883" y="4076"/>
                    <a:pt x="16657" y="3957"/>
                  </a:cubicBezTo>
                  <a:lnTo>
                    <a:pt x="16657" y="3898"/>
                  </a:lnTo>
                  <a:cubicBezTo>
                    <a:pt x="16717" y="3886"/>
                    <a:pt x="16776" y="3874"/>
                    <a:pt x="16836" y="3874"/>
                  </a:cubicBezTo>
                  <a:cubicBezTo>
                    <a:pt x="16852" y="3875"/>
                    <a:pt x="16868" y="3876"/>
                    <a:pt x="16883" y="3876"/>
                  </a:cubicBezTo>
                  <a:cubicBezTo>
                    <a:pt x="16998" y="3876"/>
                    <a:pt x="17070" y="3834"/>
                    <a:pt x="17133" y="3707"/>
                  </a:cubicBezTo>
                  <a:cubicBezTo>
                    <a:pt x="17157" y="3648"/>
                    <a:pt x="17193" y="3600"/>
                    <a:pt x="17240" y="3541"/>
                  </a:cubicBezTo>
                  <a:cubicBezTo>
                    <a:pt x="17086" y="3517"/>
                    <a:pt x="16955" y="3469"/>
                    <a:pt x="16800" y="3457"/>
                  </a:cubicBezTo>
                  <a:cubicBezTo>
                    <a:pt x="16264" y="3374"/>
                    <a:pt x="15716" y="3398"/>
                    <a:pt x="15181" y="3374"/>
                  </a:cubicBezTo>
                  <a:cubicBezTo>
                    <a:pt x="15002" y="3374"/>
                    <a:pt x="14812" y="3374"/>
                    <a:pt x="14621" y="3398"/>
                  </a:cubicBezTo>
                  <a:cubicBezTo>
                    <a:pt x="14585" y="3398"/>
                    <a:pt x="14562" y="3457"/>
                    <a:pt x="14526" y="3469"/>
                  </a:cubicBezTo>
                  <a:cubicBezTo>
                    <a:pt x="14443" y="3457"/>
                    <a:pt x="14335" y="3422"/>
                    <a:pt x="14204" y="3410"/>
                  </a:cubicBezTo>
                  <a:lnTo>
                    <a:pt x="14204" y="3410"/>
                  </a:lnTo>
                  <a:cubicBezTo>
                    <a:pt x="14216" y="3481"/>
                    <a:pt x="14228" y="3517"/>
                    <a:pt x="14228" y="3517"/>
                  </a:cubicBezTo>
                  <a:cubicBezTo>
                    <a:pt x="14454" y="3588"/>
                    <a:pt x="14657" y="3660"/>
                    <a:pt x="14859" y="3731"/>
                  </a:cubicBezTo>
                  <a:lnTo>
                    <a:pt x="14859" y="3767"/>
                  </a:lnTo>
                  <a:cubicBezTo>
                    <a:pt x="14800" y="3767"/>
                    <a:pt x="14740" y="3767"/>
                    <a:pt x="14633" y="3755"/>
                  </a:cubicBezTo>
                  <a:lnTo>
                    <a:pt x="14633" y="3755"/>
                  </a:lnTo>
                  <a:cubicBezTo>
                    <a:pt x="14716" y="3814"/>
                    <a:pt x="14776" y="3838"/>
                    <a:pt x="14835" y="3886"/>
                  </a:cubicBezTo>
                  <a:lnTo>
                    <a:pt x="14800" y="4017"/>
                  </a:lnTo>
                  <a:cubicBezTo>
                    <a:pt x="14716" y="4017"/>
                    <a:pt x="14645" y="4029"/>
                    <a:pt x="14562" y="4053"/>
                  </a:cubicBezTo>
                  <a:cubicBezTo>
                    <a:pt x="14573" y="4076"/>
                    <a:pt x="14585" y="4088"/>
                    <a:pt x="14585" y="4112"/>
                  </a:cubicBezTo>
                  <a:cubicBezTo>
                    <a:pt x="14639" y="4085"/>
                    <a:pt x="14699" y="4052"/>
                    <a:pt x="14736" y="4052"/>
                  </a:cubicBezTo>
                  <a:cubicBezTo>
                    <a:pt x="14748" y="4052"/>
                    <a:pt x="14758" y="4056"/>
                    <a:pt x="14764" y="4064"/>
                  </a:cubicBezTo>
                  <a:cubicBezTo>
                    <a:pt x="14824" y="4124"/>
                    <a:pt x="14871" y="4207"/>
                    <a:pt x="14919" y="4291"/>
                  </a:cubicBezTo>
                  <a:lnTo>
                    <a:pt x="14871" y="4326"/>
                  </a:lnTo>
                  <a:cubicBezTo>
                    <a:pt x="14764" y="4303"/>
                    <a:pt x="14657" y="4255"/>
                    <a:pt x="14562" y="4231"/>
                  </a:cubicBezTo>
                  <a:cubicBezTo>
                    <a:pt x="14562" y="4243"/>
                    <a:pt x="14538" y="4243"/>
                    <a:pt x="14538" y="4255"/>
                  </a:cubicBezTo>
                  <a:cubicBezTo>
                    <a:pt x="14621" y="4303"/>
                    <a:pt x="14693" y="4362"/>
                    <a:pt x="14740" y="4386"/>
                  </a:cubicBezTo>
                  <a:cubicBezTo>
                    <a:pt x="14573" y="4374"/>
                    <a:pt x="14395" y="4350"/>
                    <a:pt x="14216" y="4326"/>
                  </a:cubicBezTo>
                  <a:cubicBezTo>
                    <a:pt x="14145" y="4315"/>
                    <a:pt x="14085" y="4303"/>
                    <a:pt x="14026" y="4291"/>
                  </a:cubicBezTo>
                  <a:cubicBezTo>
                    <a:pt x="13971" y="4282"/>
                    <a:pt x="13917" y="4277"/>
                    <a:pt x="13864" y="4277"/>
                  </a:cubicBezTo>
                  <a:cubicBezTo>
                    <a:pt x="13710" y="4277"/>
                    <a:pt x="13563" y="4315"/>
                    <a:pt x="13430" y="4386"/>
                  </a:cubicBezTo>
                  <a:cubicBezTo>
                    <a:pt x="13276" y="4481"/>
                    <a:pt x="13109" y="4565"/>
                    <a:pt x="12954" y="4660"/>
                  </a:cubicBezTo>
                  <a:cubicBezTo>
                    <a:pt x="12907" y="4672"/>
                    <a:pt x="12871" y="4719"/>
                    <a:pt x="12811" y="4767"/>
                  </a:cubicBezTo>
                  <a:cubicBezTo>
                    <a:pt x="12859" y="4648"/>
                    <a:pt x="12895" y="4553"/>
                    <a:pt x="12919" y="4469"/>
                  </a:cubicBezTo>
                  <a:cubicBezTo>
                    <a:pt x="12907" y="4469"/>
                    <a:pt x="12895" y="4445"/>
                    <a:pt x="12871" y="4445"/>
                  </a:cubicBezTo>
                  <a:cubicBezTo>
                    <a:pt x="12811" y="4565"/>
                    <a:pt x="12776" y="4672"/>
                    <a:pt x="12728" y="4791"/>
                  </a:cubicBezTo>
                  <a:cubicBezTo>
                    <a:pt x="12728" y="4791"/>
                    <a:pt x="12716" y="4779"/>
                    <a:pt x="12692" y="4779"/>
                  </a:cubicBezTo>
                  <a:cubicBezTo>
                    <a:pt x="12728" y="4672"/>
                    <a:pt x="12776" y="4565"/>
                    <a:pt x="12799" y="4469"/>
                  </a:cubicBezTo>
                  <a:cubicBezTo>
                    <a:pt x="12811" y="4386"/>
                    <a:pt x="12835" y="4326"/>
                    <a:pt x="12847" y="4255"/>
                  </a:cubicBezTo>
                  <a:cubicBezTo>
                    <a:pt x="12859" y="4172"/>
                    <a:pt x="12895" y="4076"/>
                    <a:pt x="12990" y="4029"/>
                  </a:cubicBezTo>
                  <a:cubicBezTo>
                    <a:pt x="13204" y="3957"/>
                    <a:pt x="13430" y="3874"/>
                    <a:pt x="13633" y="3779"/>
                  </a:cubicBezTo>
                  <a:cubicBezTo>
                    <a:pt x="13645" y="3779"/>
                    <a:pt x="13645" y="3767"/>
                    <a:pt x="13669" y="3731"/>
                  </a:cubicBezTo>
                  <a:cubicBezTo>
                    <a:pt x="13629" y="3731"/>
                    <a:pt x="13595" y="3726"/>
                    <a:pt x="13562" y="3726"/>
                  </a:cubicBezTo>
                  <a:cubicBezTo>
                    <a:pt x="13546" y="3726"/>
                    <a:pt x="13530" y="3727"/>
                    <a:pt x="13514" y="3731"/>
                  </a:cubicBezTo>
                  <a:cubicBezTo>
                    <a:pt x="13395" y="3779"/>
                    <a:pt x="13276" y="3838"/>
                    <a:pt x="13157" y="3886"/>
                  </a:cubicBezTo>
                  <a:cubicBezTo>
                    <a:pt x="13084" y="3915"/>
                    <a:pt x="13012" y="3961"/>
                    <a:pt x="12940" y="3961"/>
                  </a:cubicBezTo>
                  <a:cubicBezTo>
                    <a:pt x="12893" y="3961"/>
                    <a:pt x="12846" y="3942"/>
                    <a:pt x="12799" y="3886"/>
                  </a:cubicBezTo>
                  <a:cubicBezTo>
                    <a:pt x="12788" y="3886"/>
                    <a:pt x="12740" y="3898"/>
                    <a:pt x="12716" y="3910"/>
                  </a:cubicBezTo>
                  <a:cubicBezTo>
                    <a:pt x="12716" y="3886"/>
                    <a:pt x="12692" y="3850"/>
                    <a:pt x="12680" y="3791"/>
                  </a:cubicBezTo>
                  <a:cubicBezTo>
                    <a:pt x="12383" y="4088"/>
                    <a:pt x="12311" y="4481"/>
                    <a:pt x="12157" y="4826"/>
                  </a:cubicBezTo>
                  <a:cubicBezTo>
                    <a:pt x="12157" y="4803"/>
                    <a:pt x="12145" y="4803"/>
                    <a:pt x="12133" y="4803"/>
                  </a:cubicBezTo>
                  <a:cubicBezTo>
                    <a:pt x="12180" y="4612"/>
                    <a:pt x="12240" y="4434"/>
                    <a:pt x="12299" y="4255"/>
                  </a:cubicBezTo>
                  <a:cubicBezTo>
                    <a:pt x="12276" y="4243"/>
                    <a:pt x="12276" y="4243"/>
                    <a:pt x="12264" y="4243"/>
                  </a:cubicBezTo>
                  <a:cubicBezTo>
                    <a:pt x="12204" y="4350"/>
                    <a:pt x="12157" y="4445"/>
                    <a:pt x="12097" y="4565"/>
                  </a:cubicBezTo>
                  <a:cubicBezTo>
                    <a:pt x="12085" y="4541"/>
                    <a:pt x="12085" y="4529"/>
                    <a:pt x="12085" y="4505"/>
                  </a:cubicBezTo>
                  <a:cubicBezTo>
                    <a:pt x="12157" y="4172"/>
                    <a:pt x="12335" y="3898"/>
                    <a:pt x="12621" y="3695"/>
                  </a:cubicBezTo>
                  <a:cubicBezTo>
                    <a:pt x="12740" y="3600"/>
                    <a:pt x="12859" y="3529"/>
                    <a:pt x="12978" y="3457"/>
                  </a:cubicBezTo>
                  <a:cubicBezTo>
                    <a:pt x="12990" y="3433"/>
                    <a:pt x="13014" y="3410"/>
                    <a:pt x="13026" y="3374"/>
                  </a:cubicBezTo>
                  <a:lnTo>
                    <a:pt x="12990" y="3350"/>
                  </a:lnTo>
                  <a:lnTo>
                    <a:pt x="12502" y="3707"/>
                  </a:lnTo>
                  <a:cubicBezTo>
                    <a:pt x="12335" y="3826"/>
                    <a:pt x="12192" y="3957"/>
                    <a:pt x="12097" y="4136"/>
                  </a:cubicBezTo>
                  <a:cubicBezTo>
                    <a:pt x="12157" y="3838"/>
                    <a:pt x="12383" y="3648"/>
                    <a:pt x="12549" y="3422"/>
                  </a:cubicBezTo>
                  <a:cubicBezTo>
                    <a:pt x="12538" y="3410"/>
                    <a:pt x="12514" y="3410"/>
                    <a:pt x="12502" y="3398"/>
                  </a:cubicBezTo>
                  <a:cubicBezTo>
                    <a:pt x="12359" y="3553"/>
                    <a:pt x="12216" y="3719"/>
                    <a:pt x="12073" y="3898"/>
                  </a:cubicBezTo>
                  <a:cubicBezTo>
                    <a:pt x="12097" y="3826"/>
                    <a:pt x="12121" y="3767"/>
                    <a:pt x="12145" y="3672"/>
                  </a:cubicBezTo>
                  <a:lnTo>
                    <a:pt x="12145" y="3672"/>
                  </a:lnTo>
                  <a:cubicBezTo>
                    <a:pt x="12085" y="3719"/>
                    <a:pt x="12037" y="3755"/>
                    <a:pt x="12002" y="3779"/>
                  </a:cubicBezTo>
                  <a:cubicBezTo>
                    <a:pt x="12037" y="3493"/>
                    <a:pt x="12252" y="3338"/>
                    <a:pt x="12359" y="3124"/>
                  </a:cubicBezTo>
                  <a:cubicBezTo>
                    <a:pt x="12359" y="3112"/>
                    <a:pt x="12335" y="3112"/>
                    <a:pt x="12323" y="3100"/>
                  </a:cubicBezTo>
                  <a:cubicBezTo>
                    <a:pt x="12204" y="3255"/>
                    <a:pt x="12073" y="3433"/>
                    <a:pt x="11942" y="3600"/>
                  </a:cubicBezTo>
                  <a:cubicBezTo>
                    <a:pt x="11918" y="3588"/>
                    <a:pt x="11906" y="3588"/>
                    <a:pt x="11895" y="3576"/>
                  </a:cubicBezTo>
                  <a:cubicBezTo>
                    <a:pt x="11954" y="3469"/>
                    <a:pt x="12014" y="3350"/>
                    <a:pt x="12073" y="3243"/>
                  </a:cubicBezTo>
                  <a:cubicBezTo>
                    <a:pt x="12014" y="3231"/>
                    <a:pt x="11954" y="3231"/>
                    <a:pt x="11883" y="3219"/>
                  </a:cubicBezTo>
                  <a:cubicBezTo>
                    <a:pt x="11918" y="3124"/>
                    <a:pt x="11966" y="3052"/>
                    <a:pt x="12014" y="2981"/>
                  </a:cubicBezTo>
                  <a:cubicBezTo>
                    <a:pt x="12002" y="2957"/>
                    <a:pt x="11978" y="2957"/>
                    <a:pt x="11966" y="2945"/>
                  </a:cubicBezTo>
                  <a:cubicBezTo>
                    <a:pt x="11906" y="3041"/>
                    <a:pt x="11847" y="3124"/>
                    <a:pt x="11776" y="3231"/>
                  </a:cubicBezTo>
                  <a:cubicBezTo>
                    <a:pt x="11732" y="3151"/>
                    <a:pt x="11670" y="3111"/>
                    <a:pt x="11564" y="3111"/>
                  </a:cubicBezTo>
                  <a:cubicBezTo>
                    <a:pt x="11496" y="3111"/>
                    <a:pt x="11410" y="3127"/>
                    <a:pt x="11299" y="3160"/>
                  </a:cubicBezTo>
                  <a:cubicBezTo>
                    <a:pt x="11383" y="3064"/>
                    <a:pt x="11442" y="2981"/>
                    <a:pt x="11502" y="2898"/>
                  </a:cubicBezTo>
                  <a:cubicBezTo>
                    <a:pt x="11502" y="2886"/>
                    <a:pt x="11490" y="2886"/>
                    <a:pt x="11490" y="2874"/>
                  </a:cubicBezTo>
                  <a:cubicBezTo>
                    <a:pt x="11430" y="2921"/>
                    <a:pt x="11359" y="2945"/>
                    <a:pt x="11347" y="2993"/>
                  </a:cubicBezTo>
                  <a:cubicBezTo>
                    <a:pt x="11287" y="3112"/>
                    <a:pt x="11168" y="3100"/>
                    <a:pt x="11073" y="3124"/>
                  </a:cubicBezTo>
                  <a:cubicBezTo>
                    <a:pt x="11068" y="3126"/>
                    <a:pt x="11063" y="3126"/>
                    <a:pt x="11056" y="3126"/>
                  </a:cubicBezTo>
                  <a:cubicBezTo>
                    <a:pt x="11018" y="3126"/>
                    <a:pt x="10956" y="3097"/>
                    <a:pt x="10894" y="3076"/>
                  </a:cubicBezTo>
                  <a:cubicBezTo>
                    <a:pt x="10942" y="2993"/>
                    <a:pt x="10990" y="2921"/>
                    <a:pt x="11037" y="2838"/>
                  </a:cubicBezTo>
                  <a:cubicBezTo>
                    <a:pt x="10883" y="2779"/>
                    <a:pt x="11014" y="2683"/>
                    <a:pt x="10990" y="2588"/>
                  </a:cubicBezTo>
                  <a:cubicBezTo>
                    <a:pt x="10977" y="2586"/>
                    <a:pt x="10965" y="2584"/>
                    <a:pt x="10952" y="2584"/>
                  </a:cubicBezTo>
                  <a:cubicBezTo>
                    <a:pt x="10903" y="2584"/>
                    <a:pt x="10848" y="2611"/>
                    <a:pt x="10763" y="2743"/>
                  </a:cubicBezTo>
                  <a:cubicBezTo>
                    <a:pt x="10716" y="2719"/>
                    <a:pt x="10656" y="2707"/>
                    <a:pt x="10609" y="2695"/>
                  </a:cubicBezTo>
                  <a:cubicBezTo>
                    <a:pt x="10406" y="2743"/>
                    <a:pt x="10335" y="2921"/>
                    <a:pt x="10240" y="3100"/>
                  </a:cubicBezTo>
                  <a:cubicBezTo>
                    <a:pt x="10228" y="3124"/>
                    <a:pt x="10168" y="3136"/>
                    <a:pt x="10109" y="3183"/>
                  </a:cubicBezTo>
                  <a:cubicBezTo>
                    <a:pt x="10109" y="3064"/>
                    <a:pt x="10180" y="2981"/>
                    <a:pt x="10073" y="2886"/>
                  </a:cubicBezTo>
                  <a:cubicBezTo>
                    <a:pt x="10061" y="2886"/>
                    <a:pt x="10121" y="2767"/>
                    <a:pt x="10156" y="2695"/>
                  </a:cubicBezTo>
                  <a:cubicBezTo>
                    <a:pt x="10129" y="2668"/>
                    <a:pt x="10103" y="2656"/>
                    <a:pt x="10077" y="2656"/>
                  </a:cubicBezTo>
                  <a:cubicBezTo>
                    <a:pt x="10046" y="2656"/>
                    <a:pt x="10016" y="2674"/>
                    <a:pt x="9990" y="2707"/>
                  </a:cubicBezTo>
                  <a:cubicBezTo>
                    <a:pt x="9871" y="2862"/>
                    <a:pt x="9751" y="3017"/>
                    <a:pt x="9620" y="3183"/>
                  </a:cubicBezTo>
                  <a:cubicBezTo>
                    <a:pt x="9680" y="2981"/>
                    <a:pt x="9775" y="2802"/>
                    <a:pt x="9942" y="2660"/>
                  </a:cubicBezTo>
                  <a:lnTo>
                    <a:pt x="9918" y="2636"/>
                  </a:lnTo>
                  <a:cubicBezTo>
                    <a:pt x="9859" y="2683"/>
                    <a:pt x="9799" y="2707"/>
                    <a:pt x="9740" y="2755"/>
                  </a:cubicBezTo>
                  <a:lnTo>
                    <a:pt x="9716" y="2743"/>
                  </a:lnTo>
                  <a:cubicBezTo>
                    <a:pt x="9751" y="2683"/>
                    <a:pt x="9775" y="2600"/>
                    <a:pt x="9823" y="2540"/>
                  </a:cubicBezTo>
                  <a:cubicBezTo>
                    <a:pt x="10192" y="2124"/>
                    <a:pt x="10549" y="1707"/>
                    <a:pt x="11025" y="1409"/>
                  </a:cubicBezTo>
                  <a:cubicBezTo>
                    <a:pt x="11299" y="1255"/>
                    <a:pt x="11597" y="1136"/>
                    <a:pt x="11883" y="993"/>
                  </a:cubicBezTo>
                  <a:cubicBezTo>
                    <a:pt x="12359" y="778"/>
                    <a:pt x="12835" y="624"/>
                    <a:pt x="13347" y="576"/>
                  </a:cubicBezTo>
                  <a:cubicBezTo>
                    <a:pt x="13728" y="540"/>
                    <a:pt x="14109" y="540"/>
                    <a:pt x="14502" y="516"/>
                  </a:cubicBezTo>
                  <a:close/>
                  <a:moveTo>
                    <a:pt x="9513" y="3243"/>
                  </a:moveTo>
                  <a:lnTo>
                    <a:pt x="9513" y="3243"/>
                  </a:lnTo>
                  <a:cubicBezTo>
                    <a:pt x="9501" y="3302"/>
                    <a:pt x="9466" y="3350"/>
                    <a:pt x="9466" y="3398"/>
                  </a:cubicBezTo>
                  <a:cubicBezTo>
                    <a:pt x="9442" y="3672"/>
                    <a:pt x="9394" y="3957"/>
                    <a:pt x="9394" y="4243"/>
                  </a:cubicBezTo>
                  <a:cubicBezTo>
                    <a:pt x="9394" y="4505"/>
                    <a:pt x="9442" y="4767"/>
                    <a:pt x="9466" y="5029"/>
                  </a:cubicBezTo>
                  <a:cubicBezTo>
                    <a:pt x="9466" y="5065"/>
                    <a:pt x="9454" y="5100"/>
                    <a:pt x="9442" y="5148"/>
                  </a:cubicBezTo>
                  <a:cubicBezTo>
                    <a:pt x="9168" y="4660"/>
                    <a:pt x="9216" y="3410"/>
                    <a:pt x="9513" y="3243"/>
                  </a:cubicBezTo>
                  <a:close/>
                  <a:moveTo>
                    <a:pt x="10513" y="4053"/>
                  </a:moveTo>
                  <a:cubicBezTo>
                    <a:pt x="10537" y="4434"/>
                    <a:pt x="10573" y="4826"/>
                    <a:pt x="10585" y="5207"/>
                  </a:cubicBezTo>
                  <a:lnTo>
                    <a:pt x="10537" y="5207"/>
                  </a:lnTo>
                  <a:cubicBezTo>
                    <a:pt x="10406" y="4838"/>
                    <a:pt x="10454" y="4434"/>
                    <a:pt x="10454" y="4053"/>
                  </a:cubicBezTo>
                  <a:close/>
                  <a:moveTo>
                    <a:pt x="11061" y="3993"/>
                  </a:moveTo>
                  <a:lnTo>
                    <a:pt x="11061" y="5219"/>
                  </a:lnTo>
                  <a:cubicBezTo>
                    <a:pt x="10954" y="5184"/>
                    <a:pt x="10942" y="5124"/>
                    <a:pt x="11037" y="5041"/>
                  </a:cubicBezTo>
                  <a:cubicBezTo>
                    <a:pt x="10883" y="4684"/>
                    <a:pt x="10942" y="4350"/>
                    <a:pt x="11002" y="3993"/>
                  </a:cubicBezTo>
                  <a:close/>
                  <a:moveTo>
                    <a:pt x="20265" y="4826"/>
                  </a:moveTo>
                  <a:cubicBezTo>
                    <a:pt x="20396" y="4898"/>
                    <a:pt x="20515" y="4981"/>
                    <a:pt x="20646" y="5041"/>
                  </a:cubicBezTo>
                  <a:cubicBezTo>
                    <a:pt x="20777" y="5100"/>
                    <a:pt x="20920" y="5148"/>
                    <a:pt x="21050" y="5196"/>
                  </a:cubicBezTo>
                  <a:cubicBezTo>
                    <a:pt x="21062" y="5207"/>
                    <a:pt x="21062" y="5207"/>
                    <a:pt x="21062" y="5219"/>
                  </a:cubicBezTo>
                  <a:cubicBezTo>
                    <a:pt x="21014" y="5248"/>
                    <a:pt x="20973" y="5285"/>
                    <a:pt x="20947" y="5285"/>
                  </a:cubicBezTo>
                  <a:cubicBezTo>
                    <a:pt x="20941" y="5285"/>
                    <a:pt x="20936" y="5283"/>
                    <a:pt x="20931" y="5279"/>
                  </a:cubicBezTo>
                  <a:cubicBezTo>
                    <a:pt x="20812" y="5255"/>
                    <a:pt x="20693" y="5219"/>
                    <a:pt x="20574" y="5160"/>
                  </a:cubicBezTo>
                  <a:cubicBezTo>
                    <a:pt x="20419" y="5088"/>
                    <a:pt x="20300" y="4993"/>
                    <a:pt x="20169" y="4910"/>
                  </a:cubicBezTo>
                  <a:lnTo>
                    <a:pt x="20265" y="4826"/>
                  </a:lnTo>
                  <a:close/>
                  <a:moveTo>
                    <a:pt x="10823" y="3850"/>
                  </a:moveTo>
                  <a:cubicBezTo>
                    <a:pt x="10835" y="3850"/>
                    <a:pt x="10871" y="3874"/>
                    <a:pt x="10883" y="3874"/>
                  </a:cubicBezTo>
                  <a:cubicBezTo>
                    <a:pt x="10859" y="4291"/>
                    <a:pt x="10835" y="4707"/>
                    <a:pt x="10823" y="5136"/>
                  </a:cubicBezTo>
                  <a:cubicBezTo>
                    <a:pt x="10942" y="5148"/>
                    <a:pt x="10871" y="5315"/>
                    <a:pt x="10942" y="5398"/>
                  </a:cubicBezTo>
                  <a:cubicBezTo>
                    <a:pt x="10942" y="5398"/>
                    <a:pt x="10918" y="5446"/>
                    <a:pt x="10894" y="5458"/>
                  </a:cubicBezTo>
                  <a:cubicBezTo>
                    <a:pt x="10883" y="5446"/>
                    <a:pt x="10871" y="5422"/>
                    <a:pt x="10871" y="5398"/>
                  </a:cubicBezTo>
                  <a:cubicBezTo>
                    <a:pt x="10859" y="5374"/>
                    <a:pt x="10859" y="5327"/>
                    <a:pt x="10835" y="5279"/>
                  </a:cubicBezTo>
                  <a:cubicBezTo>
                    <a:pt x="10835" y="5267"/>
                    <a:pt x="10799" y="5267"/>
                    <a:pt x="10775" y="5255"/>
                  </a:cubicBezTo>
                  <a:lnTo>
                    <a:pt x="10775" y="5327"/>
                  </a:lnTo>
                  <a:cubicBezTo>
                    <a:pt x="10656" y="5219"/>
                    <a:pt x="10680" y="4850"/>
                    <a:pt x="10835" y="4731"/>
                  </a:cubicBezTo>
                  <a:lnTo>
                    <a:pt x="10835" y="4731"/>
                  </a:lnTo>
                  <a:cubicBezTo>
                    <a:pt x="10825" y="4732"/>
                    <a:pt x="10815" y="4733"/>
                    <a:pt x="10807" y="4733"/>
                  </a:cubicBezTo>
                  <a:cubicBezTo>
                    <a:pt x="10714" y="4733"/>
                    <a:pt x="10705" y="4676"/>
                    <a:pt x="10716" y="4600"/>
                  </a:cubicBezTo>
                  <a:cubicBezTo>
                    <a:pt x="10740" y="4422"/>
                    <a:pt x="10752" y="4231"/>
                    <a:pt x="10763" y="4029"/>
                  </a:cubicBezTo>
                  <a:cubicBezTo>
                    <a:pt x="10775" y="3969"/>
                    <a:pt x="10811" y="3910"/>
                    <a:pt x="10823" y="3850"/>
                  </a:cubicBezTo>
                  <a:close/>
                  <a:moveTo>
                    <a:pt x="20098" y="5124"/>
                  </a:moveTo>
                  <a:lnTo>
                    <a:pt x="20098" y="5124"/>
                  </a:lnTo>
                  <a:cubicBezTo>
                    <a:pt x="20122" y="5136"/>
                    <a:pt x="20169" y="5148"/>
                    <a:pt x="20205" y="5184"/>
                  </a:cubicBezTo>
                  <a:cubicBezTo>
                    <a:pt x="20324" y="5255"/>
                    <a:pt x="20455" y="5327"/>
                    <a:pt x="20574" y="5422"/>
                  </a:cubicBezTo>
                  <a:cubicBezTo>
                    <a:pt x="20598" y="5434"/>
                    <a:pt x="20622" y="5469"/>
                    <a:pt x="20634" y="5505"/>
                  </a:cubicBezTo>
                  <a:cubicBezTo>
                    <a:pt x="20607" y="5514"/>
                    <a:pt x="20566" y="5537"/>
                    <a:pt x="20542" y="5537"/>
                  </a:cubicBezTo>
                  <a:cubicBezTo>
                    <a:pt x="20535" y="5537"/>
                    <a:pt x="20529" y="5535"/>
                    <a:pt x="20527" y="5529"/>
                  </a:cubicBezTo>
                  <a:cubicBezTo>
                    <a:pt x="20455" y="5481"/>
                    <a:pt x="20384" y="5398"/>
                    <a:pt x="20300" y="5338"/>
                  </a:cubicBezTo>
                  <a:lnTo>
                    <a:pt x="20277" y="5315"/>
                  </a:lnTo>
                  <a:cubicBezTo>
                    <a:pt x="20271" y="5315"/>
                    <a:pt x="20267" y="5315"/>
                    <a:pt x="20262" y="5315"/>
                  </a:cubicBezTo>
                  <a:cubicBezTo>
                    <a:pt x="20156" y="5315"/>
                    <a:pt x="20144" y="5193"/>
                    <a:pt x="20098" y="5124"/>
                  </a:cubicBezTo>
                  <a:close/>
                  <a:moveTo>
                    <a:pt x="16647" y="4686"/>
                  </a:moveTo>
                  <a:cubicBezTo>
                    <a:pt x="17047" y="4799"/>
                    <a:pt x="17448" y="4903"/>
                    <a:pt x="17848" y="5017"/>
                  </a:cubicBezTo>
                  <a:cubicBezTo>
                    <a:pt x="17892" y="5026"/>
                    <a:pt x="17948" y="5054"/>
                    <a:pt x="17994" y="5054"/>
                  </a:cubicBezTo>
                  <a:cubicBezTo>
                    <a:pt x="18011" y="5054"/>
                    <a:pt x="18026" y="5050"/>
                    <a:pt x="18038" y="5041"/>
                  </a:cubicBezTo>
                  <a:cubicBezTo>
                    <a:pt x="18097" y="5009"/>
                    <a:pt x="18147" y="4993"/>
                    <a:pt x="18192" y="4993"/>
                  </a:cubicBezTo>
                  <a:cubicBezTo>
                    <a:pt x="18266" y="4993"/>
                    <a:pt x="18325" y="5036"/>
                    <a:pt x="18383" y="5124"/>
                  </a:cubicBezTo>
                  <a:cubicBezTo>
                    <a:pt x="18383" y="5124"/>
                    <a:pt x="18395" y="5124"/>
                    <a:pt x="18431" y="5100"/>
                  </a:cubicBezTo>
                  <a:cubicBezTo>
                    <a:pt x="18426" y="5092"/>
                    <a:pt x="18420" y="5083"/>
                    <a:pt x="18415" y="5074"/>
                  </a:cubicBezTo>
                  <a:lnTo>
                    <a:pt x="18415" y="5074"/>
                  </a:lnTo>
                  <a:cubicBezTo>
                    <a:pt x="18442" y="5088"/>
                    <a:pt x="18467" y="5101"/>
                    <a:pt x="18491" y="5112"/>
                  </a:cubicBezTo>
                  <a:cubicBezTo>
                    <a:pt x="18622" y="5207"/>
                    <a:pt x="18753" y="5315"/>
                    <a:pt x="18895" y="5398"/>
                  </a:cubicBezTo>
                  <a:lnTo>
                    <a:pt x="19157" y="5577"/>
                  </a:lnTo>
                  <a:cubicBezTo>
                    <a:pt x="19157" y="5600"/>
                    <a:pt x="19145" y="5600"/>
                    <a:pt x="19145" y="5612"/>
                  </a:cubicBezTo>
                  <a:cubicBezTo>
                    <a:pt x="19015" y="5565"/>
                    <a:pt x="18872" y="5505"/>
                    <a:pt x="18717" y="5446"/>
                  </a:cubicBezTo>
                  <a:lnTo>
                    <a:pt x="18717" y="5446"/>
                  </a:lnTo>
                  <a:cubicBezTo>
                    <a:pt x="18741" y="5505"/>
                    <a:pt x="18753" y="5553"/>
                    <a:pt x="18788" y="5612"/>
                  </a:cubicBezTo>
                  <a:cubicBezTo>
                    <a:pt x="18729" y="5577"/>
                    <a:pt x="18693" y="5553"/>
                    <a:pt x="18669" y="5529"/>
                  </a:cubicBezTo>
                  <a:cubicBezTo>
                    <a:pt x="18431" y="5386"/>
                    <a:pt x="18181" y="5279"/>
                    <a:pt x="17895" y="5279"/>
                  </a:cubicBezTo>
                  <a:cubicBezTo>
                    <a:pt x="17848" y="5279"/>
                    <a:pt x="17788" y="5255"/>
                    <a:pt x="17741" y="5231"/>
                  </a:cubicBezTo>
                  <a:cubicBezTo>
                    <a:pt x="17479" y="5160"/>
                    <a:pt x="17229" y="5088"/>
                    <a:pt x="16955" y="5017"/>
                  </a:cubicBezTo>
                  <a:cubicBezTo>
                    <a:pt x="16871" y="4981"/>
                    <a:pt x="16764" y="4981"/>
                    <a:pt x="16669" y="4981"/>
                  </a:cubicBezTo>
                  <a:cubicBezTo>
                    <a:pt x="16526" y="4981"/>
                    <a:pt x="16336" y="4874"/>
                    <a:pt x="16252" y="4755"/>
                  </a:cubicBezTo>
                  <a:lnTo>
                    <a:pt x="16252" y="4755"/>
                  </a:lnTo>
                  <a:cubicBezTo>
                    <a:pt x="16348" y="4779"/>
                    <a:pt x="16407" y="4803"/>
                    <a:pt x="16467" y="4803"/>
                  </a:cubicBezTo>
                  <a:cubicBezTo>
                    <a:pt x="16514" y="4803"/>
                    <a:pt x="16574" y="4791"/>
                    <a:pt x="16586" y="4755"/>
                  </a:cubicBezTo>
                  <a:cubicBezTo>
                    <a:pt x="16604" y="4718"/>
                    <a:pt x="16625" y="4697"/>
                    <a:pt x="16647" y="4686"/>
                  </a:cubicBezTo>
                  <a:close/>
                  <a:moveTo>
                    <a:pt x="19646" y="5196"/>
                  </a:moveTo>
                  <a:cubicBezTo>
                    <a:pt x="19729" y="5267"/>
                    <a:pt x="19848" y="5315"/>
                    <a:pt x="19872" y="5446"/>
                  </a:cubicBezTo>
                  <a:cubicBezTo>
                    <a:pt x="19872" y="5458"/>
                    <a:pt x="19896" y="5458"/>
                    <a:pt x="19931" y="5469"/>
                  </a:cubicBezTo>
                  <a:cubicBezTo>
                    <a:pt x="19937" y="5481"/>
                    <a:pt x="19949" y="5481"/>
                    <a:pt x="19961" y="5481"/>
                  </a:cubicBezTo>
                  <a:cubicBezTo>
                    <a:pt x="19973" y="5481"/>
                    <a:pt x="19985" y="5481"/>
                    <a:pt x="19991" y="5493"/>
                  </a:cubicBezTo>
                  <a:cubicBezTo>
                    <a:pt x="20265" y="5684"/>
                    <a:pt x="20574" y="5791"/>
                    <a:pt x="20872" y="5934"/>
                  </a:cubicBezTo>
                  <a:cubicBezTo>
                    <a:pt x="20884" y="5934"/>
                    <a:pt x="20920" y="5969"/>
                    <a:pt x="20943" y="5993"/>
                  </a:cubicBezTo>
                  <a:cubicBezTo>
                    <a:pt x="20836" y="6005"/>
                    <a:pt x="20765" y="6029"/>
                    <a:pt x="20681" y="6041"/>
                  </a:cubicBezTo>
                  <a:cubicBezTo>
                    <a:pt x="20693" y="6005"/>
                    <a:pt x="20693" y="5993"/>
                    <a:pt x="20693" y="5993"/>
                  </a:cubicBezTo>
                  <a:cubicBezTo>
                    <a:pt x="20455" y="5886"/>
                    <a:pt x="20193" y="5767"/>
                    <a:pt x="19967" y="5672"/>
                  </a:cubicBezTo>
                  <a:cubicBezTo>
                    <a:pt x="19777" y="5588"/>
                    <a:pt x="19693" y="5458"/>
                    <a:pt x="19634" y="5291"/>
                  </a:cubicBezTo>
                  <a:cubicBezTo>
                    <a:pt x="19622" y="5267"/>
                    <a:pt x="19622" y="5231"/>
                    <a:pt x="19622" y="5207"/>
                  </a:cubicBezTo>
                  <a:cubicBezTo>
                    <a:pt x="19634" y="5207"/>
                    <a:pt x="19634" y="5196"/>
                    <a:pt x="19646" y="5196"/>
                  </a:cubicBezTo>
                  <a:close/>
                  <a:moveTo>
                    <a:pt x="12522" y="7315"/>
                  </a:moveTo>
                  <a:cubicBezTo>
                    <a:pt x="12527" y="7323"/>
                    <a:pt x="12532" y="7331"/>
                    <a:pt x="12538" y="7339"/>
                  </a:cubicBezTo>
                  <a:cubicBezTo>
                    <a:pt x="12533" y="7331"/>
                    <a:pt x="12527" y="7323"/>
                    <a:pt x="12522" y="7315"/>
                  </a:cubicBezTo>
                  <a:close/>
                  <a:moveTo>
                    <a:pt x="13990" y="7410"/>
                  </a:moveTo>
                  <a:lnTo>
                    <a:pt x="13990" y="7410"/>
                  </a:lnTo>
                  <a:cubicBezTo>
                    <a:pt x="14026" y="7541"/>
                    <a:pt x="14050" y="7684"/>
                    <a:pt x="14085" y="7803"/>
                  </a:cubicBezTo>
                  <a:cubicBezTo>
                    <a:pt x="13919" y="7708"/>
                    <a:pt x="13859" y="7541"/>
                    <a:pt x="13990" y="7410"/>
                  </a:cubicBezTo>
                  <a:close/>
                  <a:moveTo>
                    <a:pt x="13502" y="7779"/>
                  </a:moveTo>
                  <a:cubicBezTo>
                    <a:pt x="13526" y="7803"/>
                    <a:pt x="13573" y="7803"/>
                    <a:pt x="13597" y="7815"/>
                  </a:cubicBezTo>
                  <a:cubicBezTo>
                    <a:pt x="13657" y="7898"/>
                    <a:pt x="13716" y="8005"/>
                    <a:pt x="13776" y="8113"/>
                  </a:cubicBezTo>
                  <a:cubicBezTo>
                    <a:pt x="13752" y="8125"/>
                    <a:pt x="13740" y="8125"/>
                    <a:pt x="13728" y="8136"/>
                  </a:cubicBezTo>
                  <a:cubicBezTo>
                    <a:pt x="13597" y="8077"/>
                    <a:pt x="13538" y="7982"/>
                    <a:pt x="13490" y="7874"/>
                  </a:cubicBezTo>
                  <a:cubicBezTo>
                    <a:pt x="13478" y="7839"/>
                    <a:pt x="13502" y="7815"/>
                    <a:pt x="13502" y="7779"/>
                  </a:cubicBezTo>
                  <a:close/>
                  <a:moveTo>
                    <a:pt x="12407" y="8196"/>
                  </a:moveTo>
                  <a:cubicBezTo>
                    <a:pt x="12383" y="8220"/>
                    <a:pt x="12371" y="8232"/>
                    <a:pt x="12371" y="8244"/>
                  </a:cubicBezTo>
                  <a:cubicBezTo>
                    <a:pt x="12405" y="8272"/>
                    <a:pt x="12439" y="8301"/>
                    <a:pt x="12473" y="8329"/>
                  </a:cubicBezTo>
                  <a:lnTo>
                    <a:pt x="12473" y="8329"/>
                  </a:lnTo>
                  <a:cubicBezTo>
                    <a:pt x="12509" y="8330"/>
                    <a:pt x="12546" y="8358"/>
                    <a:pt x="12586" y="8362"/>
                  </a:cubicBezTo>
                  <a:lnTo>
                    <a:pt x="12586" y="8362"/>
                  </a:lnTo>
                  <a:cubicBezTo>
                    <a:pt x="12525" y="8308"/>
                    <a:pt x="12465" y="8254"/>
                    <a:pt x="12407" y="8196"/>
                  </a:cubicBezTo>
                  <a:close/>
                  <a:moveTo>
                    <a:pt x="12907" y="8005"/>
                  </a:moveTo>
                  <a:cubicBezTo>
                    <a:pt x="13157" y="8172"/>
                    <a:pt x="13419" y="8351"/>
                    <a:pt x="13657" y="8517"/>
                  </a:cubicBezTo>
                  <a:cubicBezTo>
                    <a:pt x="13633" y="8529"/>
                    <a:pt x="13633" y="8541"/>
                    <a:pt x="13621" y="8553"/>
                  </a:cubicBezTo>
                  <a:cubicBezTo>
                    <a:pt x="13371" y="8375"/>
                    <a:pt x="13133" y="8220"/>
                    <a:pt x="12883" y="8053"/>
                  </a:cubicBezTo>
                  <a:cubicBezTo>
                    <a:pt x="12883" y="8041"/>
                    <a:pt x="12895" y="8017"/>
                    <a:pt x="12907" y="8005"/>
                  </a:cubicBezTo>
                  <a:close/>
                  <a:moveTo>
                    <a:pt x="14157" y="7660"/>
                  </a:moveTo>
                  <a:cubicBezTo>
                    <a:pt x="14443" y="7958"/>
                    <a:pt x="14764" y="8196"/>
                    <a:pt x="15026" y="8529"/>
                  </a:cubicBezTo>
                  <a:cubicBezTo>
                    <a:pt x="15002" y="8529"/>
                    <a:pt x="15002" y="8541"/>
                    <a:pt x="14990" y="8553"/>
                  </a:cubicBezTo>
                  <a:cubicBezTo>
                    <a:pt x="14931" y="8506"/>
                    <a:pt x="14859" y="8470"/>
                    <a:pt x="14800" y="8422"/>
                  </a:cubicBezTo>
                  <a:lnTo>
                    <a:pt x="14169" y="7886"/>
                  </a:lnTo>
                  <a:cubicBezTo>
                    <a:pt x="14145" y="7874"/>
                    <a:pt x="14109" y="7827"/>
                    <a:pt x="14085" y="7803"/>
                  </a:cubicBezTo>
                  <a:lnTo>
                    <a:pt x="14085" y="7803"/>
                  </a:lnTo>
                  <a:cubicBezTo>
                    <a:pt x="14145" y="7815"/>
                    <a:pt x="14192" y="7827"/>
                    <a:pt x="14276" y="7874"/>
                  </a:cubicBezTo>
                  <a:cubicBezTo>
                    <a:pt x="14216" y="7803"/>
                    <a:pt x="14169" y="7755"/>
                    <a:pt x="14133" y="7696"/>
                  </a:cubicBezTo>
                  <a:lnTo>
                    <a:pt x="14157" y="7660"/>
                  </a:lnTo>
                  <a:close/>
                  <a:moveTo>
                    <a:pt x="13014" y="8351"/>
                  </a:moveTo>
                  <a:cubicBezTo>
                    <a:pt x="13097" y="8434"/>
                    <a:pt x="13204" y="8517"/>
                    <a:pt x="13311" y="8601"/>
                  </a:cubicBezTo>
                  <a:cubicBezTo>
                    <a:pt x="13300" y="8601"/>
                    <a:pt x="13300" y="8613"/>
                    <a:pt x="13276" y="8636"/>
                  </a:cubicBezTo>
                  <a:cubicBezTo>
                    <a:pt x="13180" y="8553"/>
                    <a:pt x="13073" y="8482"/>
                    <a:pt x="12978" y="8398"/>
                  </a:cubicBezTo>
                  <a:cubicBezTo>
                    <a:pt x="13002" y="8375"/>
                    <a:pt x="13002" y="8363"/>
                    <a:pt x="13014" y="8351"/>
                  </a:cubicBezTo>
                  <a:close/>
                  <a:moveTo>
                    <a:pt x="14097" y="8363"/>
                  </a:moveTo>
                  <a:cubicBezTo>
                    <a:pt x="14288" y="8529"/>
                    <a:pt x="14454" y="8672"/>
                    <a:pt x="14633" y="8839"/>
                  </a:cubicBezTo>
                  <a:lnTo>
                    <a:pt x="14609" y="8875"/>
                  </a:lnTo>
                  <a:cubicBezTo>
                    <a:pt x="14323" y="8720"/>
                    <a:pt x="14073" y="8494"/>
                    <a:pt x="14097" y="8363"/>
                  </a:cubicBezTo>
                  <a:close/>
                  <a:moveTo>
                    <a:pt x="12883" y="8708"/>
                  </a:moveTo>
                  <a:cubicBezTo>
                    <a:pt x="12966" y="8791"/>
                    <a:pt x="13061" y="8875"/>
                    <a:pt x="13145" y="8946"/>
                  </a:cubicBezTo>
                  <a:lnTo>
                    <a:pt x="13121" y="8970"/>
                  </a:lnTo>
                  <a:cubicBezTo>
                    <a:pt x="13026" y="8898"/>
                    <a:pt x="12919" y="8827"/>
                    <a:pt x="12835" y="8756"/>
                  </a:cubicBezTo>
                  <a:lnTo>
                    <a:pt x="12883" y="8708"/>
                  </a:lnTo>
                  <a:close/>
                  <a:moveTo>
                    <a:pt x="18729" y="10506"/>
                  </a:moveTo>
                  <a:cubicBezTo>
                    <a:pt x="18836" y="10684"/>
                    <a:pt x="18955" y="10851"/>
                    <a:pt x="19050" y="11030"/>
                  </a:cubicBezTo>
                  <a:cubicBezTo>
                    <a:pt x="18931" y="10863"/>
                    <a:pt x="18800" y="10696"/>
                    <a:pt x="18681" y="10541"/>
                  </a:cubicBezTo>
                  <a:cubicBezTo>
                    <a:pt x="18693" y="10518"/>
                    <a:pt x="18717" y="10518"/>
                    <a:pt x="18729" y="10506"/>
                  </a:cubicBezTo>
                  <a:close/>
                  <a:moveTo>
                    <a:pt x="15859" y="11113"/>
                  </a:moveTo>
                  <a:lnTo>
                    <a:pt x="15859" y="11113"/>
                  </a:lnTo>
                  <a:cubicBezTo>
                    <a:pt x="15860" y="11113"/>
                    <a:pt x="15861" y="11114"/>
                    <a:pt x="15862" y="11114"/>
                  </a:cubicBezTo>
                  <a:lnTo>
                    <a:pt x="15862" y="11114"/>
                  </a:lnTo>
                  <a:cubicBezTo>
                    <a:pt x="15862" y="11113"/>
                    <a:pt x="15861" y="11113"/>
                    <a:pt x="15859" y="11113"/>
                  </a:cubicBezTo>
                  <a:close/>
                  <a:moveTo>
                    <a:pt x="16526" y="10744"/>
                  </a:moveTo>
                  <a:cubicBezTo>
                    <a:pt x="16633" y="10839"/>
                    <a:pt x="16717" y="10911"/>
                    <a:pt x="16824" y="10994"/>
                  </a:cubicBezTo>
                  <a:cubicBezTo>
                    <a:pt x="16907" y="11089"/>
                    <a:pt x="16990" y="11196"/>
                    <a:pt x="17074" y="11280"/>
                  </a:cubicBezTo>
                  <a:lnTo>
                    <a:pt x="17050" y="11315"/>
                  </a:lnTo>
                  <a:lnTo>
                    <a:pt x="16514" y="10780"/>
                  </a:lnTo>
                  <a:cubicBezTo>
                    <a:pt x="16514" y="10756"/>
                    <a:pt x="16526" y="10756"/>
                    <a:pt x="16526" y="10744"/>
                  </a:cubicBezTo>
                  <a:close/>
                  <a:moveTo>
                    <a:pt x="17955" y="11077"/>
                  </a:moveTo>
                  <a:cubicBezTo>
                    <a:pt x="18118" y="11164"/>
                    <a:pt x="18122" y="11341"/>
                    <a:pt x="18176" y="11462"/>
                  </a:cubicBezTo>
                  <a:lnTo>
                    <a:pt x="18176" y="11462"/>
                  </a:lnTo>
                  <a:cubicBezTo>
                    <a:pt x="18102" y="11341"/>
                    <a:pt x="17922" y="11275"/>
                    <a:pt x="17955" y="11077"/>
                  </a:cubicBezTo>
                  <a:close/>
                  <a:moveTo>
                    <a:pt x="18360" y="11565"/>
                  </a:moveTo>
                  <a:cubicBezTo>
                    <a:pt x="18419" y="11673"/>
                    <a:pt x="18479" y="11756"/>
                    <a:pt x="18514" y="11863"/>
                  </a:cubicBezTo>
                  <a:cubicBezTo>
                    <a:pt x="18503" y="11863"/>
                    <a:pt x="18503" y="11875"/>
                    <a:pt x="18491" y="11875"/>
                  </a:cubicBezTo>
                  <a:cubicBezTo>
                    <a:pt x="18419" y="11804"/>
                    <a:pt x="18336" y="11708"/>
                    <a:pt x="18253" y="11625"/>
                  </a:cubicBezTo>
                  <a:cubicBezTo>
                    <a:pt x="18276" y="11589"/>
                    <a:pt x="18312" y="11577"/>
                    <a:pt x="18360" y="11565"/>
                  </a:cubicBezTo>
                  <a:close/>
                  <a:moveTo>
                    <a:pt x="17133" y="11732"/>
                  </a:moveTo>
                  <a:cubicBezTo>
                    <a:pt x="17193" y="11815"/>
                    <a:pt x="17252" y="11923"/>
                    <a:pt x="17312" y="12006"/>
                  </a:cubicBezTo>
                  <a:cubicBezTo>
                    <a:pt x="17300" y="12030"/>
                    <a:pt x="17288" y="12030"/>
                    <a:pt x="17264" y="12042"/>
                  </a:cubicBezTo>
                  <a:cubicBezTo>
                    <a:pt x="17193" y="11946"/>
                    <a:pt x="17133" y="11863"/>
                    <a:pt x="17074" y="11768"/>
                  </a:cubicBezTo>
                  <a:cubicBezTo>
                    <a:pt x="17110" y="11756"/>
                    <a:pt x="17121" y="11744"/>
                    <a:pt x="17133" y="11732"/>
                  </a:cubicBezTo>
                  <a:close/>
                  <a:moveTo>
                    <a:pt x="17312" y="12363"/>
                  </a:moveTo>
                  <a:cubicBezTo>
                    <a:pt x="17431" y="12518"/>
                    <a:pt x="17538" y="12649"/>
                    <a:pt x="17645" y="12780"/>
                  </a:cubicBezTo>
                  <a:cubicBezTo>
                    <a:pt x="17621" y="12804"/>
                    <a:pt x="17610" y="12804"/>
                    <a:pt x="17598" y="12816"/>
                  </a:cubicBezTo>
                  <a:cubicBezTo>
                    <a:pt x="17443" y="12720"/>
                    <a:pt x="17360" y="12589"/>
                    <a:pt x="17312" y="12363"/>
                  </a:cubicBezTo>
                  <a:close/>
                  <a:moveTo>
                    <a:pt x="16836" y="12268"/>
                  </a:moveTo>
                  <a:cubicBezTo>
                    <a:pt x="16883" y="12268"/>
                    <a:pt x="16943" y="12268"/>
                    <a:pt x="16967" y="12292"/>
                  </a:cubicBezTo>
                  <a:cubicBezTo>
                    <a:pt x="17181" y="12518"/>
                    <a:pt x="17383" y="12744"/>
                    <a:pt x="17586" y="12958"/>
                  </a:cubicBezTo>
                  <a:cubicBezTo>
                    <a:pt x="17610" y="13006"/>
                    <a:pt x="17621" y="13066"/>
                    <a:pt x="17657" y="13113"/>
                  </a:cubicBezTo>
                  <a:cubicBezTo>
                    <a:pt x="17657" y="13125"/>
                    <a:pt x="17645" y="13125"/>
                    <a:pt x="17621" y="13137"/>
                  </a:cubicBezTo>
                  <a:cubicBezTo>
                    <a:pt x="17526" y="13054"/>
                    <a:pt x="17419" y="12947"/>
                    <a:pt x="17288" y="12863"/>
                  </a:cubicBezTo>
                  <a:cubicBezTo>
                    <a:pt x="17145" y="12720"/>
                    <a:pt x="17014" y="12601"/>
                    <a:pt x="16883" y="12482"/>
                  </a:cubicBezTo>
                  <a:cubicBezTo>
                    <a:pt x="16871" y="12458"/>
                    <a:pt x="16824" y="12423"/>
                    <a:pt x="16824" y="12399"/>
                  </a:cubicBezTo>
                  <a:cubicBezTo>
                    <a:pt x="16812" y="12351"/>
                    <a:pt x="16824" y="12304"/>
                    <a:pt x="16836" y="12268"/>
                  </a:cubicBezTo>
                  <a:close/>
                  <a:moveTo>
                    <a:pt x="20455" y="15578"/>
                  </a:moveTo>
                  <a:cubicBezTo>
                    <a:pt x="20574" y="15673"/>
                    <a:pt x="20574" y="15792"/>
                    <a:pt x="20574" y="15911"/>
                  </a:cubicBezTo>
                  <a:cubicBezTo>
                    <a:pt x="20562" y="15923"/>
                    <a:pt x="20539" y="15923"/>
                    <a:pt x="20527" y="15923"/>
                  </a:cubicBezTo>
                  <a:cubicBezTo>
                    <a:pt x="20503" y="15804"/>
                    <a:pt x="20479" y="15697"/>
                    <a:pt x="20455" y="15578"/>
                  </a:cubicBezTo>
                  <a:close/>
                  <a:moveTo>
                    <a:pt x="20265" y="16102"/>
                  </a:moveTo>
                  <a:cubicBezTo>
                    <a:pt x="20300" y="16161"/>
                    <a:pt x="20336" y="16221"/>
                    <a:pt x="20348" y="16280"/>
                  </a:cubicBezTo>
                  <a:cubicBezTo>
                    <a:pt x="20348" y="16280"/>
                    <a:pt x="20336" y="16292"/>
                    <a:pt x="20324" y="16292"/>
                  </a:cubicBezTo>
                  <a:cubicBezTo>
                    <a:pt x="20241" y="16268"/>
                    <a:pt x="20169" y="16233"/>
                    <a:pt x="20265" y="16102"/>
                  </a:cubicBezTo>
                  <a:close/>
                  <a:moveTo>
                    <a:pt x="19824" y="16078"/>
                  </a:moveTo>
                  <a:lnTo>
                    <a:pt x="19824" y="16078"/>
                  </a:lnTo>
                  <a:cubicBezTo>
                    <a:pt x="19919" y="16387"/>
                    <a:pt x="20169" y="16626"/>
                    <a:pt x="20146" y="16983"/>
                  </a:cubicBezTo>
                  <a:cubicBezTo>
                    <a:pt x="19931" y="16816"/>
                    <a:pt x="19729" y="16256"/>
                    <a:pt x="19824" y="16078"/>
                  </a:cubicBezTo>
                  <a:close/>
                  <a:moveTo>
                    <a:pt x="5741" y="19657"/>
                  </a:moveTo>
                  <a:cubicBezTo>
                    <a:pt x="5753" y="19657"/>
                    <a:pt x="5764" y="19658"/>
                    <a:pt x="5775" y="19662"/>
                  </a:cubicBezTo>
                  <a:cubicBezTo>
                    <a:pt x="5977" y="19733"/>
                    <a:pt x="6013" y="20078"/>
                    <a:pt x="5858" y="20197"/>
                  </a:cubicBezTo>
                  <a:cubicBezTo>
                    <a:pt x="5823" y="20211"/>
                    <a:pt x="5772" y="20217"/>
                    <a:pt x="5721" y="20217"/>
                  </a:cubicBezTo>
                  <a:cubicBezTo>
                    <a:pt x="5685" y="20217"/>
                    <a:pt x="5650" y="20214"/>
                    <a:pt x="5620" y="20209"/>
                  </a:cubicBezTo>
                  <a:cubicBezTo>
                    <a:pt x="5560" y="20197"/>
                    <a:pt x="5572" y="20126"/>
                    <a:pt x="5644" y="20019"/>
                  </a:cubicBezTo>
                  <a:cubicBezTo>
                    <a:pt x="5689" y="20028"/>
                    <a:pt x="5734" y="20051"/>
                    <a:pt x="5779" y="20051"/>
                  </a:cubicBezTo>
                  <a:cubicBezTo>
                    <a:pt x="5794" y="20051"/>
                    <a:pt x="5808" y="20048"/>
                    <a:pt x="5822" y="20043"/>
                  </a:cubicBezTo>
                  <a:cubicBezTo>
                    <a:pt x="5846" y="20043"/>
                    <a:pt x="5906" y="19971"/>
                    <a:pt x="5894" y="19947"/>
                  </a:cubicBezTo>
                  <a:cubicBezTo>
                    <a:pt x="5870" y="19864"/>
                    <a:pt x="5846" y="19769"/>
                    <a:pt x="5727" y="19769"/>
                  </a:cubicBezTo>
                  <a:cubicBezTo>
                    <a:pt x="5691" y="19769"/>
                    <a:pt x="5656" y="19745"/>
                    <a:pt x="5608" y="19745"/>
                  </a:cubicBezTo>
                  <a:cubicBezTo>
                    <a:pt x="5632" y="19721"/>
                    <a:pt x="5632" y="19674"/>
                    <a:pt x="5644" y="19674"/>
                  </a:cubicBezTo>
                  <a:cubicBezTo>
                    <a:pt x="5677" y="19665"/>
                    <a:pt x="5711" y="19657"/>
                    <a:pt x="5741" y="19657"/>
                  </a:cubicBezTo>
                  <a:close/>
                  <a:moveTo>
                    <a:pt x="5346" y="21769"/>
                  </a:moveTo>
                  <a:cubicBezTo>
                    <a:pt x="5537" y="21817"/>
                    <a:pt x="5703" y="21852"/>
                    <a:pt x="5882" y="21876"/>
                  </a:cubicBezTo>
                  <a:lnTo>
                    <a:pt x="5882" y="21888"/>
                  </a:lnTo>
                  <a:cubicBezTo>
                    <a:pt x="5874" y="22024"/>
                    <a:pt x="5872" y="22074"/>
                    <a:pt x="5816" y="22074"/>
                  </a:cubicBezTo>
                  <a:cubicBezTo>
                    <a:pt x="5784" y="22074"/>
                    <a:pt x="5734" y="22057"/>
                    <a:pt x="5656" y="22031"/>
                  </a:cubicBezTo>
                  <a:cubicBezTo>
                    <a:pt x="5584" y="21995"/>
                    <a:pt x="5525" y="21948"/>
                    <a:pt x="5465" y="21936"/>
                  </a:cubicBezTo>
                  <a:cubicBezTo>
                    <a:pt x="5441" y="21936"/>
                    <a:pt x="5394" y="21948"/>
                    <a:pt x="5334" y="21948"/>
                  </a:cubicBezTo>
                  <a:cubicBezTo>
                    <a:pt x="5334" y="21888"/>
                    <a:pt x="5334" y="21829"/>
                    <a:pt x="5346" y="21769"/>
                  </a:cubicBezTo>
                  <a:close/>
                  <a:moveTo>
                    <a:pt x="6215" y="21507"/>
                  </a:moveTo>
                  <a:lnTo>
                    <a:pt x="6215" y="21507"/>
                  </a:lnTo>
                  <a:cubicBezTo>
                    <a:pt x="6311" y="21638"/>
                    <a:pt x="6168" y="21745"/>
                    <a:pt x="6191" y="21852"/>
                  </a:cubicBezTo>
                  <a:cubicBezTo>
                    <a:pt x="6239" y="22043"/>
                    <a:pt x="6013" y="21983"/>
                    <a:pt x="5989" y="22102"/>
                  </a:cubicBezTo>
                  <a:cubicBezTo>
                    <a:pt x="5930" y="21936"/>
                    <a:pt x="5953" y="21864"/>
                    <a:pt x="6072" y="21793"/>
                  </a:cubicBezTo>
                  <a:cubicBezTo>
                    <a:pt x="6108" y="21757"/>
                    <a:pt x="6120" y="21710"/>
                    <a:pt x="6132" y="21674"/>
                  </a:cubicBezTo>
                  <a:cubicBezTo>
                    <a:pt x="6168" y="21626"/>
                    <a:pt x="6180" y="21567"/>
                    <a:pt x="6215" y="21507"/>
                  </a:cubicBezTo>
                  <a:close/>
                  <a:moveTo>
                    <a:pt x="13420" y="33624"/>
                  </a:moveTo>
                  <a:cubicBezTo>
                    <a:pt x="13460" y="33624"/>
                    <a:pt x="13507" y="33630"/>
                    <a:pt x="13561" y="33640"/>
                  </a:cubicBezTo>
                  <a:cubicBezTo>
                    <a:pt x="13430" y="33723"/>
                    <a:pt x="13311" y="33818"/>
                    <a:pt x="13204" y="33890"/>
                  </a:cubicBezTo>
                  <a:cubicBezTo>
                    <a:pt x="13214" y="33701"/>
                    <a:pt x="13268" y="33624"/>
                    <a:pt x="13420" y="33624"/>
                  </a:cubicBezTo>
                  <a:close/>
                  <a:moveTo>
                    <a:pt x="15139" y="0"/>
                  </a:moveTo>
                  <a:cubicBezTo>
                    <a:pt x="15094" y="0"/>
                    <a:pt x="15048" y="2"/>
                    <a:pt x="15002" y="4"/>
                  </a:cubicBezTo>
                  <a:cubicBezTo>
                    <a:pt x="14573" y="28"/>
                    <a:pt x="14157" y="16"/>
                    <a:pt x="13728" y="40"/>
                  </a:cubicBezTo>
                  <a:cubicBezTo>
                    <a:pt x="13454" y="64"/>
                    <a:pt x="13180" y="88"/>
                    <a:pt x="12919" y="159"/>
                  </a:cubicBezTo>
                  <a:cubicBezTo>
                    <a:pt x="12609" y="254"/>
                    <a:pt x="12299" y="374"/>
                    <a:pt x="12002" y="505"/>
                  </a:cubicBezTo>
                  <a:cubicBezTo>
                    <a:pt x="11645" y="671"/>
                    <a:pt x="11287" y="814"/>
                    <a:pt x="10978" y="1028"/>
                  </a:cubicBezTo>
                  <a:cubicBezTo>
                    <a:pt x="10621" y="1255"/>
                    <a:pt x="10323" y="1528"/>
                    <a:pt x="10049" y="1862"/>
                  </a:cubicBezTo>
                  <a:cubicBezTo>
                    <a:pt x="9966" y="1969"/>
                    <a:pt x="9859" y="2064"/>
                    <a:pt x="9787" y="2183"/>
                  </a:cubicBezTo>
                  <a:cubicBezTo>
                    <a:pt x="9573" y="2505"/>
                    <a:pt x="9430" y="2838"/>
                    <a:pt x="9287" y="3195"/>
                  </a:cubicBezTo>
                  <a:cubicBezTo>
                    <a:pt x="9168" y="3529"/>
                    <a:pt x="9049" y="3850"/>
                    <a:pt x="9109" y="4195"/>
                  </a:cubicBezTo>
                  <a:cubicBezTo>
                    <a:pt x="9156" y="4493"/>
                    <a:pt x="9216" y="4791"/>
                    <a:pt x="9275" y="5088"/>
                  </a:cubicBezTo>
                  <a:cubicBezTo>
                    <a:pt x="9347" y="5434"/>
                    <a:pt x="9442" y="5755"/>
                    <a:pt x="9513" y="6100"/>
                  </a:cubicBezTo>
                  <a:cubicBezTo>
                    <a:pt x="9597" y="6493"/>
                    <a:pt x="9692" y="6874"/>
                    <a:pt x="9882" y="7232"/>
                  </a:cubicBezTo>
                  <a:cubicBezTo>
                    <a:pt x="9942" y="7339"/>
                    <a:pt x="10001" y="7446"/>
                    <a:pt x="10037" y="7565"/>
                  </a:cubicBezTo>
                  <a:cubicBezTo>
                    <a:pt x="10121" y="7946"/>
                    <a:pt x="10406" y="8220"/>
                    <a:pt x="10644" y="8494"/>
                  </a:cubicBezTo>
                  <a:cubicBezTo>
                    <a:pt x="10883" y="8767"/>
                    <a:pt x="11168" y="8994"/>
                    <a:pt x="11442" y="9232"/>
                  </a:cubicBezTo>
                  <a:cubicBezTo>
                    <a:pt x="11895" y="9613"/>
                    <a:pt x="12335" y="10006"/>
                    <a:pt x="12799" y="10363"/>
                  </a:cubicBezTo>
                  <a:cubicBezTo>
                    <a:pt x="13133" y="10613"/>
                    <a:pt x="13490" y="10839"/>
                    <a:pt x="13847" y="11053"/>
                  </a:cubicBezTo>
                  <a:cubicBezTo>
                    <a:pt x="14050" y="11172"/>
                    <a:pt x="14240" y="11292"/>
                    <a:pt x="14443" y="11446"/>
                  </a:cubicBezTo>
                  <a:cubicBezTo>
                    <a:pt x="14740" y="11684"/>
                    <a:pt x="15014" y="11934"/>
                    <a:pt x="15335" y="12161"/>
                  </a:cubicBezTo>
                  <a:cubicBezTo>
                    <a:pt x="15752" y="12470"/>
                    <a:pt x="16145" y="12768"/>
                    <a:pt x="16526" y="13125"/>
                  </a:cubicBezTo>
                  <a:cubicBezTo>
                    <a:pt x="16883" y="13482"/>
                    <a:pt x="17217" y="13839"/>
                    <a:pt x="17562" y="14197"/>
                  </a:cubicBezTo>
                  <a:cubicBezTo>
                    <a:pt x="17717" y="14328"/>
                    <a:pt x="17860" y="14482"/>
                    <a:pt x="17991" y="14625"/>
                  </a:cubicBezTo>
                  <a:cubicBezTo>
                    <a:pt x="18205" y="14887"/>
                    <a:pt x="18395" y="15125"/>
                    <a:pt x="18586" y="15375"/>
                  </a:cubicBezTo>
                  <a:cubicBezTo>
                    <a:pt x="18919" y="15792"/>
                    <a:pt x="19169" y="16233"/>
                    <a:pt x="19169" y="16768"/>
                  </a:cubicBezTo>
                  <a:cubicBezTo>
                    <a:pt x="19169" y="16995"/>
                    <a:pt x="19145" y="17233"/>
                    <a:pt x="18967" y="17399"/>
                  </a:cubicBezTo>
                  <a:cubicBezTo>
                    <a:pt x="18771" y="17566"/>
                    <a:pt x="18544" y="17635"/>
                    <a:pt x="18304" y="17635"/>
                  </a:cubicBezTo>
                  <a:cubicBezTo>
                    <a:pt x="18252" y="17635"/>
                    <a:pt x="18199" y="17632"/>
                    <a:pt x="18145" y="17626"/>
                  </a:cubicBezTo>
                  <a:cubicBezTo>
                    <a:pt x="17800" y="17566"/>
                    <a:pt x="17479" y="17483"/>
                    <a:pt x="17133" y="17423"/>
                  </a:cubicBezTo>
                  <a:cubicBezTo>
                    <a:pt x="16729" y="17352"/>
                    <a:pt x="16324" y="17280"/>
                    <a:pt x="15907" y="17209"/>
                  </a:cubicBezTo>
                  <a:cubicBezTo>
                    <a:pt x="15607" y="17145"/>
                    <a:pt x="15307" y="17106"/>
                    <a:pt x="15002" y="17106"/>
                  </a:cubicBezTo>
                  <a:cubicBezTo>
                    <a:pt x="14798" y="17106"/>
                    <a:pt x="14593" y="17123"/>
                    <a:pt x="14383" y="17161"/>
                  </a:cubicBezTo>
                  <a:cubicBezTo>
                    <a:pt x="14073" y="17221"/>
                    <a:pt x="13740" y="17233"/>
                    <a:pt x="13442" y="17328"/>
                  </a:cubicBezTo>
                  <a:cubicBezTo>
                    <a:pt x="13073" y="17447"/>
                    <a:pt x="12716" y="17590"/>
                    <a:pt x="12359" y="17745"/>
                  </a:cubicBezTo>
                  <a:cubicBezTo>
                    <a:pt x="11966" y="17900"/>
                    <a:pt x="11597" y="18114"/>
                    <a:pt x="11216" y="18292"/>
                  </a:cubicBezTo>
                  <a:cubicBezTo>
                    <a:pt x="10894" y="18435"/>
                    <a:pt x="10573" y="18578"/>
                    <a:pt x="10240" y="18709"/>
                  </a:cubicBezTo>
                  <a:cubicBezTo>
                    <a:pt x="10001" y="18816"/>
                    <a:pt x="9775" y="18912"/>
                    <a:pt x="9549" y="19007"/>
                  </a:cubicBezTo>
                  <a:cubicBezTo>
                    <a:pt x="9216" y="19126"/>
                    <a:pt x="8894" y="19197"/>
                    <a:pt x="8561" y="19304"/>
                  </a:cubicBezTo>
                  <a:cubicBezTo>
                    <a:pt x="8298" y="19382"/>
                    <a:pt x="8038" y="19417"/>
                    <a:pt x="7782" y="19417"/>
                  </a:cubicBezTo>
                  <a:cubicBezTo>
                    <a:pt x="7413" y="19417"/>
                    <a:pt x="7050" y="19346"/>
                    <a:pt x="6692" y="19233"/>
                  </a:cubicBezTo>
                  <a:cubicBezTo>
                    <a:pt x="6489" y="19150"/>
                    <a:pt x="6477" y="19126"/>
                    <a:pt x="6537" y="18935"/>
                  </a:cubicBezTo>
                  <a:cubicBezTo>
                    <a:pt x="6608" y="18697"/>
                    <a:pt x="6668" y="18459"/>
                    <a:pt x="6787" y="18233"/>
                  </a:cubicBezTo>
                  <a:cubicBezTo>
                    <a:pt x="6953" y="17900"/>
                    <a:pt x="6894" y="17590"/>
                    <a:pt x="6811" y="17280"/>
                  </a:cubicBezTo>
                  <a:cubicBezTo>
                    <a:pt x="6780" y="17175"/>
                    <a:pt x="6726" y="17127"/>
                    <a:pt x="6654" y="17127"/>
                  </a:cubicBezTo>
                  <a:cubicBezTo>
                    <a:pt x="6613" y="17127"/>
                    <a:pt x="6565" y="17143"/>
                    <a:pt x="6513" y="17173"/>
                  </a:cubicBezTo>
                  <a:cubicBezTo>
                    <a:pt x="6191" y="17364"/>
                    <a:pt x="5918" y="17578"/>
                    <a:pt x="5596" y="17757"/>
                  </a:cubicBezTo>
                  <a:cubicBezTo>
                    <a:pt x="5453" y="17840"/>
                    <a:pt x="5287" y="17935"/>
                    <a:pt x="5120" y="17947"/>
                  </a:cubicBezTo>
                  <a:cubicBezTo>
                    <a:pt x="5044" y="17958"/>
                    <a:pt x="4969" y="17963"/>
                    <a:pt x="4893" y="17963"/>
                  </a:cubicBezTo>
                  <a:cubicBezTo>
                    <a:pt x="4731" y="17963"/>
                    <a:pt x="4568" y="17943"/>
                    <a:pt x="4406" y="17935"/>
                  </a:cubicBezTo>
                  <a:cubicBezTo>
                    <a:pt x="4309" y="17926"/>
                    <a:pt x="4213" y="17921"/>
                    <a:pt x="4116" y="17921"/>
                  </a:cubicBezTo>
                  <a:cubicBezTo>
                    <a:pt x="3843" y="17921"/>
                    <a:pt x="3571" y="17957"/>
                    <a:pt x="3298" y="18019"/>
                  </a:cubicBezTo>
                  <a:cubicBezTo>
                    <a:pt x="3084" y="18066"/>
                    <a:pt x="2905" y="18173"/>
                    <a:pt x="2703" y="18233"/>
                  </a:cubicBezTo>
                  <a:cubicBezTo>
                    <a:pt x="2596" y="18257"/>
                    <a:pt x="2501" y="18281"/>
                    <a:pt x="2501" y="18411"/>
                  </a:cubicBezTo>
                  <a:cubicBezTo>
                    <a:pt x="2262" y="18411"/>
                    <a:pt x="2060" y="18340"/>
                    <a:pt x="1834" y="18245"/>
                  </a:cubicBezTo>
                  <a:cubicBezTo>
                    <a:pt x="1548" y="18138"/>
                    <a:pt x="1250" y="18078"/>
                    <a:pt x="953" y="18007"/>
                  </a:cubicBezTo>
                  <a:cubicBezTo>
                    <a:pt x="750" y="17959"/>
                    <a:pt x="524" y="17923"/>
                    <a:pt x="322" y="17876"/>
                  </a:cubicBezTo>
                  <a:cubicBezTo>
                    <a:pt x="299" y="17874"/>
                    <a:pt x="279" y="17873"/>
                    <a:pt x="262" y="17873"/>
                  </a:cubicBezTo>
                  <a:cubicBezTo>
                    <a:pt x="160" y="17873"/>
                    <a:pt x="138" y="17907"/>
                    <a:pt x="107" y="18019"/>
                  </a:cubicBezTo>
                  <a:lnTo>
                    <a:pt x="60" y="18197"/>
                  </a:lnTo>
                  <a:cubicBezTo>
                    <a:pt x="0" y="18542"/>
                    <a:pt x="36" y="18852"/>
                    <a:pt x="179" y="19173"/>
                  </a:cubicBezTo>
                  <a:cubicBezTo>
                    <a:pt x="286" y="19376"/>
                    <a:pt x="393" y="19566"/>
                    <a:pt x="500" y="19769"/>
                  </a:cubicBezTo>
                  <a:cubicBezTo>
                    <a:pt x="536" y="19864"/>
                    <a:pt x="572" y="19983"/>
                    <a:pt x="643" y="20043"/>
                  </a:cubicBezTo>
                  <a:cubicBezTo>
                    <a:pt x="774" y="20186"/>
                    <a:pt x="953" y="20269"/>
                    <a:pt x="1119" y="20364"/>
                  </a:cubicBezTo>
                  <a:cubicBezTo>
                    <a:pt x="1286" y="20447"/>
                    <a:pt x="1429" y="20507"/>
                    <a:pt x="1453" y="20721"/>
                  </a:cubicBezTo>
                  <a:cubicBezTo>
                    <a:pt x="1453" y="20757"/>
                    <a:pt x="1477" y="20805"/>
                    <a:pt x="1489" y="20852"/>
                  </a:cubicBezTo>
                  <a:cubicBezTo>
                    <a:pt x="1548" y="21031"/>
                    <a:pt x="1631" y="21209"/>
                    <a:pt x="1631" y="21388"/>
                  </a:cubicBezTo>
                  <a:cubicBezTo>
                    <a:pt x="1643" y="21650"/>
                    <a:pt x="1655" y="21912"/>
                    <a:pt x="1810" y="22126"/>
                  </a:cubicBezTo>
                  <a:cubicBezTo>
                    <a:pt x="1953" y="22364"/>
                    <a:pt x="2120" y="22591"/>
                    <a:pt x="2298" y="22817"/>
                  </a:cubicBezTo>
                  <a:cubicBezTo>
                    <a:pt x="2358" y="22900"/>
                    <a:pt x="2477" y="22948"/>
                    <a:pt x="2501" y="23043"/>
                  </a:cubicBezTo>
                  <a:cubicBezTo>
                    <a:pt x="2608" y="23376"/>
                    <a:pt x="2667" y="23722"/>
                    <a:pt x="2774" y="24067"/>
                  </a:cubicBezTo>
                  <a:cubicBezTo>
                    <a:pt x="2846" y="24317"/>
                    <a:pt x="2917" y="24567"/>
                    <a:pt x="3036" y="24805"/>
                  </a:cubicBezTo>
                  <a:cubicBezTo>
                    <a:pt x="3191" y="25103"/>
                    <a:pt x="3370" y="25389"/>
                    <a:pt x="3548" y="25686"/>
                  </a:cubicBezTo>
                  <a:cubicBezTo>
                    <a:pt x="3632" y="25841"/>
                    <a:pt x="3715" y="25996"/>
                    <a:pt x="3810" y="26139"/>
                  </a:cubicBezTo>
                  <a:cubicBezTo>
                    <a:pt x="3965" y="26293"/>
                    <a:pt x="4144" y="26448"/>
                    <a:pt x="4286" y="26627"/>
                  </a:cubicBezTo>
                  <a:cubicBezTo>
                    <a:pt x="4382" y="26734"/>
                    <a:pt x="4465" y="26865"/>
                    <a:pt x="4501" y="26996"/>
                  </a:cubicBezTo>
                  <a:cubicBezTo>
                    <a:pt x="4548" y="27222"/>
                    <a:pt x="4560" y="27460"/>
                    <a:pt x="4548" y="27686"/>
                  </a:cubicBezTo>
                  <a:cubicBezTo>
                    <a:pt x="4501" y="28139"/>
                    <a:pt x="4465" y="28603"/>
                    <a:pt x="4525" y="29079"/>
                  </a:cubicBezTo>
                  <a:cubicBezTo>
                    <a:pt x="4608" y="29591"/>
                    <a:pt x="4667" y="30103"/>
                    <a:pt x="4691" y="30615"/>
                  </a:cubicBezTo>
                  <a:cubicBezTo>
                    <a:pt x="4703" y="30806"/>
                    <a:pt x="4727" y="31032"/>
                    <a:pt x="4572" y="31223"/>
                  </a:cubicBezTo>
                  <a:cubicBezTo>
                    <a:pt x="4505" y="31319"/>
                    <a:pt x="4421" y="31345"/>
                    <a:pt x="4335" y="31345"/>
                  </a:cubicBezTo>
                  <a:cubicBezTo>
                    <a:pt x="4315" y="31345"/>
                    <a:pt x="4295" y="31344"/>
                    <a:pt x="4275" y="31342"/>
                  </a:cubicBezTo>
                  <a:cubicBezTo>
                    <a:pt x="4036" y="31318"/>
                    <a:pt x="3798" y="31258"/>
                    <a:pt x="3560" y="31223"/>
                  </a:cubicBezTo>
                  <a:cubicBezTo>
                    <a:pt x="3446" y="31217"/>
                    <a:pt x="3332" y="31204"/>
                    <a:pt x="3220" y="31204"/>
                  </a:cubicBezTo>
                  <a:cubicBezTo>
                    <a:pt x="3085" y="31204"/>
                    <a:pt x="2952" y="31223"/>
                    <a:pt x="2822" y="31294"/>
                  </a:cubicBezTo>
                  <a:cubicBezTo>
                    <a:pt x="2620" y="31401"/>
                    <a:pt x="2489" y="31580"/>
                    <a:pt x="2465" y="31770"/>
                  </a:cubicBezTo>
                  <a:cubicBezTo>
                    <a:pt x="2441" y="31925"/>
                    <a:pt x="2441" y="32092"/>
                    <a:pt x="2417" y="32235"/>
                  </a:cubicBezTo>
                  <a:cubicBezTo>
                    <a:pt x="2386" y="32391"/>
                    <a:pt x="2510" y="32529"/>
                    <a:pt x="2653" y="32529"/>
                  </a:cubicBezTo>
                  <a:cubicBezTo>
                    <a:pt x="2673" y="32529"/>
                    <a:pt x="2694" y="32526"/>
                    <a:pt x="2715" y="32520"/>
                  </a:cubicBezTo>
                  <a:cubicBezTo>
                    <a:pt x="2882" y="32461"/>
                    <a:pt x="3036" y="32401"/>
                    <a:pt x="3203" y="32354"/>
                  </a:cubicBezTo>
                  <a:cubicBezTo>
                    <a:pt x="3217" y="32350"/>
                    <a:pt x="3233" y="32349"/>
                    <a:pt x="3250" y="32349"/>
                  </a:cubicBezTo>
                  <a:cubicBezTo>
                    <a:pt x="3290" y="32349"/>
                    <a:pt x="3336" y="32357"/>
                    <a:pt x="3370" y="32366"/>
                  </a:cubicBezTo>
                  <a:cubicBezTo>
                    <a:pt x="3477" y="32413"/>
                    <a:pt x="3560" y="32485"/>
                    <a:pt x="3667" y="32508"/>
                  </a:cubicBezTo>
                  <a:cubicBezTo>
                    <a:pt x="3894" y="32532"/>
                    <a:pt x="4108" y="32520"/>
                    <a:pt x="4334" y="32532"/>
                  </a:cubicBezTo>
                  <a:lnTo>
                    <a:pt x="4691" y="32580"/>
                  </a:lnTo>
                  <a:cubicBezTo>
                    <a:pt x="4822" y="32592"/>
                    <a:pt x="4977" y="32639"/>
                    <a:pt x="5108" y="32639"/>
                  </a:cubicBezTo>
                  <a:cubicBezTo>
                    <a:pt x="5227" y="32639"/>
                    <a:pt x="5346" y="32604"/>
                    <a:pt x="5501" y="32592"/>
                  </a:cubicBezTo>
                  <a:lnTo>
                    <a:pt x="5501" y="32592"/>
                  </a:lnTo>
                  <a:cubicBezTo>
                    <a:pt x="5453" y="32687"/>
                    <a:pt x="5406" y="32747"/>
                    <a:pt x="5358" y="32806"/>
                  </a:cubicBezTo>
                  <a:cubicBezTo>
                    <a:pt x="5299" y="32889"/>
                    <a:pt x="5287" y="32997"/>
                    <a:pt x="5358" y="33080"/>
                  </a:cubicBezTo>
                  <a:cubicBezTo>
                    <a:pt x="5525" y="33020"/>
                    <a:pt x="5596" y="32878"/>
                    <a:pt x="5715" y="32758"/>
                  </a:cubicBezTo>
                  <a:cubicBezTo>
                    <a:pt x="5739" y="32747"/>
                    <a:pt x="5763" y="32723"/>
                    <a:pt x="5775" y="32723"/>
                  </a:cubicBezTo>
                  <a:cubicBezTo>
                    <a:pt x="5989" y="32687"/>
                    <a:pt x="6215" y="32592"/>
                    <a:pt x="6430" y="32592"/>
                  </a:cubicBezTo>
                  <a:cubicBezTo>
                    <a:pt x="6668" y="32592"/>
                    <a:pt x="6823" y="32473"/>
                    <a:pt x="7001" y="32366"/>
                  </a:cubicBezTo>
                  <a:cubicBezTo>
                    <a:pt x="7025" y="32354"/>
                    <a:pt x="7061" y="32294"/>
                    <a:pt x="7049" y="32282"/>
                  </a:cubicBezTo>
                  <a:cubicBezTo>
                    <a:pt x="7013" y="32247"/>
                    <a:pt x="6965" y="32223"/>
                    <a:pt x="6930" y="32223"/>
                  </a:cubicBezTo>
                  <a:cubicBezTo>
                    <a:pt x="6882" y="32223"/>
                    <a:pt x="6823" y="32270"/>
                    <a:pt x="6763" y="32282"/>
                  </a:cubicBezTo>
                  <a:cubicBezTo>
                    <a:pt x="6656" y="32306"/>
                    <a:pt x="6572" y="32342"/>
                    <a:pt x="6465" y="32354"/>
                  </a:cubicBezTo>
                  <a:cubicBezTo>
                    <a:pt x="6180" y="32401"/>
                    <a:pt x="5882" y="32354"/>
                    <a:pt x="5620" y="32520"/>
                  </a:cubicBezTo>
                  <a:cubicBezTo>
                    <a:pt x="5620" y="32377"/>
                    <a:pt x="5585" y="32339"/>
                    <a:pt x="5506" y="32339"/>
                  </a:cubicBezTo>
                  <a:cubicBezTo>
                    <a:pt x="5494" y="32339"/>
                    <a:pt x="5480" y="32340"/>
                    <a:pt x="5465" y="32342"/>
                  </a:cubicBezTo>
                  <a:cubicBezTo>
                    <a:pt x="5327" y="32373"/>
                    <a:pt x="5186" y="32405"/>
                    <a:pt x="5045" y="32405"/>
                  </a:cubicBezTo>
                  <a:cubicBezTo>
                    <a:pt x="4918" y="32405"/>
                    <a:pt x="4791" y="32379"/>
                    <a:pt x="4667" y="32306"/>
                  </a:cubicBezTo>
                  <a:cubicBezTo>
                    <a:pt x="4632" y="32294"/>
                    <a:pt x="4584" y="32294"/>
                    <a:pt x="4548" y="32294"/>
                  </a:cubicBezTo>
                  <a:lnTo>
                    <a:pt x="3739" y="32294"/>
                  </a:lnTo>
                  <a:cubicBezTo>
                    <a:pt x="3679" y="32294"/>
                    <a:pt x="3596" y="32270"/>
                    <a:pt x="3572" y="32235"/>
                  </a:cubicBezTo>
                  <a:cubicBezTo>
                    <a:pt x="3548" y="32127"/>
                    <a:pt x="3477" y="32116"/>
                    <a:pt x="3394" y="32116"/>
                  </a:cubicBezTo>
                  <a:cubicBezTo>
                    <a:pt x="3263" y="32127"/>
                    <a:pt x="3132" y="32163"/>
                    <a:pt x="3001" y="32187"/>
                  </a:cubicBezTo>
                  <a:cubicBezTo>
                    <a:pt x="2882" y="32223"/>
                    <a:pt x="2762" y="32270"/>
                    <a:pt x="2620" y="32306"/>
                  </a:cubicBezTo>
                  <a:cubicBezTo>
                    <a:pt x="2727" y="31996"/>
                    <a:pt x="2965" y="31806"/>
                    <a:pt x="3274" y="31794"/>
                  </a:cubicBezTo>
                  <a:cubicBezTo>
                    <a:pt x="3370" y="31794"/>
                    <a:pt x="3453" y="31770"/>
                    <a:pt x="3548" y="31746"/>
                  </a:cubicBezTo>
                  <a:cubicBezTo>
                    <a:pt x="3572" y="31746"/>
                    <a:pt x="3608" y="31687"/>
                    <a:pt x="3632" y="31651"/>
                  </a:cubicBezTo>
                  <a:cubicBezTo>
                    <a:pt x="3608" y="31627"/>
                    <a:pt x="3572" y="31580"/>
                    <a:pt x="3536" y="31568"/>
                  </a:cubicBezTo>
                  <a:cubicBezTo>
                    <a:pt x="3477" y="31568"/>
                    <a:pt x="3394" y="31580"/>
                    <a:pt x="3334" y="31580"/>
                  </a:cubicBezTo>
                  <a:cubicBezTo>
                    <a:pt x="3311" y="31579"/>
                    <a:pt x="3289" y="31578"/>
                    <a:pt x="3267" y="31578"/>
                  </a:cubicBezTo>
                  <a:cubicBezTo>
                    <a:pt x="3056" y="31578"/>
                    <a:pt x="2865" y="31632"/>
                    <a:pt x="2703" y="31794"/>
                  </a:cubicBezTo>
                  <a:lnTo>
                    <a:pt x="2608" y="31830"/>
                  </a:lnTo>
                  <a:cubicBezTo>
                    <a:pt x="2596" y="31830"/>
                    <a:pt x="2596" y="31818"/>
                    <a:pt x="2584" y="31818"/>
                  </a:cubicBezTo>
                  <a:cubicBezTo>
                    <a:pt x="2596" y="31770"/>
                    <a:pt x="2596" y="31711"/>
                    <a:pt x="2620" y="31687"/>
                  </a:cubicBezTo>
                  <a:cubicBezTo>
                    <a:pt x="2779" y="31570"/>
                    <a:pt x="2939" y="31443"/>
                    <a:pt x="3141" y="31443"/>
                  </a:cubicBezTo>
                  <a:cubicBezTo>
                    <a:pt x="3165" y="31443"/>
                    <a:pt x="3190" y="31445"/>
                    <a:pt x="3215" y="31449"/>
                  </a:cubicBezTo>
                  <a:cubicBezTo>
                    <a:pt x="3536" y="31473"/>
                    <a:pt x="3834" y="31508"/>
                    <a:pt x="4132" y="31568"/>
                  </a:cubicBezTo>
                  <a:cubicBezTo>
                    <a:pt x="4199" y="31578"/>
                    <a:pt x="4270" y="31591"/>
                    <a:pt x="4340" y="31591"/>
                  </a:cubicBezTo>
                  <a:cubicBezTo>
                    <a:pt x="4430" y="31591"/>
                    <a:pt x="4521" y="31570"/>
                    <a:pt x="4608" y="31496"/>
                  </a:cubicBezTo>
                  <a:cubicBezTo>
                    <a:pt x="4846" y="31282"/>
                    <a:pt x="4918" y="30984"/>
                    <a:pt x="4906" y="30699"/>
                  </a:cubicBezTo>
                  <a:cubicBezTo>
                    <a:pt x="4870" y="30032"/>
                    <a:pt x="4763" y="29365"/>
                    <a:pt x="4727" y="28698"/>
                  </a:cubicBezTo>
                  <a:cubicBezTo>
                    <a:pt x="4703" y="28437"/>
                    <a:pt x="4739" y="28175"/>
                    <a:pt x="4751" y="27925"/>
                  </a:cubicBezTo>
                  <a:cubicBezTo>
                    <a:pt x="4787" y="27651"/>
                    <a:pt x="4846" y="27389"/>
                    <a:pt x="4763" y="27103"/>
                  </a:cubicBezTo>
                  <a:cubicBezTo>
                    <a:pt x="4703" y="26913"/>
                    <a:pt x="4667" y="26710"/>
                    <a:pt x="4525" y="26567"/>
                  </a:cubicBezTo>
                  <a:cubicBezTo>
                    <a:pt x="4382" y="26412"/>
                    <a:pt x="4275" y="26234"/>
                    <a:pt x="4132" y="26091"/>
                  </a:cubicBezTo>
                  <a:cubicBezTo>
                    <a:pt x="3965" y="25936"/>
                    <a:pt x="3846" y="25758"/>
                    <a:pt x="3775" y="25555"/>
                  </a:cubicBezTo>
                  <a:cubicBezTo>
                    <a:pt x="3739" y="25424"/>
                    <a:pt x="3667" y="25305"/>
                    <a:pt x="3596" y="25186"/>
                  </a:cubicBezTo>
                  <a:cubicBezTo>
                    <a:pt x="3489" y="25031"/>
                    <a:pt x="3382" y="24865"/>
                    <a:pt x="3263" y="24722"/>
                  </a:cubicBezTo>
                  <a:cubicBezTo>
                    <a:pt x="3013" y="24377"/>
                    <a:pt x="3013" y="23948"/>
                    <a:pt x="2858" y="23555"/>
                  </a:cubicBezTo>
                  <a:cubicBezTo>
                    <a:pt x="2810" y="23460"/>
                    <a:pt x="2834" y="23317"/>
                    <a:pt x="2810" y="23198"/>
                  </a:cubicBezTo>
                  <a:cubicBezTo>
                    <a:pt x="2917" y="23186"/>
                    <a:pt x="3024" y="23186"/>
                    <a:pt x="3108" y="23174"/>
                  </a:cubicBezTo>
                  <a:cubicBezTo>
                    <a:pt x="3132" y="23138"/>
                    <a:pt x="3132" y="23126"/>
                    <a:pt x="3143" y="23103"/>
                  </a:cubicBezTo>
                  <a:cubicBezTo>
                    <a:pt x="3096" y="23079"/>
                    <a:pt x="3048" y="23055"/>
                    <a:pt x="3013" y="23019"/>
                  </a:cubicBezTo>
                  <a:cubicBezTo>
                    <a:pt x="2870" y="22948"/>
                    <a:pt x="2739" y="22876"/>
                    <a:pt x="2608" y="22781"/>
                  </a:cubicBezTo>
                  <a:cubicBezTo>
                    <a:pt x="2429" y="22662"/>
                    <a:pt x="2274" y="22519"/>
                    <a:pt x="2203" y="22293"/>
                  </a:cubicBezTo>
                  <a:lnTo>
                    <a:pt x="2203" y="22293"/>
                  </a:lnTo>
                  <a:cubicBezTo>
                    <a:pt x="2370" y="22388"/>
                    <a:pt x="2536" y="22460"/>
                    <a:pt x="2691" y="22543"/>
                  </a:cubicBezTo>
                  <a:cubicBezTo>
                    <a:pt x="2691" y="22531"/>
                    <a:pt x="2715" y="22519"/>
                    <a:pt x="2715" y="22507"/>
                  </a:cubicBezTo>
                  <a:cubicBezTo>
                    <a:pt x="2608" y="22448"/>
                    <a:pt x="2489" y="22388"/>
                    <a:pt x="2381" y="22329"/>
                  </a:cubicBezTo>
                  <a:cubicBezTo>
                    <a:pt x="2381" y="22329"/>
                    <a:pt x="2393" y="22305"/>
                    <a:pt x="2393" y="22293"/>
                  </a:cubicBezTo>
                  <a:lnTo>
                    <a:pt x="2655" y="22293"/>
                  </a:lnTo>
                  <a:cubicBezTo>
                    <a:pt x="2667" y="22293"/>
                    <a:pt x="2691" y="22269"/>
                    <a:pt x="2715" y="22245"/>
                  </a:cubicBezTo>
                  <a:cubicBezTo>
                    <a:pt x="2679" y="22245"/>
                    <a:pt x="2667" y="22221"/>
                    <a:pt x="2632" y="22221"/>
                  </a:cubicBezTo>
                  <a:cubicBezTo>
                    <a:pt x="2572" y="22221"/>
                    <a:pt x="2536" y="22233"/>
                    <a:pt x="2477" y="22233"/>
                  </a:cubicBezTo>
                  <a:cubicBezTo>
                    <a:pt x="2433" y="22241"/>
                    <a:pt x="2392" y="22244"/>
                    <a:pt x="2353" y="22244"/>
                  </a:cubicBezTo>
                  <a:cubicBezTo>
                    <a:pt x="2135" y="22244"/>
                    <a:pt x="1986" y="22130"/>
                    <a:pt x="1905" y="21888"/>
                  </a:cubicBezTo>
                  <a:cubicBezTo>
                    <a:pt x="1905" y="21864"/>
                    <a:pt x="1881" y="21817"/>
                    <a:pt x="1881" y="21769"/>
                  </a:cubicBezTo>
                  <a:cubicBezTo>
                    <a:pt x="1834" y="21507"/>
                    <a:pt x="1798" y="21233"/>
                    <a:pt x="1739" y="20983"/>
                  </a:cubicBezTo>
                  <a:cubicBezTo>
                    <a:pt x="1703" y="20781"/>
                    <a:pt x="1619" y="20578"/>
                    <a:pt x="1560" y="20376"/>
                  </a:cubicBezTo>
                  <a:cubicBezTo>
                    <a:pt x="1560" y="20328"/>
                    <a:pt x="1524" y="20281"/>
                    <a:pt x="1489" y="20269"/>
                  </a:cubicBezTo>
                  <a:cubicBezTo>
                    <a:pt x="1310" y="20150"/>
                    <a:pt x="1119" y="20043"/>
                    <a:pt x="929" y="19947"/>
                  </a:cubicBezTo>
                  <a:cubicBezTo>
                    <a:pt x="869" y="19912"/>
                    <a:pt x="810" y="19864"/>
                    <a:pt x="774" y="19805"/>
                  </a:cubicBezTo>
                  <a:cubicBezTo>
                    <a:pt x="631" y="19543"/>
                    <a:pt x="476" y="19269"/>
                    <a:pt x="346" y="19007"/>
                  </a:cubicBezTo>
                  <a:cubicBezTo>
                    <a:pt x="238" y="18781"/>
                    <a:pt x="226" y="18531"/>
                    <a:pt x="286" y="18281"/>
                  </a:cubicBezTo>
                  <a:cubicBezTo>
                    <a:pt x="296" y="18229"/>
                    <a:pt x="334" y="18195"/>
                    <a:pt x="390" y="18195"/>
                  </a:cubicBezTo>
                  <a:cubicBezTo>
                    <a:pt x="399" y="18195"/>
                    <a:pt x="408" y="18196"/>
                    <a:pt x="417" y="18197"/>
                  </a:cubicBezTo>
                  <a:cubicBezTo>
                    <a:pt x="715" y="18257"/>
                    <a:pt x="1024" y="18316"/>
                    <a:pt x="1346" y="18400"/>
                  </a:cubicBezTo>
                  <a:cubicBezTo>
                    <a:pt x="1524" y="18435"/>
                    <a:pt x="1679" y="18495"/>
                    <a:pt x="1858" y="18554"/>
                  </a:cubicBezTo>
                  <a:cubicBezTo>
                    <a:pt x="2000" y="18602"/>
                    <a:pt x="2143" y="18662"/>
                    <a:pt x="2298" y="18697"/>
                  </a:cubicBezTo>
                  <a:cubicBezTo>
                    <a:pt x="2321" y="18700"/>
                    <a:pt x="2345" y="18702"/>
                    <a:pt x="2368" y="18702"/>
                  </a:cubicBezTo>
                  <a:cubicBezTo>
                    <a:pt x="2442" y="18702"/>
                    <a:pt x="2515" y="18681"/>
                    <a:pt x="2560" y="18590"/>
                  </a:cubicBezTo>
                  <a:cubicBezTo>
                    <a:pt x="2560" y="18578"/>
                    <a:pt x="2608" y="18554"/>
                    <a:pt x="2620" y="18554"/>
                  </a:cubicBezTo>
                  <a:cubicBezTo>
                    <a:pt x="2715" y="18531"/>
                    <a:pt x="2798" y="18531"/>
                    <a:pt x="2870" y="18495"/>
                  </a:cubicBezTo>
                  <a:cubicBezTo>
                    <a:pt x="3227" y="18352"/>
                    <a:pt x="3608" y="18257"/>
                    <a:pt x="3989" y="18245"/>
                  </a:cubicBezTo>
                  <a:cubicBezTo>
                    <a:pt x="4227" y="18245"/>
                    <a:pt x="4465" y="18257"/>
                    <a:pt x="4703" y="18281"/>
                  </a:cubicBezTo>
                  <a:cubicBezTo>
                    <a:pt x="4808" y="18281"/>
                    <a:pt x="4920" y="18296"/>
                    <a:pt x="5028" y="18296"/>
                  </a:cubicBezTo>
                  <a:cubicBezTo>
                    <a:pt x="5055" y="18296"/>
                    <a:pt x="5082" y="18295"/>
                    <a:pt x="5108" y="18292"/>
                  </a:cubicBezTo>
                  <a:cubicBezTo>
                    <a:pt x="5287" y="18281"/>
                    <a:pt x="5453" y="18221"/>
                    <a:pt x="5608" y="18173"/>
                  </a:cubicBezTo>
                  <a:lnTo>
                    <a:pt x="5608" y="18173"/>
                  </a:lnTo>
                  <a:cubicBezTo>
                    <a:pt x="5584" y="18316"/>
                    <a:pt x="5560" y="18483"/>
                    <a:pt x="5525" y="18638"/>
                  </a:cubicBezTo>
                  <a:cubicBezTo>
                    <a:pt x="5680" y="18411"/>
                    <a:pt x="5763" y="18161"/>
                    <a:pt x="5930" y="17947"/>
                  </a:cubicBezTo>
                  <a:cubicBezTo>
                    <a:pt x="6084" y="17745"/>
                    <a:pt x="6358" y="17649"/>
                    <a:pt x="6608" y="17483"/>
                  </a:cubicBezTo>
                  <a:cubicBezTo>
                    <a:pt x="6620" y="17661"/>
                    <a:pt x="6644" y="17780"/>
                    <a:pt x="6656" y="17923"/>
                  </a:cubicBezTo>
                  <a:cubicBezTo>
                    <a:pt x="6430" y="17959"/>
                    <a:pt x="6013" y="18590"/>
                    <a:pt x="6061" y="18840"/>
                  </a:cubicBezTo>
                  <a:lnTo>
                    <a:pt x="6239" y="18352"/>
                  </a:lnTo>
                  <a:cubicBezTo>
                    <a:pt x="6251" y="18376"/>
                    <a:pt x="6251" y="18400"/>
                    <a:pt x="6251" y="18411"/>
                  </a:cubicBezTo>
                  <a:lnTo>
                    <a:pt x="6120" y="18900"/>
                  </a:lnTo>
                  <a:cubicBezTo>
                    <a:pt x="6108" y="18935"/>
                    <a:pt x="6132" y="19007"/>
                    <a:pt x="6168" y="19031"/>
                  </a:cubicBezTo>
                  <a:cubicBezTo>
                    <a:pt x="6203" y="19114"/>
                    <a:pt x="6251" y="19173"/>
                    <a:pt x="6239" y="19257"/>
                  </a:cubicBezTo>
                  <a:cubicBezTo>
                    <a:pt x="6239" y="19352"/>
                    <a:pt x="6239" y="19447"/>
                    <a:pt x="6251" y="19543"/>
                  </a:cubicBezTo>
                  <a:cubicBezTo>
                    <a:pt x="6263" y="19662"/>
                    <a:pt x="6299" y="19781"/>
                    <a:pt x="6311" y="19900"/>
                  </a:cubicBezTo>
                  <a:lnTo>
                    <a:pt x="6287" y="19900"/>
                  </a:lnTo>
                  <a:cubicBezTo>
                    <a:pt x="6263" y="19840"/>
                    <a:pt x="6251" y="19769"/>
                    <a:pt x="6227" y="19709"/>
                  </a:cubicBezTo>
                  <a:cubicBezTo>
                    <a:pt x="6203" y="19650"/>
                    <a:pt x="6168" y="19590"/>
                    <a:pt x="6132" y="19531"/>
                  </a:cubicBezTo>
                  <a:cubicBezTo>
                    <a:pt x="6061" y="19507"/>
                    <a:pt x="6001" y="19471"/>
                    <a:pt x="5930" y="19435"/>
                  </a:cubicBezTo>
                  <a:cubicBezTo>
                    <a:pt x="5894" y="19424"/>
                    <a:pt x="5870" y="19388"/>
                    <a:pt x="5822" y="19388"/>
                  </a:cubicBezTo>
                  <a:lnTo>
                    <a:pt x="5668" y="19388"/>
                  </a:lnTo>
                  <a:cubicBezTo>
                    <a:pt x="5661" y="19387"/>
                    <a:pt x="5654" y="19387"/>
                    <a:pt x="5647" y="19387"/>
                  </a:cubicBezTo>
                  <a:cubicBezTo>
                    <a:pt x="5505" y="19387"/>
                    <a:pt x="5308" y="19501"/>
                    <a:pt x="5251" y="19626"/>
                  </a:cubicBezTo>
                  <a:cubicBezTo>
                    <a:pt x="5239" y="19650"/>
                    <a:pt x="5251" y="19674"/>
                    <a:pt x="5275" y="19685"/>
                  </a:cubicBezTo>
                  <a:cubicBezTo>
                    <a:pt x="5310" y="19733"/>
                    <a:pt x="5370" y="19769"/>
                    <a:pt x="5418" y="19805"/>
                  </a:cubicBezTo>
                  <a:cubicBezTo>
                    <a:pt x="5370" y="19864"/>
                    <a:pt x="5334" y="19912"/>
                    <a:pt x="5299" y="19959"/>
                  </a:cubicBezTo>
                  <a:lnTo>
                    <a:pt x="5310" y="19971"/>
                  </a:lnTo>
                  <a:cubicBezTo>
                    <a:pt x="5334" y="19959"/>
                    <a:pt x="5358" y="19947"/>
                    <a:pt x="5370" y="19947"/>
                  </a:cubicBezTo>
                  <a:cubicBezTo>
                    <a:pt x="5429" y="20150"/>
                    <a:pt x="5465" y="20340"/>
                    <a:pt x="5525" y="20567"/>
                  </a:cubicBezTo>
                  <a:cubicBezTo>
                    <a:pt x="5656" y="20638"/>
                    <a:pt x="5834" y="20733"/>
                    <a:pt x="6013" y="20817"/>
                  </a:cubicBezTo>
                  <a:cubicBezTo>
                    <a:pt x="6072" y="20662"/>
                    <a:pt x="6013" y="20483"/>
                    <a:pt x="6203" y="20447"/>
                  </a:cubicBezTo>
                  <a:lnTo>
                    <a:pt x="6168" y="20364"/>
                  </a:lnTo>
                  <a:lnTo>
                    <a:pt x="6203" y="20340"/>
                  </a:lnTo>
                  <a:cubicBezTo>
                    <a:pt x="6227" y="20355"/>
                    <a:pt x="6245" y="20361"/>
                    <a:pt x="6260" y="20361"/>
                  </a:cubicBezTo>
                  <a:cubicBezTo>
                    <a:pt x="6306" y="20361"/>
                    <a:pt x="6319" y="20305"/>
                    <a:pt x="6346" y="20269"/>
                  </a:cubicBezTo>
                  <a:cubicBezTo>
                    <a:pt x="6358" y="20257"/>
                    <a:pt x="6382" y="20221"/>
                    <a:pt x="6430" y="20197"/>
                  </a:cubicBezTo>
                  <a:cubicBezTo>
                    <a:pt x="6442" y="20316"/>
                    <a:pt x="6442" y="20424"/>
                    <a:pt x="6477" y="20495"/>
                  </a:cubicBezTo>
                  <a:cubicBezTo>
                    <a:pt x="6501" y="20578"/>
                    <a:pt x="6489" y="20626"/>
                    <a:pt x="6382" y="20626"/>
                  </a:cubicBezTo>
                  <a:cubicBezTo>
                    <a:pt x="6358" y="20626"/>
                    <a:pt x="6346" y="20638"/>
                    <a:pt x="6322" y="20638"/>
                  </a:cubicBezTo>
                  <a:lnTo>
                    <a:pt x="6322" y="20674"/>
                  </a:lnTo>
                  <a:cubicBezTo>
                    <a:pt x="6382" y="20686"/>
                    <a:pt x="6442" y="20686"/>
                    <a:pt x="6525" y="20686"/>
                  </a:cubicBezTo>
                  <a:cubicBezTo>
                    <a:pt x="6537" y="20781"/>
                    <a:pt x="6549" y="20864"/>
                    <a:pt x="6584" y="20983"/>
                  </a:cubicBezTo>
                  <a:cubicBezTo>
                    <a:pt x="6477" y="20912"/>
                    <a:pt x="6382" y="20864"/>
                    <a:pt x="6311" y="20817"/>
                  </a:cubicBezTo>
                  <a:cubicBezTo>
                    <a:pt x="6311" y="20840"/>
                    <a:pt x="6299" y="20852"/>
                    <a:pt x="6299" y="20864"/>
                  </a:cubicBezTo>
                  <a:cubicBezTo>
                    <a:pt x="6382" y="20924"/>
                    <a:pt x="6465" y="20995"/>
                    <a:pt x="6561" y="21078"/>
                  </a:cubicBezTo>
                  <a:cubicBezTo>
                    <a:pt x="6549" y="21174"/>
                    <a:pt x="6525" y="21281"/>
                    <a:pt x="6501" y="21388"/>
                  </a:cubicBezTo>
                  <a:lnTo>
                    <a:pt x="6465" y="21388"/>
                  </a:lnTo>
                  <a:lnTo>
                    <a:pt x="6287" y="21114"/>
                  </a:lnTo>
                  <a:cubicBezTo>
                    <a:pt x="6239" y="21055"/>
                    <a:pt x="6203" y="21019"/>
                    <a:pt x="6120" y="21019"/>
                  </a:cubicBezTo>
                  <a:cubicBezTo>
                    <a:pt x="6071" y="21019"/>
                    <a:pt x="6018" y="21024"/>
                    <a:pt x="5966" y="21024"/>
                  </a:cubicBezTo>
                  <a:cubicBezTo>
                    <a:pt x="5880" y="21024"/>
                    <a:pt x="5794" y="21010"/>
                    <a:pt x="5727" y="20936"/>
                  </a:cubicBezTo>
                  <a:lnTo>
                    <a:pt x="5715" y="20959"/>
                  </a:lnTo>
                  <a:cubicBezTo>
                    <a:pt x="5751" y="20983"/>
                    <a:pt x="5763" y="21019"/>
                    <a:pt x="5787" y="21043"/>
                  </a:cubicBezTo>
                  <a:lnTo>
                    <a:pt x="5394" y="21043"/>
                  </a:lnTo>
                  <a:cubicBezTo>
                    <a:pt x="5370" y="21043"/>
                    <a:pt x="5358" y="21055"/>
                    <a:pt x="5334" y="21078"/>
                  </a:cubicBezTo>
                  <a:cubicBezTo>
                    <a:pt x="5265" y="21088"/>
                    <a:pt x="5278" y="21188"/>
                    <a:pt x="5216" y="21188"/>
                  </a:cubicBezTo>
                  <a:cubicBezTo>
                    <a:pt x="5204" y="21188"/>
                    <a:pt x="5188" y="21184"/>
                    <a:pt x="5168" y="21174"/>
                  </a:cubicBezTo>
                  <a:cubicBezTo>
                    <a:pt x="5168" y="21209"/>
                    <a:pt x="5156" y="21233"/>
                    <a:pt x="5156" y="21269"/>
                  </a:cubicBezTo>
                  <a:cubicBezTo>
                    <a:pt x="5251" y="21293"/>
                    <a:pt x="5287" y="21412"/>
                    <a:pt x="5275" y="21579"/>
                  </a:cubicBezTo>
                  <a:cubicBezTo>
                    <a:pt x="5156" y="21626"/>
                    <a:pt x="5048" y="21674"/>
                    <a:pt x="4941" y="21710"/>
                  </a:cubicBezTo>
                  <a:lnTo>
                    <a:pt x="4941" y="21757"/>
                  </a:lnTo>
                  <a:cubicBezTo>
                    <a:pt x="4977" y="21769"/>
                    <a:pt x="5013" y="21805"/>
                    <a:pt x="5048" y="21817"/>
                  </a:cubicBezTo>
                  <a:cubicBezTo>
                    <a:pt x="4989" y="21912"/>
                    <a:pt x="4929" y="21971"/>
                    <a:pt x="4894" y="22055"/>
                  </a:cubicBezTo>
                  <a:cubicBezTo>
                    <a:pt x="4882" y="22102"/>
                    <a:pt x="4894" y="22162"/>
                    <a:pt x="4918" y="22210"/>
                  </a:cubicBezTo>
                  <a:cubicBezTo>
                    <a:pt x="4953" y="22293"/>
                    <a:pt x="5013" y="22388"/>
                    <a:pt x="5060" y="22460"/>
                  </a:cubicBezTo>
                  <a:cubicBezTo>
                    <a:pt x="4989" y="22448"/>
                    <a:pt x="4929" y="22424"/>
                    <a:pt x="4834" y="22412"/>
                  </a:cubicBezTo>
                  <a:lnTo>
                    <a:pt x="4834" y="22412"/>
                  </a:lnTo>
                  <a:cubicBezTo>
                    <a:pt x="4929" y="22483"/>
                    <a:pt x="4977" y="22543"/>
                    <a:pt x="5037" y="22591"/>
                  </a:cubicBezTo>
                  <a:cubicBezTo>
                    <a:pt x="5048" y="22638"/>
                    <a:pt x="5048" y="22686"/>
                    <a:pt x="5060" y="22722"/>
                  </a:cubicBezTo>
                  <a:cubicBezTo>
                    <a:pt x="5096" y="22722"/>
                    <a:pt x="5132" y="22745"/>
                    <a:pt x="5215" y="22757"/>
                  </a:cubicBezTo>
                  <a:cubicBezTo>
                    <a:pt x="5033" y="22867"/>
                    <a:pt x="4864" y="22948"/>
                    <a:pt x="4683" y="22948"/>
                  </a:cubicBezTo>
                  <a:cubicBezTo>
                    <a:pt x="4628" y="22948"/>
                    <a:pt x="4571" y="22941"/>
                    <a:pt x="4513" y="22924"/>
                  </a:cubicBezTo>
                  <a:lnTo>
                    <a:pt x="4513" y="22924"/>
                  </a:lnTo>
                  <a:cubicBezTo>
                    <a:pt x="4537" y="22936"/>
                    <a:pt x="4560" y="22948"/>
                    <a:pt x="4620" y="22995"/>
                  </a:cubicBezTo>
                  <a:cubicBezTo>
                    <a:pt x="4513" y="23019"/>
                    <a:pt x="4441" y="23043"/>
                    <a:pt x="4358" y="23043"/>
                  </a:cubicBezTo>
                  <a:cubicBezTo>
                    <a:pt x="4292" y="23049"/>
                    <a:pt x="4230" y="23052"/>
                    <a:pt x="4167" y="23052"/>
                  </a:cubicBezTo>
                  <a:cubicBezTo>
                    <a:pt x="4105" y="23052"/>
                    <a:pt x="4042" y="23049"/>
                    <a:pt x="3977" y="23043"/>
                  </a:cubicBezTo>
                  <a:cubicBezTo>
                    <a:pt x="3941" y="23043"/>
                    <a:pt x="3917" y="22995"/>
                    <a:pt x="3882" y="22960"/>
                  </a:cubicBezTo>
                  <a:cubicBezTo>
                    <a:pt x="3810" y="23007"/>
                    <a:pt x="3727" y="23067"/>
                    <a:pt x="3632" y="23114"/>
                  </a:cubicBezTo>
                  <a:cubicBezTo>
                    <a:pt x="3704" y="23227"/>
                    <a:pt x="4052" y="23307"/>
                    <a:pt x="4341" y="23307"/>
                  </a:cubicBezTo>
                  <a:cubicBezTo>
                    <a:pt x="4480" y="23307"/>
                    <a:pt x="4606" y="23288"/>
                    <a:pt x="4679" y="23245"/>
                  </a:cubicBezTo>
                  <a:cubicBezTo>
                    <a:pt x="4584" y="23234"/>
                    <a:pt x="4525" y="23234"/>
                    <a:pt x="4465" y="23222"/>
                  </a:cubicBezTo>
                  <a:cubicBezTo>
                    <a:pt x="4537" y="23162"/>
                    <a:pt x="4632" y="23138"/>
                    <a:pt x="4703" y="23114"/>
                  </a:cubicBezTo>
                  <a:cubicBezTo>
                    <a:pt x="4858" y="23043"/>
                    <a:pt x="5048" y="23055"/>
                    <a:pt x="5179" y="22924"/>
                  </a:cubicBezTo>
                  <a:cubicBezTo>
                    <a:pt x="5210" y="22889"/>
                    <a:pt x="5246" y="22875"/>
                    <a:pt x="5282" y="22875"/>
                  </a:cubicBezTo>
                  <a:cubicBezTo>
                    <a:pt x="5333" y="22875"/>
                    <a:pt x="5383" y="22901"/>
                    <a:pt x="5418" y="22936"/>
                  </a:cubicBezTo>
                  <a:cubicBezTo>
                    <a:pt x="5466" y="22974"/>
                    <a:pt x="5557" y="22994"/>
                    <a:pt x="5647" y="22994"/>
                  </a:cubicBezTo>
                  <a:cubicBezTo>
                    <a:pt x="5755" y="22994"/>
                    <a:pt x="5861" y="22965"/>
                    <a:pt x="5894" y="22900"/>
                  </a:cubicBezTo>
                  <a:cubicBezTo>
                    <a:pt x="5953" y="22769"/>
                    <a:pt x="6061" y="22710"/>
                    <a:pt x="6180" y="22650"/>
                  </a:cubicBezTo>
                  <a:cubicBezTo>
                    <a:pt x="6263" y="22591"/>
                    <a:pt x="6346" y="22519"/>
                    <a:pt x="6418" y="22448"/>
                  </a:cubicBezTo>
                  <a:cubicBezTo>
                    <a:pt x="6525" y="22329"/>
                    <a:pt x="6596" y="22210"/>
                    <a:pt x="6668" y="22091"/>
                  </a:cubicBezTo>
                  <a:cubicBezTo>
                    <a:pt x="6703" y="22043"/>
                    <a:pt x="6715" y="21948"/>
                    <a:pt x="6703" y="21924"/>
                  </a:cubicBezTo>
                  <a:cubicBezTo>
                    <a:pt x="6584" y="21745"/>
                    <a:pt x="6620" y="21567"/>
                    <a:pt x="6703" y="21388"/>
                  </a:cubicBezTo>
                  <a:cubicBezTo>
                    <a:pt x="6739" y="21293"/>
                    <a:pt x="6775" y="21209"/>
                    <a:pt x="6775" y="21114"/>
                  </a:cubicBezTo>
                  <a:cubicBezTo>
                    <a:pt x="6787" y="20936"/>
                    <a:pt x="6775" y="20781"/>
                    <a:pt x="6775" y="20602"/>
                  </a:cubicBezTo>
                  <a:lnTo>
                    <a:pt x="6775" y="20602"/>
                  </a:lnTo>
                  <a:cubicBezTo>
                    <a:pt x="7025" y="20697"/>
                    <a:pt x="7275" y="20793"/>
                    <a:pt x="7561" y="20805"/>
                  </a:cubicBezTo>
                  <a:cubicBezTo>
                    <a:pt x="7323" y="20721"/>
                    <a:pt x="7073" y="20638"/>
                    <a:pt x="6823" y="20567"/>
                  </a:cubicBezTo>
                  <a:cubicBezTo>
                    <a:pt x="6739" y="20555"/>
                    <a:pt x="6715" y="20507"/>
                    <a:pt x="6703" y="20436"/>
                  </a:cubicBezTo>
                  <a:cubicBezTo>
                    <a:pt x="6656" y="20150"/>
                    <a:pt x="6596" y="19852"/>
                    <a:pt x="6537" y="19566"/>
                  </a:cubicBezTo>
                  <a:lnTo>
                    <a:pt x="6537" y="19471"/>
                  </a:lnTo>
                  <a:cubicBezTo>
                    <a:pt x="6561" y="19495"/>
                    <a:pt x="6596" y="19495"/>
                    <a:pt x="6620" y="19507"/>
                  </a:cubicBezTo>
                  <a:cubicBezTo>
                    <a:pt x="6763" y="19566"/>
                    <a:pt x="6894" y="19626"/>
                    <a:pt x="7037" y="19662"/>
                  </a:cubicBezTo>
                  <a:cubicBezTo>
                    <a:pt x="7251" y="19709"/>
                    <a:pt x="7442" y="19721"/>
                    <a:pt x="7656" y="19745"/>
                  </a:cubicBezTo>
                  <a:cubicBezTo>
                    <a:pt x="7680" y="19745"/>
                    <a:pt x="7727" y="19769"/>
                    <a:pt x="7751" y="19781"/>
                  </a:cubicBezTo>
                  <a:cubicBezTo>
                    <a:pt x="7787" y="19793"/>
                    <a:pt x="7835" y="19840"/>
                    <a:pt x="7870" y="19840"/>
                  </a:cubicBezTo>
                  <a:cubicBezTo>
                    <a:pt x="7977" y="19852"/>
                    <a:pt x="8085" y="19852"/>
                    <a:pt x="8192" y="19852"/>
                  </a:cubicBezTo>
                  <a:cubicBezTo>
                    <a:pt x="8287" y="19840"/>
                    <a:pt x="8406" y="19840"/>
                    <a:pt x="8513" y="19828"/>
                  </a:cubicBezTo>
                  <a:lnTo>
                    <a:pt x="8513" y="19781"/>
                  </a:lnTo>
                  <a:lnTo>
                    <a:pt x="7954" y="19781"/>
                  </a:lnTo>
                  <a:cubicBezTo>
                    <a:pt x="8192" y="19733"/>
                    <a:pt x="8382" y="19685"/>
                    <a:pt x="8573" y="19650"/>
                  </a:cubicBezTo>
                  <a:cubicBezTo>
                    <a:pt x="8728" y="19614"/>
                    <a:pt x="8858" y="19554"/>
                    <a:pt x="8989" y="19507"/>
                  </a:cubicBezTo>
                  <a:cubicBezTo>
                    <a:pt x="9275" y="19424"/>
                    <a:pt x="9585" y="19352"/>
                    <a:pt x="9871" y="19245"/>
                  </a:cubicBezTo>
                  <a:cubicBezTo>
                    <a:pt x="10097" y="19150"/>
                    <a:pt x="10311" y="19019"/>
                    <a:pt x="10537" y="18912"/>
                  </a:cubicBezTo>
                  <a:cubicBezTo>
                    <a:pt x="11085" y="18662"/>
                    <a:pt x="11656" y="18423"/>
                    <a:pt x="12204" y="18161"/>
                  </a:cubicBezTo>
                  <a:cubicBezTo>
                    <a:pt x="12740" y="17900"/>
                    <a:pt x="13311" y="17685"/>
                    <a:pt x="13907" y="17566"/>
                  </a:cubicBezTo>
                  <a:cubicBezTo>
                    <a:pt x="14228" y="17499"/>
                    <a:pt x="14551" y="17474"/>
                    <a:pt x="14874" y="17474"/>
                  </a:cubicBezTo>
                  <a:cubicBezTo>
                    <a:pt x="15233" y="17474"/>
                    <a:pt x="15591" y="17505"/>
                    <a:pt x="15943" y="17542"/>
                  </a:cubicBezTo>
                  <a:cubicBezTo>
                    <a:pt x="16478" y="17626"/>
                    <a:pt x="17014" y="17769"/>
                    <a:pt x="17562" y="17876"/>
                  </a:cubicBezTo>
                  <a:cubicBezTo>
                    <a:pt x="17827" y="17923"/>
                    <a:pt x="18077" y="18016"/>
                    <a:pt x="18348" y="18016"/>
                  </a:cubicBezTo>
                  <a:cubicBezTo>
                    <a:pt x="18418" y="18016"/>
                    <a:pt x="18489" y="18009"/>
                    <a:pt x="18562" y="17995"/>
                  </a:cubicBezTo>
                  <a:cubicBezTo>
                    <a:pt x="18991" y="17900"/>
                    <a:pt x="19372" y="17578"/>
                    <a:pt x="19407" y="17126"/>
                  </a:cubicBezTo>
                  <a:cubicBezTo>
                    <a:pt x="19431" y="16995"/>
                    <a:pt x="19431" y="16876"/>
                    <a:pt x="19443" y="16757"/>
                  </a:cubicBezTo>
                  <a:lnTo>
                    <a:pt x="19479" y="16757"/>
                  </a:lnTo>
                  <a:cubicBezTo>
                    <a:pt x="19479" y="16852"/>
                    <a:pt x="19515" y="16935"/>
                    <a:pt x="19479" y="17030"/>
                  </a:cubicBezTo>
                  <a:cubicBezTo>
                    <a:pt x="19431" y="17292"/>
                    <a:pt x="19336" y="17542"/>
                    <a:pt x="19253" y="17828"/>
                  </a:cubicBezTo>
                  <a:cubicBezTo>
                    <a:pt x="19266" y="17851"/>
                    <a:pt x="19283" y="17861"/>
                    <a:pt x="19301" y="17861"/>
                  </a:cubicBezTo>
                  <a:cubicBezTo>
                    <a:pt x="19332" y="17861"/>
                    <a:pt x="19366" y="17832"/>
                    <a:pt x="19396" y="17780"/>
                  </a:cubicBezTo>
                  <a:cubicBezTo>
                    <a:pt x="19455" y="17721"/>
                    <a:pt x="19467" y="17638"/>
                    <a:pt x="19515" y="17566"/>
                  </a:cubicBezTo>
                  <a:cubicBezTo>
                    <a:pt x="19574" y="17459"/>
                    <a:pt x="19646" y="17352"/>
                    <a:pt x="19729" y="17233"/>
                  </a:cubicBezTo>
                  <a:cubicBezTo>
                    <a:pt x="19741" y="17245"/>
                    <a:pt x="19765" y="17280"/>
                    <a:pt x="19765" y="17292"/>
                  </a:cubicBezTo>
                  <a:cubicBezTo>
                    <a:pt x="19753" y="17459"/>
                    <a:pt x="19717" y="17626"/>
                    <a:pt x="19705" y="17780"/>
                  </a:cubicBezTo>
                  <a:cubicBezTo>
                    <a:pt x="19705" y="17840"/>
                    <a:pt x="19717" y="17900"/>
                    <a:pt x="19717" y="17959"/>
                  </a:cubicBezTo>
                  <a:cubicBezTo>
                    <a:pt x="19765" y="17935"/>
                    <a:pt x="19800" y="17888"/>
                    <a:pt x="19836" y="17864"/>
                  </a:cubicBezTo>
                  <a:lnTo>
                    <a:pt x="19860" y="17840"/>
                  </a:lnTo>
                  <a:cubicBezTo>
                    <a:pt x="19896" y="17888"/>
                    <a:pt x="19955" y="17935"/>
                    <a:pt x="20003" y="17983"/>
                  </a:cubicBezTo>
                  <a:cubicBezTo>
                    <a:pt x="20003" y="18054"/>
                    <a:pt x="20015" y="18126"/>
                    <a:pt x="20015" y="18185"/>
                  </a:cubicBezTo>
                  <a:lnTo>
                    <a:pt x="20062" y="18185"/>
                  </a:lnTo>
                  <a:cubicBezTo>
                    <a:pt x="20074" y="18138"/>
                    <a:pt x="20074" y="18078"/>
                    <a:pt x="20098" y="18019"/>
                  </a:cubicBezTo>
                  <a:cubicBezTo>
                    <a:pt x="20122" y="18042"/>
                    <a:pt x="20169" y="18042"/>
                    <a:pt x="20193" y="18054"/>
                  </a:cubicBezTo>
                  <a:cubicBezTo>
                    <a:pt x="20217" y="18007"/>
                    <a:pt x="20217" y="17959"/>
                    <a:pt x="20229" y="17935"/>
                  </a:cubicBezTo>
                  <a:cubicBezTo>
                    <a:pt x="20253" y="17935"/>
                    <a:pt x="20277" y="17947"/>
                    <a:pt x="20300" y="17947"/>
                  </a:cubicBezTo>
                  <a:cubicBezTo>
                    <a:pt x="20312" y="17900"/>
                    <a:pt x="20312" y="17876"/>
                    <a:pt x="20312" y="17828"/>
                  </a:cubicBezTo>
                  <a:cubicBezTo>
                    <a:pt x="20360" y="17888"/>
                    <a:pt x="20408" y="17959"/>
                    <a:pt x="20455" y="17983"/>
                  </a:cubicBezTo>
                  <a:cubicBezTo>
                    <a:pt x="20539" y="17995"/>
                    <a:pt x="20539" y="18066"/>
                    <a:pt x="20550" y="18126"/>
                  </a:cubicBezTo>
                  <a:cubicBezTo>
                    <a:pt x="20574" y="18221"/>
                    <a:pt x="20586" y="18292"/>
                    <a:pt x="20598" y="18376"/>
                  </a:cubicBezTo>
                  <a:lnTo>
                    <a:pt x="20658" y="18376"/>
                  </a:lnTo>
                  <a:cubicBezTo>
                    <a:pt x="20646" y="18185"/>
                    <a:pt x="20610" y="17983"/>
                    <a:pt x="20586" y="17769"/>
                  </a:cubicBezTo>
                  <a:lnTo>
                    <a:pt x="20586" y="17769"/>
                  </a:lnTo>
                  <a:cubicBezTo>
                    <a:pt x="20646" y="17816"/>
                    <a:pt x="20693" y="17840"/>
                    <a:pt x="20717" y="17876"/>
                  </a:cubicBezTo>
                  <a:cubicBezTo>
                    <a:pt x="20765" y="17757"/>
                    <a:pt x="20789" y="17638"/>
                    <a:pt x="20836" y="17530"/>
                  </a:cubicBezTo>
                  <a:cubicBezTo>
                    <a:pt x="20872" y="17804"/>
                    <a:pt x="20872" y="17804"/>
                    <a:pt x="20931" y="17864"/>
                  </a:cubicBezTo>
                  <a:cubicBezTo>
                    <a:pt x="20931" y="17626"/>
                    <a:pt x="20943" y="17411"/>
                    <a:pt x="20955" y="17185"/>
                  </a:cubicBezTo>
                  <a:cubicBezTo>
                    <a:pt x="21003" y="17292"/>
                    <a:pt x="20955" y="17423"/>
                    <a:pt x="21134" y="17459"/>
                  </a:cubicBezTo>
                  <a:cubicBezTo>
                    <a:pt x="21146" y="17364"/>
                    <a:pt x="21193" y="17280"/>
                    <a:pt x="21181" y="17209"/>
                  </a:cubicBezTo>
                  <a:cubicBezTo>
                    <a:pt x="21172" y="17092"/>
                    <a:pt x="21234" y="17063"/>
                    <a:pt x="21290" y="17063"/>
                  </a:cubicBezTo>
                  <a:cubicBezTo>
                    <a:pt x="21302" y="17063"/>
                    <a:pt x="21314" y="17064"/>
                    <a:pt x="21324" y="17066"/>
                  </a:cubicBezTo>
                  <a:cubicBezTo>
                    <a:pt x="21347" y="17071"/>
                    <a:pt x="21366" y="17073"/>
                    <a:pt x="21382" y="17073"/>
                  </a:cubicBezTo>
                  <a:cubicBezTo>
                    <a:pt x="21445" y="17073"/>
                    <a:pt x="21467" y="17039"/>
                    <a:pt x="21467" y="16983"/>
                  </a:cubicBezTo>
                  <a:cubicBezTo>
                    <a:pt x="21479" y="16828"/>
                    <a:pt x="21491" y="16697"/>
                    <a:pt x="21491" y="16566"/>
                  </a:cubicBezTo>
                  <a:cubicBezTo>
                    <a:pt x="21503" y="16149"/>
                    <a:pt x="21479" y="15733"/>
                    <a:pt x="21312" y="15316"/>
                  </a:cubicBezTo>
                  <a:lnTo>
                    <a:pt x="21312" y="16649"/>
                  </a:lnTo>
                  <a:cubicBezTo>
                    <a:pt x="21265" y="16459"/>
                    <a:pt x="21253" y="16256"/>
                    <a:pt x="21229" y="16042"/>
                  </a:cubicBezTo>
                  <a:cubicBezTo>
                    <a:pt x="21205" y="15852"/>
                    <a:pt x="21181" y="15637"/>
                    <a:pt x="21170" y="15447"/>
                  </a:cubicBezTo>
                  <a:lnTo>
                    <a:pt x="21122" y="15447"/>
                  </a:lnTo>
                  <a:cubicBezTo>
                    <a:pt x="21122" y="15518"/>
                    <a:pt x="21110" y="15614"/>
                    <a:pt x="21110" y="15685"/>
                  </a:cubicBezTo>
                  <a:cubicBezTo>
                    <a:pt x="21074" y="15614"/>
                    <a:pt x="21062" y="15554"/>
                    <a:pt x="21039" y="15483"/>
                  </a:cubicBezTo>
                  <a:cubicBezTo>
                    <a:pt x="20991" y="15506"/>
                    <a:pt x="20979" y="15542"/>
                    <a:pt x="20943" y="15554"/>
                  </a:cubicBezTo>
                  <a:cubicBezTo>
                    <a:pt x="20824" y="15375"/>
                    <a:pt x="20896" y="15137"/>
                    <a:pt x="20741" y="14982"/>
                  </a:cubicBezTo>
                  <a:cubicBezTo>
                    <a:pt x="20669" y="15090"/>
                    <a:pt x="20634" y="15149"/>
                    <a:pt x="20586" y="15244"/>
                  </a:cubicBezTo>
                  <a:cubicBezTo>
                    <a:pt x="20578" y="15246"/>
                    <a:pt x="20570" y="15246"/>
                    <a:pt x="20563" y="15246"/>
                  </a:cubicBezTo>
                  <a:cubicBezTo>
                    <a:pt x="20423" y="15246"/>
                    <a:pt x="20449" y="15039"/>
                    <a:pt x="20324" y="14982"/>
                  </a:cubicBezTo>
                  <a:lnTo>
                    <a:pt x="20324" y="14982"/>
                  </a:lnTo>
                  <a:cubicBezTo>
                    <a:pt x="20384" y="15137"/>
                    <a:pt x="20539" y="15280"/>
                    <a:pt x="20324" y="15387"/>
                  </a:cubicBezTo>
                  <a:cubicBezTo>
                    <a:pt x="20291" y="15405"/>
                    <a:pt x="20264" y="15412"/>
                    <a:pt x="20240" y="15412"/>
                  </a:cubicBezTo>
                  <a:cubicBezTo>
                    <a:pt x="20135" y="15412"/>
                    <a:pt x="20109" y="15267"/>
                    <a:pt x="20050" y="15209"/>
                  </a:cubicBezTo>
                  <a:lnTo>
                    <a:pt x="20050" y="15209"/>
                  </a:lnTo>
                  <a:cubicBezTo>
                    <a:pt x="20050" y="15304"/>
                    <a:pt x="20062" y="15387"/>
                    <a:pt x="20086" y="15483"/>
                  </a:cubicBezTo>
                  <a:cubicBezTo>
                    <a:pt x="19872" y="15435"/>
                    <a:pt x="20027" y="15256"/>
                    <a:pt x="19931" y="15185"/>
                  </a:cubicBezTo>
                  <a:lnTo>
                    <a:pt x="19931" y="15185"/>
                  </a:lnTo>
                  <a:lnTo>
                    <a:pt x="19884" y="15268"/>
                  </a:lnTo>
                  <a:lnTo>
                    <a:pt x="19860" y="15268"/>
                  </a:lnTo>
                  <a:cubicBezTo>
                    <a:pt x="19848" y="15209"/>
                    <a:pt x="19848" y="15161"/>
                    <a:pt x="19848" y="15125"/>
                  </a:cubicBezTo>
                  <a:cubicBezTo>
                    <a:pt x="19830" y="15130"/>
                    <a:pt x="19815" y="15131"/>
                    <a:pt x="19802" y="15131"/>
                  </a:cubicBezTo>
                  <a:cubicBezTo>
                    <a:pt x="19708" y="15131"/>
                    <a:pt x="19760" y="15023"/>
                    <a:pt x="19729" y="14971"/>
                  </a:cubicBezTo>
                  <a:cubicBezTo>
                    <a:pt x="19719" y="14969"/>
                    <a:pt x="19710" y="14969"/>
                    <a:pt x="19703" y="14969"/>
                  </a:cubicBezTo>
                  <a:cubicBezTo>
                    <a:pt x="19636" y="14969"/>
                    <a:pt x="19646" y="15014"/>
                    <a:pt x="19646" y="15078"/>
                  </a:cubicBezTo>
                  <a:cubicBezTo>
                    <a:pt x="19669" y="15137"/>
                    <a:pt x="19646" y="15197"/>
                    <a:pt x="19646" y="15256"/>
                  </a:cubicBezTo>
                  <a:lnTo>
                    <a:pt x="19622" y="15256"/>
                  </a:lnTo>
                  <a:cubicBezTo>
                    <a:pt x="19610" y="15244"/>
                    <a:pt x="19610" y="15221"/>
                    <a:pt x="19586" y="15209"/>
                  </a:cubicBezTo>
                  <a:lnTo>
                    <a:pt x="19574" y="15209"/>
                  </a:lnTo>
                  <a:cubicBezTo>
                    <a:pt x="19586" y="15268"/>
                    <a:pt x="19586" y="15316"/>
                    <a:pt x="19610" y="15375"/>
                  </a:cubicBezTo>
                  <a:cubicBezTo>
                    <a:pt x="19491" y="15221"/>
                    <a:pt x="19526" y="15042"/>
                    <a:pt x="19491" y="14887"/>
                  </a:cubicBezTo>
                  <a:lnTo>
                    <a:pt x="19443" y="14887"/>
                  </a:lnTo>
                  <a:cubicBezTo>
                    <a:pt x="19431" y="14947"/>
                    <a:pt x="19396" y="15018"/>
                    <a:pt x="19384" y="15090"/>
                  </a:cubicBezTo>
                  <a:cubicBezTo>
                    <a:pt x="19288" y="14971"/>
                    <a:pt x="19217" y="14852"/>
                    <a:pt x="19134" y="14732"/>
                  </a:cubicBezTo>
                  <a:cubicBezTo>
                    <a:pt x="19110" y="14732"/>
                    <a:pt x="19110" y="14744"/>
                    <a:pt x="19098" y="14744"/>
                  </a:cubicBezTo>
                  <a:cubicBezTo>
                    <a:pt x="19110" y="14804"/>
                    <a:pt x="19145" y="14852"/>
                    <a:pt x="19169" y="14899"/>
                  </a:cubicBezTo>
                  <a:cubicBezTo>
                    <a:pt x="19265" y="15066"/>
                    <a:pt x="19372" y="15197"/>
                    <a:pt x="19443" y="15363"/>
                  </a:cubicBezTo>
                  <a:cubicBezTo>
                    <a:pt x="19482" y="15434"/>
                    <a:pt x="19492" y="15491"/>
                    <a:pt x="19478" y="15543"/>
                  </a:cubicBezTo>
                  <a:lnTo>
                    <a:pt x="19478" y="15543"/>
                  </a:lnTo>
                  <a:cubicBezTo>
                    <a:pt x="19470" y="15511"/>
                    <a:pt x="19463" y="15479"/>
                    <a:pt x="19455" y="15447"/>
                  </a:cubicBezTo>
                  <a:cubicBezTo>
                    <a:pt x="19443" y="15447"/>
                    <a:pt x="19431" y="15447"/>
                    <a:pt x="19407" y="15459"/>
                  </a:cubicBezTo>
                  <a:cubicBezTo>
                    <a:pt x="19423" y="15502"/>
                    <a:pt x="19438" y="15549"/>
                    <a:pt x="19451" y="15599"/>
                  </a:cubicBezTo>
                  <a:lnTo>
                    <a:pt x="19451" y="15599"/>
                  </a:lnTo>
                  <a:cubicBezTo>
                    <a:pt x="19463" y="15580"/>
                    <a:pt x="19472" y="15562"/>
                    <a:pt x="19478" y="15543"/>
                  </a:cubicBezTo>
                  <a:lnTo>
                    <a:pt x="19478" y="15543"/>
                  </a:lnTo>
                  <a:cubicBezTo>
                    <a:pt x="19506" y="15662"/>
                    <a:pt x="19534" y="15777"/>
                    <a:pt x="19562" y="15899"/>
                  </a:cubicBezTo>
                  <a:cubicBezTo>
                    <a:pt x="19562" y="15911"/>
                    <a:pt x="19550" y="15911"/>
                    <a:pt x="19526" y="15911"/>
                  </a:cubicBezTo>
                  <a:cubicBezTo>
                    <a:pt x="19503" y="15808"/>
                    <a:pt x="19479" y="15699"/>
                    <a:pt x="19451" y="15599"/>
                  </a:cubicBezTo>
                  <a:lnTo>
                    <a:pt x="19451" y="15599"/>
                  </a:lnTo>
                  <a:cubicBezTo>
                    <a:pt x="19435" y="15623"/>
                    <a:pt x="19412" y="15648"/>
                    <a:pt x="19384" y="15673"/>
                  </a:cubicBezTo>
                  <a:cubicBezTo>
                    <a:pt x="19324" y="15494"/>
                    <a:pt x="19276" y="15316"/>
                    <a:pt x="19217" y="15149"/>
                  </a:cubicBezTo>
                  <a:lnTo>
                    <a:pt x="19217" y="15149"/>
                  </a:lnTo>
                  <a:cubicBezTo>
                    <a:pt x="19169" y="15399"/>
                    <a:pt x="19276" y="15661"/>
                    <a:pt x="19288" y="15923"/>
                  </a:cubicBezTo>
                  <a:cubicBezTo>
                    <a:pt x="19253" y="15875"/>
                    <a:pt x="19217" y="15804"/>
                    <a:pt x="19169" y="15756"/>
                  </a:cubicBezTo>
                  <a:lnTo>
                    <a:pt x="18729" y="15221"/>
                  </a:lnTo>
                  <a:cubicBezTo>
                    <a:pt x="18443" y="14899"/>
                    <a:pt x="18181" y="14590"/>
                    <a:pt x="17895" y="14268"/>
                  </a:cubicBezTo>
                  <a:cubicBezTo>
                    <a:pt x="17598" y="13947"/>
                    <a:pt x="17252" y="13637"/>
                    <a:pt x="16943" y="13304"/>
                  </a:cubicBezTo>
                  <a:cubicBezTo>
                    <a:pt x="16848" y="13232"/>
                    <a:pt x="16776" y="13113"/>
                    <a:pt x="16693" y="13042"/>
                  </a:cubicBezTo>
                  <a:cubicBezTo>
                    <a:pt x="16359" y="12756"/>
                    <a:pt x="16038" y="12482"/>
                    <a:pt x="15693" y="12232"/>
                  </a:cubicBezTo>
                  <a:cubicBezTo>
                    <a:pt x="15157" y="11827"/>
                    <a:pt x="14609" y="11434"/>
                    <a:pt x="14073" y="11030"/>
                  </a:cubicBezTo>
                  <a:cubicBezTo>
                    <a:pt x="13919" y="10922"/>
                    <a:pt x="13788" y="10756"/>
                    <a:pt x="13621" y="10684"/>
                  </a:cubicBezTo>
                  <a:cubicBezTo>
                    <a:pt x="13192" y="10482"/>
                    <a:pt x="12823" y="10184"/>
                    <a:pt x="12442" y="9887"/>
                  </a:cubicBezTo>
                  <a:cubicBezTo>
                    <a:pt x="12085" y="9613"/>
                    <a:pt x="11776" y="9291"/>
                    <a:pt x="11442" y="8994"/>
                  </a:cubicBezTo>
                  <a:cubicBezTo>
                    <a:pt x="11240" y="8815"/>
                    <a:pt x="11014" y="8636"/>
                    <a:pt x="10823" y="8422"/>
                  </a:cubicBezTo>
                  <a:cubicBezTo>
                    <a:pt x="10692" y="8279"/>
                    <a:pt x="10549" y="8125"/>
                    <a:pt x="10454" y="7946"/>
                  </a:cubicBezTo>
                  <a:cubicBezTo>
                    <a:pt x="10323" y="7708"/>
                    <a:pt x="10228" y="7458"/>
                    <a:pt x="10109" y="7208"/>
                  </a:cubicBezTo>
                  <a:cubicBezTo>
                    <a:pt x="10061" y="7101"/>
                    <a:pt x="9990" y="6993"/>
                    <a:pt x="9954" y="6886"/>
                  </a:cubicBezTo>
                  <a:cubicBezTo>
                    <a:pt x="9871" y="6565"/>
                    <a:pt x="9799" y="6255"/>
                    <a:pt x="9728" y="5922"/>
                  </a:cubicBezTo>
                  <a:cubicBezTo>
                    <a:pt x="9680" y="5731"/>
                    <a:pt x="9632" y="5553"/>
                    <a:pt x="9585" y="5362"/>
                  </a:cubicBezTo>
                  <a:cubicBezTo>
                    <a:pt x="9617" y="5349"/>
                    <a:pt x="9643" y="5344"/>
                    <a:pt x="9666" y="5344"/>
                  </a:cubicBezTo>
                  <a:cubicBezTo>
                    <a:pt x="9727" y="5344"/>
                    <a:pt x="9755" y="5388"/>
                    <a:pt x="9763" y="5458"/>
                  </a:cubicBezTo>
                  <a:cubicBezTo>
                    <a:pt x="9772" y="5518"/>
                    <a:pt x="9779" y="5579"/>
                    <a:pt x="9786" y="5641"/>
                  </a:cubicBezTo>
                  <a:lnTo>
                    <a:pt x="9786" y="5641"/>
                  </a:lnTo>
                  <a:cubicBezTo>
                    <a:pt x="9791" y="5638"/>
                    <a:pt x="9796" y="5636"/>
                    <a:pt x="9799" y="5636"/>
                  </a:cubicBezTo>
                  <a:cubicBezTo>
                    <a:pt x="9811" y="5731"/>
                    <a:pt x="9847" y="5803"/>
                    <a:pt x="9859" y="5874"/>
                  </a:cubicBezTo>
                  <a:cubicBezTo>
                    <a:pt x="9850" y="5874"/>
                    <a:pt x="9828" y="5887"/>
                    <a:pt x="9813" y="5894"/>
                  </a:cubicBezTo>
                  <a:lnTo>
                    <a:pt x="9813" y="5894"/>
                  </a:lnTo>
                  <a:cubicBezTo>
                    <a:pt x="9803" y="5811"/>
                    <a:pt x="9795" y="5726"/>
                    <a:pt x="9786" y="5641"/>
                  </a:cubicBezTo>
                  <a:lnTo>
                    <a:pt x="9786" y="5641"/>
                  </a:lnTo>
                  <a:cubicBezTo>
                    <a:pt x="9773" y="5648"/>
                    <a:pt x="9756" y="5660"/>
                    <a:pt x="9740" y="5660"/>
                  </a:cubicBezTo>
                  <a:cubicBezTo>
                    <a:pt x="9763" y="5731"/>
                    <a:pt x="9787" y="5815"/>
                    <a:pt x="9799" y="5898"/>
                  </a:cubicBezTo>
                  <a:cubicBezTo>
                    <a:pt x="9802" y="5898"/>
                    <a:pt x="9807" y="5896"/>
                    <a:pt x="9813" y="5894"/>
                  </a:cubicBezTo>
                  <a:lnTo>
                    <a:pt x="9813" y="5894"/>
                  </a:lnTo>
                  <a:cubicBezTo>
                    <a:pt x="9816" y="5919"/>
                    <a:pt x="9819" y="5944"/>
                    <a:pt x="9823" y="5969"/>
                  </a:cubicBezTo>
                  <a:cubicBezTo>
                    <a:pt x="9847" y="6017"/>
                    <a:pt x="9871" y="6089"/>
                    <a:pt x="9918" y="6100"/>
                  </a:cubicBezTo>
                  <a:cubicBezTo>
                    <a:pt x="10061" y="6160"/>
                    <a:pt x="10216" y="6196"/>
                    <a:pt x="10359" y="6231"/>
                  </a:cubicBezTo>
                  <a:cubicBezTo>
                    <a:pt x="10317" y="6172"/>
                    <a:pt x="10341" y="6166"/>
                    <a:pt x="10369" y="6166"/>
                  </a:cubicBezTo>
                  <a:cubicBezTo>
                    <a:pt x="10376" y="6166"/>
                    <a:pt x="10384" y="6166"/>
                    <a:pt x="10390" y="6166"/>
                  </a:cubicBezTo>
                  <a:cubicBezTo>
                    <a:pt x="10410" y="6166"/>
                    <a:pt x="10424" y="6163"/>
                    <a:pt x="10406" y="6136"/>
                  </a:cubicBezTo>
                  <a:lnTo>
                    <a:pt x="10478" y="5981"/>
                  </a:lnTo>
                  <a:cubicBezTo>
                    <a:pt x="10418" y="5898"/>
                    <a:pt x="10382" y="5803"/>
                    <a:pt x="10323" y="5719"/>
                  </a:cubicBezTo>
                  <a:cubicBezTo>
                    <a:pt x="10335" y="5719"/>
                    <a:pt x="10335" y="5696"/>
                    <a:pt x="10347" y="5684"/>
                  </a:cubicBezTo>
                  <a:cubicBezTo>
                    <a:pt x="10406" y="5696"/>
                    <a:pt x="10466" y="5696"/>
                    <a:pt x="10525" y="5719"/>
                  </a:cubicBezTo>
                  <a:cubicBezTo>
                    <a:pt x="10557" y="5719"/>
                    <a:pt x="10578" y="5725"/>
                    <a:pt x="10599" y="5725"/>
                  </a:cubicBezTo>
                  <a:cubicBezTo>
                    <a:pt x="10610" y="5725"/>
                    <a:pt x="10621" y="5723"/>
                    <a:pt x="10633" y="5719"/>
                  </a:cubicBezTo>
                  <a:cubicBezTo>
                    <a:pt x="10654" y="5710"/>
                    <a:pt x="10673" y="5706"/>
                    <a:pt x="10688" y="5706"/>
                  </a:cubicBezTo>
                  <a:cubicBezTo>
                    <a:pt x="10732" y="5706"/>
                    <a:pt x="10752" y="5741"/>
                    <a:pt x="10752" y="5803"/>
                  </a:cubicBezTo>
                  <a:cubicBezTo>
                    <a:pt x="10775" y="6196"/>
                    <a:pt x="10823" y="6565"/>
                    <a:pt x="10954" y="6922"/>
                  </a:cubicBezTo>
                  <a:cubicBezTo>
                    <a:pt x="11014" y="7065"/>
                    <a:pt x="11061" y="7208"/>
                    <a:pt x="11109" y="7351"/>
                  </a:cubicBezTo>
                  <a:cubicBezTo>
                    <a:pt x="11121" y="7351"/>
                    <a:pt x="11133" y="7339"/>
                    <a:pt x="11156" y="7339"/>
                  </a:cubicBezTo>
                  <a:cubicBezTo>
                    <a:pt x="10954" y="6815"/>
                    <a:pt x="10811" y="6279"/>
                    <a:pt x="10811" y="5696"/>
                  </a:cubicBezTo>
                  <a:lnTo>
                    <a:pt x="10811" y="5696"/>
                  </a:lnTo>
                  <a:cubicBezTo>
                    <a:pt x="11014" y="5779"/>
                    <a:pt x="10954" y="5981"/>
                    <a:pt x="11014" y="6112"/>
                  </a:cubicBezTo>
                  <a:cubicBezTo>
                    <a:pt x="11073" y="6267"/>
                    <a:pt x="11109" y="6434"/>
                    <a:pt x="11156" y="6589"/>
                  </a:cubicBezTo>
                  <a:cubicBezTo>
                    <a:pt x="11168" y="6577"/>
                    <a:pt x="11180" y="6577"/>
                    <a:pt x="11192" y="6577"/>
                  </a:cubicBezTo>
                  <a:cubicBezTo>
                    <a:pt x="11180" y="6529"/>
                    <a:pt x="11192" y="6505"/>
                    <a:pt x="11180" y="6470"/>
                  </a:cubicBezTo>
                  <a:cubicBezTo>
                    <a:pt x="11121" y="6255"/>
                    <a:pt x="11061" y="6017"/>
                    <a:pt x="11002" y="5791"/>
                  </a:cubicBezTo>
                  <a:cubicBezTo>
                    <a:pt x="10954" y="5612"/>
                    <a:pt x="10978" y="5577"/>
                    <a:pt x="11168" y="5553"/>
                  </a:cubicBezTo>
                  <a:cubicBezTo>
                    <a:pt x="11180" y="5577"/>
                    <a:pt x="11192" y="5600"/>
                    <a:pt x="11192" y="5624"/>
                  </a:cubicBezTo>
                  <a:cubicBezTo>
                    <a:pt x="11228" y="5803"/>
                    <a:pt x="11252" y="5969"/>
                    <a:pt x="11299" y="6148"/>
                  </a:cubicBezTo>
                  <a:cubicBezTo>
                    <a:pt x="11311" y="6172"/>
                    <a:pt x="11347" y="6196"/>
                    <a:pt x="11371" y="6220"/>
                  </a:cubicBezTo>
                  <a:cubicBezTo>
                    <a:pt x="11395" y="6172"/>
                    <a:pt x="11406" y="6148"/>
                    <a:pt x="11406" y="6112"/>
                  </a:cubicBezTo>
                  <a:cubicBezTo>
                    <a:pt x="11371" y="5969"/>
                    <a:pt x="11311" y="5839"/>
                    <a:pt x="11287" y="5696"/>
                  </a:cubicBezTo>
                  <a:cubicBezTo>
                    <a:pt x="11231" y="5460"/>
                    <a:pt x="11291" y="5267"/>
                    <a:pt x="11447" y="5206"/>
                  </a:cubicBezTo>
                  <a:lnTo>
                    <a:pt x="11447" y="5206"/>
                  </a:lnTo>
                  <a:cubicBezTo>
                    <a:pt x="11453" y="5210"/>
                    <a:pt x="11459" y="5215"/>
                    <a:pt x="11466" y="5219"/>
                  </a:cubicBezTo>
                  <a:lnTo>
                    <a:pt x="11490" y="5219"/>
                  </a:lnTo>
                  <a:cubicBezTo>
                    <a:pt x="11490" y="5219"/>
                    <a:pt x="11489" y="5218"/>
                    <a:pt x="11489" y="5218"/>
                  </a:cubicBezTo>
                  <a:lnTo>
                    <a:pt x="11489" y="5218"/>
                  </a:lnTo>
                  <a:cubicBezTo>
                    <a:pt x="11486" y="5210"/>
                    <a:pt x="11482" y="5203"/>
                    <a:pt x="11478" y="5196"/>
                  </a:cubicBezTo>
                  <a:cubicBezTo>
                    <a:pt x="11467" y="5198"/>
                    <a:pt x="11457" y="5202"/>
                    <a:pt x="11447" y="5206"/>
                  </a:cubicBezTo>
                  <a:lnTo>
                    <a:pt x="11447" y="5206"/>
                  </a:lnTo>
                  <a:cubicBezTo>
                    <a:pt x="11280" y="5077"/>
                    <a:pt x="11337" y="4916"/>
                    <a:pt x="11395" y="4743"/>
                  </a:cubicBezTo>
                  <a:cubicBezTo>
                    <a:pt x="11454" y="4553"/>
                    <a:pt x="11490" y="4362"/>
                    <a:pt x="11633" y="4195"/>
                  </a:cubicBezTo>
                  <a:cubicBezTo>
                    <a:pt x="11645" y="4195"/>
                    <a:pt x="11656" y="4207"/>
                    <a:pt x="11668" y="4207"/>
                  </a:cubicBezTo>
                  <a:cubicBezTo>
                    <a:pt x="11609" y="4374"/>
                    <a:pt x="11537" y="4541"/>
                    <a:pt x="11466" y="4707"/>
                  </a:cubicBezTo>
                  <a:cubicBezTo>
                    <a:pt x="11466" y="4719"/>
                    <a:pt x="11454" y="4743"/>
                    <a:pt x="11466" y="4767"/>
                  </a:cubicBezTo>
                  <a:cubicBezTo>
                    <a:pt x="11573" y="4909"/>
                    <a:pt x="11455" y="5075"/>
                    <a:pt x="11489" y="5218"/>
                  </a:cubicBezTo>
                  <a:lnTo>
                    <a:pt x="11489" y="5218"/>
                  </a:lnTo>
                  <a:cubicBezTo>
                    <a:pt x="11605" y="5453"/>
                    <a:pt x="11543" y="5750"/>
                    <a:pt x="11716" y="5969"/>
                  </a:cubicBezTo>
                  <a:lnTo>
                    <a:pt x="11633" y="5517"/>
                  </a:lnTo>
                  <a:lnTo>
                    <a:pt x="11633" y="5374"/>
                  </a:lnTo>
                  <a:cubicBezTo>
                    <a:pt x="11668" y="5374"/>
                    <a:pt x="11716" y="5386"/>
                    <a:pt x="11776" y="5386"/>
                  </a:cubicBezTo>
                  <a:cubicBezTo>
                    <a:pt x="11823" y="5332"/>
                    <a:pt x="11868" y="5306"/>
                    <a:pt x="11905" y="5306"/>
                  </a:cubicBezTo>
                  <a:cubicBezTo>
                    <a:pt x="11942" y="5306"/>
                    <a:pt x="11972" y="5332"/>
                    <a:pt x="11990" y="5386"/>
                  </a:cubicBezTo>
                  <a:cubicBezTo>
                    <a:pt x="12145" y="5327"/>
                    <a:pt x="12228" y="5184"/>
                    <a:pt x="12252" y="5017"/>
                  </a:cubicBezTo>
                  <a:cubicBezTo>
                    <a:pt x="12264" y="5017"/>
                    <a:pt x="12287" y="5029"/>
                    <a:pt x="12299" y="5029"/>
                  </a:cubicBezTo>
                  <a:cubicBezTo>
                    <a:pt x="12299" y="5088"/>
                    <a:pt x="12287" y="5148"/>
                    <a:pt x="12287" y="5196"/>
                  </a:cubicBezTo>
                  <a:cubicBezTo>
                    <a:pt x="12323" y="5219"/>
                    <a:pt x="12347" y="5243"/>
                    <a:pt x="12371" y="5255"/>
                  </a:cubicBezTo>
                  <a:cubicBezTo>
                    <a:pt x="12396" y="5264"/>
                    <a:pt x="12433" y="5272"/>
                    <a:pt x="12457" y="5272"/>
                  </a:cubicBezTo>
                  <a:cubicBezTo>
                    <a:pt x="12467" y="5272"/>
                    <a:pt x="12474" y="5270"/>
                    <a:pt x="12478" y="5267"/>
                  </a:cubicBezTo>
                  <a:cubicBezTo>
                    <a:pt x="12522" y="5205"/>
                    <a:pt x="12569" y="5188"/>
                    <a:pt x="12615" y="5188"/>
                  </a:cubicBezTo>
                  <a:cubicBezTo>
                    <a:pt x="12658" y="5188"/>
                    <a:pt x="12700" y="5202"/>
                    <a:pt x="12740" y="5207"/>
                  </a:cubicBezTo>
                  <a:lnTo>
                    <a:pt x="12740" y="5636"/>
                  </a:lnTo>
                  <a:cubicBezTo>
                    <a:pt x="12764" y="5839"/>
                    <a:pt x="12823" y="5993"/>
                    <a:pt x="13002" y="6112"/>
                  </a:cubicBezTo>
                  <a:cubicBezTo>
                    <a:pt x="13145" y="6208"/>
                    <a:pt x="13276" y="6279"/>
                    <a:pt x="13419" y="6386"/>
                  </a:cubicBezTo>
                  <a:cubicBezTo>
                    <a:pt x="13502" y="6458"/>
                    <a:pt x="13561" y="6553"/>
                    <a:pt x="13633" y="6636"/>
                  </a:cubicBezTo>
                  <a:cubicBezTo>
                    <a:pt x="13633" y="6648"/>
                    <a:pt x="13621" y="6648"/>
                    <a:pt x="13609" y="6672"/>
                  </a:cubicBezTo>
                  <a:cubicBezTo>
                    <a:pt x="13490" y="6565"/>
                    <a:pt x="13383" y="6470"/>
                    <a:pt x="13252" y="6374"/>
                  </a:cubicBezTo>
                  <a:cubicBezTo>
                    <a:pt x="13240" y="6434"/>
                    <a:pt x="13240" y="6470"/>
                    <a:pt x="13240" y="6517"/>
                  </a:cubicBezTo>
                  <a:cubicBezTo>
                    <a:pt x="13145" y="6470"/>
                    <a:pt x="13061" y="6446"/>
                    <a:pt x="12966" y="6410"/>
                  </a:cubicBezTo>
                  <a:lnTo>
                    <a:pt x="12966" y="6410"/>
                  </a:lnTo>
                  <a:cubicBezTo>
                    <a:pt x="12966" y="6529"/>
                    <a:pt x="12978" y="6624"/>
                    <a:pt x="13002" y="6743"/>
                  </a:cubicBezTo>
                  <a:cubicBezTo>
                    <a:pt x="12942" y="6696"/>
                    <a:pt x="12907" y="6684"/>
                    <a:pt x="12883" y="6648"/>
                  </a:cubicBezTo>
                  <a:cubicBezTo>
                    <a:pt x="12883" y="6672"/>
                    <a:pt x="12859" y="6672"/>
                    <a:pt x="12847" y="6684"/>
                  </a:cubicBezTo>
                  <a:cubicBezTo>
                    <a:pt x="13097" y="7089"/>
                    <a:pt x="13478" y="7386"/>
                    <a:pt x="13811" y="7708"/>
                  </a:cubicBezTo>
                  <a:cubicBezTo>
                    <a:pt x="13514" y="7505"/>
                    <a:pt x="13216" y="7279"/>
                    <a:pt x="13002" y="6970"/>
                  </a:cubicBezTo>
                  <a:cubicBezTo>
                    <a:pt x="13002" y="6982"/>
                    <a:pt x="12978" y="6982"/>
                    <a:pt x="12966" y="6993"/>
                  </a:cubicBezTo>
                  <a:cubicBezTo>
                    <a:pt x="13014" y="7089"/>
                    <a:pt x="13038" y="7160"/>
                    <a:pt x="13085" y="7243"/>
                  </a:cubicBezTo>
                  <a:cubicBezTo>
                    <a:pt x="13073" y="7267"/>
                    <a:pt x="13061" y="7267"/>
                    <a:pt x="13038" y="7279"/>
                  </a:cubicBezTo>
                  <a:cubicBezTo>
                    <a:pt x="12883" y="7101"/>
                    <a:pt x="12716" y="6910"/>
                    <a:pt x="12549" y="6731"/>
                  </a:cubicBezTo>
                  <a:cubicBezTo>
                    <a:pt x="12538" y="6731"/>
                    <a:pt x="12538" y="6743"/>
                    <a:pt x="12526" y="6743"/>
                  </a:cubicBezTo>
                  <a:cubicBezTo>
                    <a:pt x="12609" y="6886"/>
                    <a:pt x="12716" y="7041"/>
                    <a:pt x="12799" y="7184"/>
                  </a:cubicBezTo>
                  <a:cubicBezTo>
                    <a:pt x="12788" y="7184"/>
                    <a:pt x="12788" y="7208"/>
                    <a:pt x="12776" y="7208"/>
                  </a:cubicBezTo>
                  <a:cubicBezTo>
                    <a:pt x="12740" y="7172"/>
                    <a:pt x="12716" y="7148"/>
                    <a:pt x="12680" y="7101"/>
                  </a:cubicBezTo>
                  <a:cubicBezTo>
                    <a:pt x="12668" y="7124"/>
                    <a:pt x="12657" y="7160"/>
                    <a:pt x="12657" y="7172"/>
                  </a:cubicBezTo>
                  <a:cubicBezTo>
                    <a:pt x="12764" y="7303"/>
                    <a:pt x="12883" y="7446"/>
                    <a:pt x="13002" y="7577"/>
                  </a:cubicBezTo>
                  <a:cubicBezTo>
                    <a:pt x="12823" y="7470"/>
                    <a:pt x="12609" y="7220"/>
                    <a:pt x="12609" y="7065"/>
                  </a:cubicBezTo>
                  <a:cubicBezTo>
                    <a:pt x="12569" y="7085"/>
                    <a:pt x="12536" y="7093"/>
                    <a:pt x="12508" y="7093"/>
                  </a:cubicBezTo>
                  <a:cubicBezTo>
                    <a:pt x="12398" y="7093"/>
                    <a:pt x="12358" y="6969"/>
                    <a:pt x="12311" y="6874"/>
                  </a:cubicBezTo>
                  <a:cubicBezTo>
                    <a:pt x="12287" y="6851"/>
                    <a:pt x="12287" y="6815"/>
                    <a:pt x="12264" y="6791"/>
                  </a:cubicBezTo>
                  <a:lnTo>
                    <a:pt x="12204" y="6731"/>
                  </a:lnTo>
                  <a:lnTo>
                    <a:pt x="12180" y="6755"/>
                  </a:lnTo>
                  <a:cubicBezTo>
                    <a:pt x="12203" y="6983"/>
                    <a:pt x="12401" y="7135"/>
                    <a:pt x="12522" y="7315"/>
                  </a:cubicBezTo>
                  <a:lnTo>
                    <a:pt x="12522" y="7315"/>
                  </a:lnTo>
                  <a:cubicBezTo>
                    <a:pt x="12498" y="7272"/>
                    <a:pt x="12488" y="7222"/>
                    <a:pt x="12478" y="7172"/>
                  </a:cubicBezTo>
                  <a:cubicBezTo>
                    <a:pt x="12490" y="7172"/>
                    <a:pt x="12490" y="7160"/>
                    <a:pt x="12502" y="7160"/>
                  </a:cubicBezTo>
                  <a:cubicBezTo>
                    <a:pt x="12609" y="7267"/>
                    <a:pt x="12704" y="7386"/>
                    <a:pt x="12799" y="7505"/>
                  </a:cubicBezTo>
                  <a:cubicBezTo>
                    <a:pt x="12740" y="7505"/>
                    <a:pt x="12704" y="7482"/>
                    <a:pt x="12621" y="7482"/>
                  </a:cubicBezTo>
                  <a:cubicBezTo>
                    <a:pt x="12716" y="7565"/>
                    <a:pt x="12776" y="7636"/>
                    <a:pt x="12847" y="7696"/>
                  </a:cubicBezTo>
                  <a:cubicBezTo>
                    <a:pt x="12835" y="7696"/>
                    <a:pt x="12835" y="7708"/>
                    <a:pt x="12823" y="7708"/>
                  </a:cubicBezTo>
                  <a:cubicBezTo>
                    <a:pt x="12835" y="7767"/>
                    <a:pt x="12835" y="7827"/>
                    <a:pt x="12847" y="7898"/>
                  </a:cubicBezTo>
                  <a:cubicBezTo>
                    <a:pt x="12728" y="7934"/>
                    <a:pt x="12788" y="8017"/>
                    <a:pt x="12835" y="8113"/>
                  </a:cubicBezTo>
                  <a:cubicBezTo>
                    <a:pt x="12609" y="8017"/>
                    <a:pt x="12418" y="7946"/>
                    <a:pt x="12204" y="7863"/>
                  </a:cubicBezTo>
                  <a:lnTo>
                    <a:pt x="12180" y="7886"/>
                  </a:lnTo>
                  <a:lnTo>
                    <a:pt x="12264" y="8017"/>
                  </a:lnTo>
                  <a:cubicBezTo>
                    <a:pt x="12359" y="8113"/>
                    <a:pt x="12466" y="8196"/>
                    <a:pt x="12549" y="8291"/>
                  </a:cubicBezTo>
                  <a:cubicBezTo>
                    <a:pt x="12561" y="8303"/>
                    <a:pt x="12585" y="8339"/>
                    <a:pt x="12597" y="8363"/>
                  </a:cubicBezTo>
                  <a:cubicBezTo>
                    <a:pt x="12593" y="8363"/>
                    <a:pt x="12590" y="8362"/>
                    <a:pt x="12586" y="8362"/>
                  </a:cubicBezTo>
                  <a:lnTo>
                    <a:pt x="12586" y="8362"/>
                  </a:lnTo>
                  <a:cubicBezTo>
                    <a:pt x="12676" y="8440"/>
                    <a:pt x="12767" y="8516"/>
                    <a:pt x="12859" y="8601"/>
                  </a:cubicBezTo>
                  <a:lnTo>
                    <a:pt x="12835" y="8636"/>
                  </a:lnTo>
                  <a:cubicBezTo>
                    <a:pt x="12715" y="8525"/>
                    <a:pt x="12594" y="8428"/>
                    <a:pt x="12473" y="8329"/>
                  </a:cubicBezTo>
                  <a:lnTo>
                    <a:pt x="12473" y="8329"/>
                  </a:lnTo>
                  <a:cubicBezTo>
                    <a:pt x="12473" y="8329"/>
                    <a:pt x="12472" y="8329"/>
                    <a:pt x="12472" y="8329"/>
                  </a:cubicBezTo>
                  <a:cubicBezTo>
                    <a:pt x="12450" y="8329"/>
                    <a:pt x="12428" y="8340"/>
                    <a:pt x="12407" y="8375"/>
                  </a:cubicBezTo>
                  <a:cubicBezTo>
                    <a:pt x="12311" y="8315"/>
                    <a:pt x="12240" y="8279"/>
                    <a:pt x="12168" y="8220"/>
                  </a:cubicBezTo>
                  <a:cubicBezTo>
                    <a:pt x="12061" y="8279"/>
                    <a:pt x="12121" y="8339"/>
                    <a:pt x="12168" y="8375"/>
                  </a:cubicBezTo>
                  <a:cubicBezTo>
                    <a:pt x="12240" y="8458"/>
                    <a:pt x="12323" y="8541"/>
                    <a:pt x="12240" y="8660"/>
                  </a:cubicBezTo>
                  <a:cubicBezTo>
                    <a:pt x="12192" y="8636"/>
                    <a:pt x="12180" y="8577"/>
                    <a:pt x="12109" y="8541"/>
                  </a:cubicBezTo>
                  <a:cubicBezTo>
                    <a:pt x="12002" y="8494"/>
                    <a:pt x="11930" y="8398"/>
                    <a:pt x="11847" y="8303"/>
                  </a:cubicBezTo>
                  <a:cubicBezTo>
                    <a:pt x="11787" y="8255"/>
                    <a:pt x="11752" y="8196"/>
                    <a:pt x="11692" y="8136"/>
                  </a:cubicBezTo>
                  <a:lnTo>
                    <a:pt x="11692" y="8136"/>
                  </a:lnTo>
                  <a:cubicBezTo>
                    <a:pt x="11716" y="8315"/>
                    <a:pt x="11930" y="8398"/>
                    <a:pt x="11954" y="8589"/>
                  </a:cubicBezTo>
                  <a:cubicBezTo>
                    <a:pt x="11942" y="8589"/>
                    <a:pt x="11966" y="8601"/>
                    <a:pt x="12014" y="8613"/>
                  </a:cubicBezTo>
                  <a:cubicBezTo>
                    <a:pt x="11942" y="8660"/>
                    <a:pt x="11895" y="8696"/>
                    <a:pt x="11835" y="8720"/>
                  </a:cubicBezTo>
                  <a:cubicBezTo>
                    <a:pt x="11811" y="8660"/>
                    <a:pt x="11787" y="8613"/>
                    <a:pt x="11764" y="8553"/>
                  </a:cubicBezTo>
                  <a:cubicBezTo>
                    <a:pt x="11752" y="8589"/>
                    <a:pt x="11728" y="8613"/>
                    <a:pt x="11704" y="8660"/>
                  </a:cubicBezTo>
                  <a:cubicBezTo>
                    <a:pt x="11668" y="8613"/>
                    <a:pt x="11656" y="8577"/>
                    <a:pt x="11633" y="8541"/>
                  </a:cubicBezTo>
                  <a:cubicBezTo>
                    <a:pt x="11573" y="8494"/>
                    <a:pt x="11514" y="8482"/>
                    <a:pt x="11466" y="8434"/>
                  </a:cubicBezTo>
                  <a:cubicBezTo>
                    <a:pt x="11299" y="8279"/>
                    <a:pt x="11156" y="8101"/>
                    <a:pt x="10990" y="7934"/>
                  </a:cubicBezTo>
                  <a:cubicBezTo>
                    <a:pt x="10918" y="7863"/>
                    <a:pt x="10835" y="7803"/>
                    <a:pt x="10763" y="7720"/>
                  </a:cubicBezTo>
                  <a:lnTo>
                    <a:pt x="10740" y="7755"/>
                  </a:lnTo>
                  <a:cubicBezTo>
                    <a:pt x="10752" y="7767"/>
                    <a:pt x="10752" y="7779"/>
                    <a:pt x="10763" y="7803"/>
                  </a:cubicBezTo>
                  <a:cubicBezTo>
                    <a:pt x="10978" y="8017"/>
                    <a:pt x="11192" y="8244"/>
                    <a:pt x="11395" y="8482"/>
                  </a:cubicBezTo>
                  <a:cubicBezTo>
                    <a:pt x="11549" y="8696"/>
                    <a:pt x="11776" y="8839"/>
                    <a:pt x="11895" y="9089"/>
                  </a:cubicBezTo>
                  <a:cubicBezTo>
                    <a:pt x="11990" y="9291"/>
                    <a:pt x="12180" y="9422"/>
                    <a:pt x="12347" y="9565"/>
                  </a:cubicBezTo>
                  <a:cubicBezTo>
                    <a:pt x="12823" y="10018"/>
                    <a:pt x="13371" y="10387"/>
                    <a:pt x="13907" y="10756"/>
                  </a:cubicBezTo>
                  <a:cubicBezTo>
                    <a:pt x="13931" y="10780"/>
                    <a:pt x="14026" y="10780"/>
                    <a:pt x="14026" y="10803"/>
                  </a:cubicBezTo>
                  <a:cubicBezTo>
                    <a:pt x="14073" y="10958"/>
                    <a:pt x="14204" y="10970"/>
                    <a:pt x="14312" y="11042"/>
                  </a:cubicBezTo>
                  <a:cubicBezTo>
                    <a:pt x="14395" y="11104"/>
                    <a:pt x="14489" y="11177"/>
                    <a:pt x="14591" y="11177"/>
                  </a:cubicBezTo>
                  <a:cubicBezTo>
                    <a:pt x="14605" y="11177"/>
                    <a:pt x="14619" y="11175"/>
                    <a:pt x="14633" y="11172"/>
                  </a:cubicBezTo>
                  <a:cubicBezTo>
                    <a:pt x="14431" y="11018"/>
                    <a:pt x="14204" y="10839"/>
                    <a:pt x="13990" y="10661"/>
                  </a:cubicBezTo>
                  <a:lnTo>
                    <a:pt x="13990" y="10661"/>
                  </a:lnTo>
                  <a:cubicBezTo>
                    <a:pt x="14097" y="10684"/>
                    <a:pt x="14192" y="10732"/>
                    <a:pt x="14276" y="10756"/>
                  </a:cubicBezTo>
                  <a:cubicBezTo>
                    <a:pt x="14371" y="10791"/>
                    <a:pt x="14466" y="10803"/>
                    <a:pt x="14562" y="10839"/>
                  </a:cubicBezTo>
                  <a:cubicBezTo>
                    <a:pt x="14562" y="10803"/>
                    <a:pt x="14573" y="10791"/>
                    <a:pt x="14573" y="10780"/>
                  </a:cubicBezTo>
                  <a:cubicBezTo>
                    <a:pt x="14443" y="10696"/>
                    <a:pt x="14288" y="10637"/>
                    <a:pt x="14157" y="10565"/>
                  </a:cubicBezTo>
                  <a:cubicBezTo>
                    <a:pt x="14212" y="10539"/>
                    <a:pt x="14263" y="10528"/>
                    <a:pt x="14309" y="10528"/>
                  </a:cubicBezTo>
                  <a:cubicBezTo>
                    <a:pt x="14471" y="10528"/>
                    <a:pt x="14584" y="10663"/>
                    <a:pt x="14704" y="10756"/>
                  </a:cubicBezTo>
                  <a:cubicBezTo>
                    <a:pt x="14704" y="10756"/>
                    <a:pt x="14728" y="10744"/>
                    <a:pt x="14728" y="10732"/>
                  </a:cubicBezTo>
                  <a:cubicBezTo>
                    <a:pt x="14550" y="10565"/>
                    <a:pt x="14383" y="10399"/>
                    <a:pt x="14216" y="10244"/>
                  </a:cubicBezTo>
                  <a:lnTo>
                    <a:pt x="14216" y="10244"/>
                  </a:lnTo>
                  <a:cubicBezTo>
                    <a:pt x="14347" y="10256"/>
                    <a:pt x="14466" y="10303"/>
                    <a:pt x="14573" y="10363"/>
                  </a:cubicBezTo>
                  <a:cubicBezTo>
                    <a:pt x="14693" y="10422"/>
                    <a:pt x="14800" y="10494"/>
                    <a:pt x="14919" y="10565"/>
                  </a:cubicBezTo>
                  <a:cubicBezTo>
                    <a:pt x="14966" y="10601"/>
                    <a:pt x="15026" y="10601"/>
                    <a:pt x="15062" y="10613"/>
                  </a:cubicBezTo>
                  <a:cubicBezTo>
                    <a:pt x="15062" y="10613"/>
                    <a:pt x="15085" y="10601"/>
                    <a:pt x="15085" y="10577"/>
                  </a:cubicBezTo>
                  <a:cubicBezTo>
                    <a:pt x="15050" y="10518"/>
                    <a:pt x="15026" y="10458"/>
                    <a:pt x="14978" y="10387"/>
                  </a:cubicBezTo>
                  <a:cubicBezTo>
                    <a:pt x="14966" y="10446"/>
                    <a:pt x="14966" y="10482"/>
                    <a:pt x="14943" y="10506"/>
                  </a:cubicBezTo>
                  <a:cubicBezTo>
                    <a:pt x="14740" y="10375"/>
                    <a:pt x="14526" y="10244"/>
                    <a:pt x="14335" y="10101"/>
                  </a:cubicBezTo>
                  <a:cubicBezTo>
                    <a:pt x="14407" y="10077"/>
                    <a:pt x="14454" y="10065"/>
                    <a:pt x="14550" y="10030"/>
                  </a:cubicBezTo>
                  <a:cubicBezTo>
                    <a:pt x="14454" y="9922"/>
                    <a:pt x="14407" y="9839"/>
                    <a:pt x="14335" y="9779"/>
                  </a:cubicBezTo>
                  <a:cubicBezTo>
                    <a:pt x="14264" y="9708"/>
                    <a:pt x="14169" y="9660"/>
                    <a:pt x="14085" y="9601"/>
                  </a:cubicBezTo>
                  <a:cubicBezTo>
                    <a:pt x="14097" y="9601"/>
                    <a:pt x="14097" y="9589"/>
                    <a:pt x="14109" y="9565"/>
                  </a:cubicBezTo>
                  <a:lnTo>
                    <a:pt x="14740" y="9970"/>
                  </a:lnTo>
                  <a:cubicBezTo>
                    <a:pt x="14728" y="9922"/>
                    <a:pt x="14693" y="9910"/>
                    <a:pt x="14681" y="9887"/>
                  </a:cubicBezTo>
                  <a:cubicBezTo>
                    <a:pt x="14550" y="9744"/>
                    <a:pt x="14288" y="9708"/>
                    <a:pt x="14276" y="9446"/>
                  </a:cubicBezTo>
                  <a:cubicBezTo>
                    <a:pt x="14276" y="9422"/>
                    <a:pt x="14228" y="9387"/>
                    <a:pt x="14204" y="9375"/>
                  </a:cubicBezTo>
                  <a:cubicBezTo>
                    <a:pt x="14192" y="9363"/>
                    <a:pt x="14157" y="9363"/>
                    <a:pt x="14133" y="9351"/>
                  </a:cubicBezTo>
                  <a:cubicBezTo>
                    <a:pt x="14145" y="9327"/>
                    <a:pt x="14145" y="9315"/>
                    <a:pt x="14157" y="9303"/>
                  </a:cubicBezTo>
                  <a:cubicBezTo>
                    <a:pt x="14216" y="9303"/>
                    <a:pt x="14264" y="9315"/>
                    <a:pt x="14323" y="9315"/>
                  </a:cubicBezTo>
                  <a:cubicBezTo>
                    <a:pt x="14323" y="9303"/>
                    <a:pt x="14335" y="9303"/>
                    <a:pt x="14335" y="9291"/>
                  </a:cubicBezTo>
                  <a:cubicBezTo>
                    <a:pt x="14252" y="9208"/>
                    <a:pt x="14157" y="9148"/>
                    <a:pt x="14073" y="9077"/>
                  </a:cubicBezTo>
                  <a:cubicBezTo>
                    <a:pt x="14085" y="9077"/>
                    <a:pt x="14085" y="9065"/>
                    <a:pt x="14097" y="9053"/>
                  </a:cubicBezTo>
                  <a:cubicBezTo>
                    <a:pt x="14216" y="9125"/>
                    <a:pt x="14323" y="9196"/>
                    <a:pt x="14443" y="9291"/>
                  </a:cubicBezTo>
                  <a:cubicBezTo>
                    <a:pt x="14693" y="9482"/>
                    <a:pt x="14990" y="9625"/>
                    <a:pt x="15169" y="9910"/>
                  </a:cubicBezTo>
                  <a:cubicBezTo>
                    <a:pt x="15169" y="9922"/>
                    <a:pt x="15216" y="9946"/>
                    <a:pt x="15228" y="9946"/>
                  </a:cubicBezTo>
                  <a:cubicBezTo>
                    <a:pt x="15240" y="9946"/>
                    <a:pt x="15264" y="9899"/>
                    <a:pt x="15264" y="9887"/>
                  </a:cubicBezTo>
                  <a:cubicBezTo>
                    <a:pt x="15264" y="9851"/>
                    <a:pt x="15228" y="9827"/>
                    <a:pt x="15216" y="9791"/>
                  </a:cubicBezTo>
                  <a:cubicBezTo>
                    <a:pt x="15097" y="9660"/>
                    <a:pt x="14966" y="9541"/>
                    <a:pt x="14847" y="9410"/>
                  </a:cubicBezTo>
                  <a:cubicBezTo>
                    <a:pt x="14764" y="9327"/>
                    <a:pt x="14693" y="9256"/>
                    <a:pt x="14621" y="9172"/>
                  </a:cubicBezTo>
                  <a:cubicBezTo>
                    <a:pt x="14693" y="9137"/>
                    <a:pt x="14740" y="9113"/>
                    <a:pt x="14764" y="9089"/>
                  </a:cubicBezTo>
                  <a:cubicBezTo>
                    <a:pt x="14847" y="9148"/>
                    <a:pt x="14919" y="9196"/>
                    <a:pt x="14990" y="9256"/>
                  </a:cubicBezTo>
                  <a:cubicBezTo>
                    <a:pt x="14978" y="9125"/>
                    <a:pt x="14966" y="9006"/>
                    <a:pt x="14943" y="8898"/>
                  </a:cubicBezTo>
                  <a:cubicBezTo>
                    <a:pt x="14978" y="8887"/>
                    <a:pt x="15002" y="8851"/>
                    <a:pt x="15038" y="8839"/>
                  </a:cubicBezTo>
                  <a:cubicBezTo>
                    <a:pt x="14931" y="8779"/>
                    <a:pt x="14847" y="8720"/>
                    <a:pt x="14740" y="8660"/>
                  </a:cubicBezTo>
                  <a:cubicBezTo>
                    <a:pt x="14747" y="8660"/>
                    <a:pt x="14753" y="8660"/>
                    <a:pt x="14759" y="8660"/>
                  </a:cubicBezTo>
                  <a:cubicBezTo>
                    <a:pt x="15006" y="8660"/>
                    <a:pt x="15090" y="8888"/>
                    <a:pt x="15288" y="8946"/>
                  </a:cubicBezTo>
                  <a:cubicBezTo>
                    <a:pt x="15228" y="8875"/>
                    <a:pt x="15169" y="8815"/>
                    <a:pt x="15109" y="8732"/>
                  </a:cubicBezTo>
                  <a:lnTo>
                    <a:pt x="15228" y="8732"/>
                  </a:lnTo>
                  <a:cubicBezTo>
                    <a:pt x="15205" y="8708"/>
                    <a:pt x="15157" y="8696"/>
                    <a:pt x="15145" y="8660"/>
                  </a:cubicBezTo>
                  <a:cubicBezTo>
                    <a:pt x="15121" y="8648"/>
                    <a:pt x="15145" y="8589"/>
                    <a:pt x="15145" y="8589"/>
                  </a:cubicBezTo>
                  <a:cubicBezTo>
                    <a:pt x="15175" y="8589"/>
                    <a:pt x="15210" y="8586"/>
                    <a:pt x="15245" y="8586"/>
                  </a:cubicBezTo>
                  <a:cubicBezTo>
                    <a:pt x="15279" y="8586"/>
                    <a:pt x="15312" y="8589"/>
                    <a:pt x="15335" y="8601"/>
                  </a:cubicBezTo>
                  <a:cubicBezTo>
                    <a:pt x="15562" y="8779"/>
                    <a:pt x="15776" y="8958"/>
                    <a:pt x="16002" y="9148"/>
                  </a:cubicBezTo>
                  <a:cubicBezTo>
                    <a:pt x="16038" y="9184"/>
                    <a:pt x="16062" y="9196"/>
                    <a:pt x="16097" y="9232"/>
                  </a:cubicBezTo>
                  <a:cubicBezTo>
                    <a:pt x="16062" y="9137"/>
                    <a:pt x="16002" y="9077"/>
                    <a:pt x="15943" y="9017"/>
                  </a:cubicBezTo>
                  <a:lnTo>
                    <a:pt x="15228" y="8434"/>
                  </a:lnTo>
                  <a:cubicBezTo>
                    <a:pt x="15205" y="8422"/>
                    <a:pt x="15169" y="8398"/>
                    <a:pt x="15169" y="8375"/>
                  </a:cubicBezTo>
                  <a:cubicBezTo>
                    <a:pt x="15228" y="8291"/>
                    <a:pt x="15145" y="8255"/>
                    <a:pt x="15097" y="8220"/>
                  </a:cubicBezTo>
                  <a:cubicBezTo>
                    <a:pt x="15026" y="8136"/>
                    <a:pt x="14943" y="8077"/>
                    <a:pt x="14871" y="8005"/>
                  </a:cubicBezTo>
                  <a:cubicBezTo>
                    <a:pt x="14871" y="7994"/>
                    <a:pt x="14883" y="7994"/>
                    <a:pt x="14883" y="7994"/>
                  </a:cubicBezTo>
                  <a:cubicBezTo>
                    <a:pt x="15288" y="8244"/>
                    <a:pt x="15693" y="8517"/>
                    <a:pt x="16097" y="8779"/>
                  </a:cubicBezTo>
                  <a:cubicBezTo>
                    <a:pt x="16097" y="8767"/>
                    <a:pt x="16109" y="8767"/>
                    <a:pt x="16109" y="8756"/>
                  </a:cubicBezTo>
                  <a:cubicBezTo>
                    <a:pt x="15978" y="8648"/>
                    <a:pt x="15859" y="8541"/>
                    <a:pt x="15716" y="8458"/>
                  </a:cubicBezTo>
                  <a:cubicBezTo>
                    <a:pt x="15586" y="8363"/>
                    <a:pt x="15443" y="8279"/>
                    <a:pt x="15276" y="8172"/>
                  </a:cubicBezTo>
                  <a:lnTo>
                    <a:pt x="15443" y="8172"/>
                  </a:lnTo>
                  <a:cubicBezTo>
                    <a:pt x="15455" y="8077"/>
                    <a:pt x="15466" y="7994"/>
                    <a:pt x="15478" y="7886"/>
                  </a:cubicBezTo>
                  <a:cubicBezTo>
                    <a:pt x="15740" y="8125"/>
                    <a:pt x="15978" y="8363"/>
                    <a:pt x="16217" y="8589"/>
                  </a:cubicBezTo>
                  <a:cubicBezTo>
                    <a:pt x="16240" y="8577"/>
                    <a:pt x="16252" y="8553"/>
                    <a:pt x="16276" y="8541"/>
                  </a:cubicBezTo>
                  <a:cubicBezTo>
                    <a:pt x="16193" y="8470"/>
                    <a:pt x="16133" y="8375"/>
                    <a:pt x="16062" y="8315"/>
                  </a:cubicBezTo>
                  <a:cubicBezTo>
                    <a:pt x="15883" y="8160"/>
                    <a:pt x="15681" y="8017"/>
                    <a:pt x="15514" y="7863"/>
                  </a:cubicBezTo>
                  <a:cubicBezTo>
                    <a:pt x="15324" y="7660"/>
                    <a:pt x="15145" y="7446"/>
                    <a:pt x="14978" y="7243"/>
                  </a:cubicBezTo>
                  <a:lnTo>
                    <a:pt x="14978" y="7243"/>
                  </a:lnTo>
                  <a:cubicBezTo>
                    <a:pt x="15097" y="7303"/>
                    <a:pt x="15264" y="7339"/>
                    <a:pt x="15347" y="7446"/>
                  </a:cubicBezTo>
                  <a:cubicBezTo>
                    <a:pt x="15466" y="7577"/>
                    <a:pt x="15621" y="7648"/>
                    <a:pt x="15764" y="7755"/>
                  </a:cubicBezTo>
                  <a:cubicBezTo>
                    <a:pt x="16074" y="7958"/>
                    <a:pt x="16359" y="8196"/>
                    <a:pt x="16669" y="8410"/>
                  </a:cubicBezTo>
                  <a:cubicBezTo>
                    <a:pt x="16907" y="8577"/>
                    <a:pt x="17062" y="8815"/>
                    <a:pt x="17229" y="9029"/>
                  </a:cubicBezTo>
                  <a:cubicBezTo>
                    <a:pt x="17288" y="9089"/>
                    <a:pt x="17312" y="9184"/>
                    <a:pt x="17360" y="9244"/>
                  </a:cubicBezTo>
                  <a:cubicBezTo>
                    <a:pt x="17431" y="9351"/>
                    <a:pt x="17502" y="9446"/>
                    <a:pt x="17586" y="9541"/>
                  </a:cubicBezTo>
                  <a:cubicBezTo>
                    <a:pt x="17669" y="9660"/>
                    <a:pt x="17764" y="9768"/>
                    <a:pt x="17848" y="9863"/>
                  </a:cubicBezTo>
                  <a:cubicBezTo>
                    <a:pt x="17942" y="9981"/>
                    <a:pt x="18014" y="10088"/>
                    <a:pt x="18096" y="10218"/>
                  </a:cubicBezTo>
                  <a:lnTo>
                    <a:pt x="18096" y="10218"/>
                  </a:lnTo>
                  <a:cubicBezTo>
                    <a:pt x="18093" y="10222"/>
                    <a:pt x="18084" y="10248"/>
                    <a:pt x="18074" y="10268"/>
                  </a:cubicBezTo>
                  <a:cubicBezTo>
                    <a:pt x="18026" y="10244"/>
                    <a:pt x="17979" y="10196"/>
                    <a:pt x="17943" y="10160"/>
                  </a:cubicBezTo>
                  <a:lnTo>
                    <a:pt x="17919" y="10184"/>
                  </a:lnTo>
                  <a:cubicBezTo>
                    <a:pt x="18026" y="10327"/>
                    <a:pt x="18145" y="10458"/>
                    <a:pt x="18253" y="10613"/>
                  </a:cubicBezTo>
                  <a:cubicBezTo>
                    <a:pt x="18241" y="10613"/>
                    <a:pt x="18241" y="10625"/>
                    <a:pt x="18217" y="10625"/>
                  </a:cubicBezTo>
                  <a:cubicBezTo>
                    <a:pt x="18145" y="10553"/>
                    <a:pt x="18086" y="10446"/>
                    <a:pt x="18002" y="10375"/>
                  </a:cubicBezTo>
                  <a:cubicBezTo>
                    <a:pt x="17919" y="10303"/>
                    <a:pt x="17836" y="10244"/>
                    <a:pt x="17729" y="10160"/>
                  </a:cubicBezTo>
                  <a:cubicBezTo>
                    <a:pt x="17717" y="10244"/>
                    <a:pt x="17705" y="10280"/>
                    <a:pt x="17705" y="10339"/>
                  </a:cubicBezTo>
                  <a:cubicBezTo>
                    <a:pt x="17621" y="10315"/>
                    <a:pt x="17562" y="10303"/>
                    <a:pt x="17502" y="10268"/>
                  </a:cubicBezTo>
                  <a:cubicBezTo>
                    <a:pt x="17502" y="10268"/>
                    <a:pt x="17526" y="10256"/>
                    <a:pt x="17526" y="10244"/>
                  </a:cubicBezTo>
                  <a:cubicBezTo>
                    <a:pt x="17562" y="10256"/>
                    <a:pt x="17621" y="10268"/>
                    <a:pt x="17705" y="10303"/>
                  </a:cubicBezTo>
                  <a:cubicBezTo>
                    <a:pt x="17657" y="10220"/>
                    <a:pt x="17621" y="10196"/>
                    <a:pt x="17598" y="10149"/>
                  </a:cubicBezTo>
                  <a:cubicBezTo>
                    <a:pt x="17586" y="10125"/>
                    <a:pt x="17550" y="10089"/>
                    <a:pt x="17526" y="10065"/>
                  </a:cubicBezTo>
                  <a:cubicBezTo>
                    <a:pt x="17491" y="10101"/>
                    <a:pt x="17443" y="10137"/>
                    <a:pt x="17431" y="10184"/>
                  </a:cubicBezTo>
                  <a:cubicBezTo>
                    <a:pt x="17407" y="10220"/>
                    <a:pt x="17407" y="10280"/>
                    <a:pt x="17407" y="10327"/>
                  </a:cubicBezTo>
                  <a:cubicBezTo>
                    <a:pt x="17383" y="10327"/>
                    <a:pt x="17383" y="10339"/>
                    <a:pt x="17371" y="10339"/>
                  </a:cubicBezTo>
                  <a:cubicBezTo>
                    <a:pt x="17312" y="10268"/>
                    <a:pt x="17264" y="10196"/>
                    <a:pt x="17205" y="10125"/>
                  </a:cubicBezTo>
                  <a:cubicBezTo>
                    <a:pt x="17181" y="10149"/>
                    <a:pt x="17133" y="10196"/>
                    <a:pt x="17086" y="10256"/>
                  </a:cubicBezTo>
                  <a:cubicBezTo>
                    <a:pt x="16883" y="10077"/>
                    <a:pt x="16669" y="9863"/>
                    <a:pt x="16467" y="9672"/>
                  </a:cubicBezTo>
                  <a:lnTo>
                    <a:pt x="16431" y="9708"/>
                  </a:lnTo>
                  <a:cubicBezTo>
                    <a:pt x="16538" y="9803"/>
                    <a:pt x="16645" y="9910"/>
                    <a:pt x="16729" y="10018"/>
                  </a:cubicBezTo>
                  <a:cubicBezTo>
                    <a:pt x="16895" y="10196"/>
                    <a:pt x="16943" y="10268"/>
                    <a:pt x="16931" y="10399"/>
                  </a:cubicBezTo>
                  <a:cubicBezTo>
                    <a:pt x="16895" y="10327"/>
                    <a:pt x="16883" y="10280"/>
                    <a:pt x="16871" y="10244"/>
                  </a:cubicBezTo>
                  <a:cubicBezTo>
                    <a:pt x="16848" y="10268"/>
                    <a:pt x="16824" y="10280"/>
                    <a:pt x="16824" y="10280"/>
                  </a:cubicBezTo>
                  <a:cubicBezTo>
                    <a:pt x="16729" y="10220"/>
                    <a:pt x="16657" y="10160"/>
                    <a:pt x="16598" y="10089"/>
                  </a:cubicBezTo>
                  <a:cubicBezTo>
                    <a:pt x="16419" y="9899"/>
                    <a:pt x="16228" y="9708"/>
                    <a:pt x="16050" y="9506"/>
                  </a:cubicBezTo>
                  <a:cubicBezTo>
                    <a:pt x="16038" y="9482"/>
                    <a:pt x="16002" y="9482"/>
                    <a:pt x="15990" y="9470"/>
                  </a:cubicBezTo>
                  <a:lnTo>
                    <a:pt x="15990" y="9470"/>
                  </a:lnTo>
                  <a:cubicBezTo>
                    <a:pt x="15990" y="9506"/>
                    <a:pt x="16002" y="9541"/>
                    <a:pt x="16014" y="9553"/>
                  </a:cubicBezTo>
                  <a:cubicBezTo>
                    <a:pt x="16193" y="9768"/>
                    <a:pt x="16395" y="9970"/>
                    <a:pt x="16586" y="10196"/>
                  </a:cubicBezTo>
                  <a:cubicBezTo>
                    <a:pt x="16642" y="10264"/>
                    <a:pt x="16667" y="10376"/>
                    <a:pt x="16793" y="10376"/>
                  </a:cubicBezTo>
                  <a:cubicBezTo>
                    <a:pt x="16799" y="10376"/>
                    <a:pt x="16805" y="10375"/>
                    <a:pt x="16812" y="10375"/>
                  </a:cubicBezTo>
                  <a:cubicBezTo>
                    <a:pt x="16824" y="10375"/>
                    <a:pt x="16836" y="10399"/>
                    <a:pt x="16848" y="10422"/>
                  </a:cubicBezTo>
                  <a:cubicBezTo>
                    <a:pt x="16895" y="10458"/>
                    <a:pt x="16931" y="10518"/>
                    <a:pt x="16967" y="10577"/>
                  </a:cubicBezTo>
                  <a:cubicBezTo>
                    <a:pt x="17014" y="10637"/>
                    <a:pt x="17074" y="10720"/>
                    <a:pt x="17121" y="10780"/>
                  </a:cubicBezTo>
                  <a:cubicBezTo>
                    <a:pt x="17110" y="10780"/>
                    <a:pt x="17086" y="10791"/>
                    <a:pt x="17074" y="10803"/>
                  </a:cubicBezTo>
                  <a:cubicBezTo>
                    <a:pt x="17002" y="10720"/>
                    <a:pt x="16907" y="10613"/>
                    <a:pt x="16836" y="10506"/>
                  </a:cubicBezTo>
                  <a:lnTo>
                    <a:pt x="16812" y="10541"/>
                  </a:lnTo>
                  <a:cubicBezTo>
                    <a:pt x="16812" y="10601"/>
                    <a:pt x="16788" y="10661"/>
                    <a:pt x="16788" y="10732"/>
                  </a:cubicBezTo>
                  <a:cubicBezTo>
                    <a:pt x="16514" y="10458"/>
                    <a:pt x="16252" y="10208"/>
                    <a:pt x="16002" y="9958"/>
                  </a:cubicBezTo>
                  <a:lnTo>
                    <a:pt x="15978" y="9982"/>
                  </a:lnTo>
                  <a:cubicBezTo>
                    <a:pt x="16157" y="10196"/>
                    <a:pt x="16336" y="10387"/>
                    <a:pt x="16514" y="10577"/>
                  </a:cubicBezTo>
                  <a:lnTo>
                    <a:pt x="16490" y="10601"/>
                  </a:lnTo>
                  <a:cubicBezTo>
                    <a:pt x="16455" y="10577"/>
                    <a:pt x="16407" y="10577"/>
                    <a:pt x="16359" y="10565"/>
                  </a:cubicBezTo>
                  <a:lnTo>
                    <a:pt x="16359" y="10565"/>
                  </a:lnTo>
                  <a:cubicBezTo>
                    <a:pt x="16407" y="10661"/>
                    <a:pt x="16514" y="10696"/>
                    <a:pt x="16478" y="10815"/>
                  </a:cubicBezTo>
                  <a:cubicBezTo>
                    <a:pt x="16478" y="10839"/>
                    <a:pt x="16490" y="10851"/>
                    <a:pt x="16514" y="10863"/>
                  </a:cubicBezTo>
                  <a:cubicBezTo>
                    <a:pt x="16788" y="11172"/>
                    <a:pt x="17062" y="11470"/>
                    <a:pt x="17324" y="11792"/>
                  </a:cubicBezTo>
                  <a:cubicBezTo>
                    <a:pt x="17346" y="11807"/>
                    <a:pt x="17359" y="11826"/>
                    <a:pt x="17375" y="11845"/>
                  </a:cubicBezTo>
                  <a:lnTo>
                    <a:pt x="17375" y="11845"/>
                  </a:lnTo>
                  <a:cubicBezTo>
                    <a:pt x="17054" y="11543"/>
                    <a:pt x="16754" y="11210"/>
                    <a:pt x="16455" y="10899"/>
                  </a:cubicBezTo>
                  <a:cubicBezTo>
                    <a:pt x="16322" y="10766"/>
                    <a:pt x="16179" y="10695"/>
                    <a:pt x="15997" y="10695"/>
                  </a:cubicBezTo>
                  <a:cubicBezTo>
                    <a:pt x="15983" y="10695"/>
                    <a:pt x="15969" y="10695"/>
                    <a:pt x="15955" y="10696"/>
                  </a:cubicBezTo>
                  <a:cubicBezTo>
                    <a:pt x="16121" y="10851"/>
                    <a:pt x="16288" y="10982"/>
                    <a:pt x="16455" y="11113"/>
                  </a:cubicBezTo>
                  <a:cubicBezTo>
                    <a:pt x="16490" y="11161"/>
                    <a:pt x="16538" y="11232"/>
                    <a:pt x="16598" y="11268"/>
                  </a:cubicBezTo>
                  <a:cubicBezTo>
                    <a:pt x="16776" y="11375"/>
                    <a:pt x="16776" y="11553"/>
                    <a:pt x="16824" y="11708"/>
                  </a:cubicBezTo>
                  <a:cubicBezTo>
                    <a:pt x="16812" y="11732"/>
                    <a:pt x="16788" y="11732"/>
                    <a:pt x="16776" y="11744"/>
                  </a:cubicBezTo>
                  <a:cubicBezTo>
                    <a:pt x="16717" y="11637"/>
                    <a:pt x="16645" y="11553"/>
                    <a:pt x="16586" y="11446"/>
                  </a:cubicBezTo>
                  <a:cubicBezTo>
                    <a:pt x="16586" y="11470"/>
                    <a:pt x="16574" y="11506"/>
                    <a:pt x="16574" y="11518"/>
                  </a:cubicBezTo>
                  <a:cubicBezTo>
                    <a:pt x="16419" y="11375"/>
                    <a:pt x="16252" y="11232"/>
                    <a:pt x="16109" y="11101"/>
                  </a:cubicBezTo>
                  <a:cubicBezTo>
                    <a:pt x="16097" y="11101"/>
                    <a:pt x="16097" y="11113"/>
                    <a:pt x="16074" y="11137"/>
                  </a:cubicBezTo>
                  <a:cubicBezTo>
                    <a:pt x="16109" y="11161"/>
                    <a:pt x="16133" y="11208"/>
                    <a:pt x="16169" y="11232"/>
                  </a:cubicBezTo>
                  <a:lnTo>
                    <a:pt x="16157" y="11256"/>
                  </a:lnTo>
                  <a:cubicBezTo>
                    <a:pt x="16062" y="11209"/>
                    <a:pt x="15980" y="11161"/>
                    <a:pt x="15862" y="11114"/>
                  </a:cubicBezTo>
                  <a:lnTo>
                    <a:pt x="15862" y="11114"/>
                  </a:lnTo>
                  <a:cubicBezTo>
                    <a:pt x="15863" y="11118"/>
                    <a:pt x="15833" y="11138"/>
                    <a:pt x="15812" y="11149"/>
                  </a:cubicBezTo>
                  <a:cubicBezTo>
                    <a:pt x="15859" y="11172"/>
                    <a:pt x="15871" y="11208"/>
                    <a:pt x="15895" y="11220"/>
                  </a:cubicBezTo>
                  <a:cubicBezTo>
                    <a:pt x="15978" y="11256"/>
                    <a:pt x="16062" y="11268"/>
                    <a:pt x="16121" y="11315"/>
                  </a:cubicBezTo>
                  <a:cubicBezTo>
                    <a:pt x="16217" y="11387"/>
                    <a:pt x="16288" y="11470"/>
                    <a:pt x="16371" y="11565"/>
                  </a:cubicBezTo>
                  <a:lnTo>
                    <a:pt x="16359" y="11577"/>
                  </a:lnTo>
                  <a:cubicBezTo>
                    <a:pt x="16312" y="11577"/>
                    <a:pt x="16288" y="11565"/>
                    <a:pt x="16228" y="11553"/>
                  </a:cubicBezTo>
                  <a:lnTo>
                    <a:pt x="16228" y="11553"/>
                  </a:lnTo>
                  <a:cubicBezTo>
                    <a:pt x="16288" y="11589"/>
                    <a:pt x="16312" y="11637"/>
                    <a:pt x="16348" y="11673"/>
                  </a:cubicBezTo>
                  <a:lnTo>
                    <a:pt x="16336" y="11684"/>
                  </a:lnTo>
                  <a:cubicBezTo>
                    <a:pt x="16300" y="11649"/>
                    <a:pt x="16252" y="11613"/>
                    <a:pt x="16217" y="11577"/>
                  </a:cubicBezTo>
                  <a:cubicBezTo>
                    <a:pt x="16181" y="11625"/>
                    <a:pt x="16157" y="11673"/>
                    <a:pt x="16121" y="11696"/>
                  </a:cubicBezTo>
                  <a:cubicBezTo>
                    <a:pt x="16217" y="11768"/>
                    <a:pt x="16288" y="11827"/>
                    <a:pt x="16359" y="11887"/>
                  </a:cubicBezTo>
                  <a:cubicBezTo>
                    <a:pt x="16371" y="11911"/>
                    <a:pt x="16407" y="11934"/>
                    <a:pt x="16419" y="11934"/>
                  </a:cubicBezTo>
                  <a:cubicBezTo>
                    <a:pt x="16526" y="11946"/>
                    <a:pt x="16609" y="12006"/>
                    <a:pt x="16645" y="12125"/>
                  </a:cubicBezTo>
                  <a:cubicBezTo>
                    <a:pt x="16586" y="12101"/>
                    <a:pt x="16514" y="12054"/>
                    <a:pt x="16455" y="12054"/>
                  </a:cubicBezTo>
                  <a:cubicBezTo>
                    <a:pt x="16288" y="12042"/>
                    <a:pt x="16157" y="11934"/>
                    <a:pt x="16050" y="11827"/>
                  </a:cubicBezTo>
                  <a:cubicBezTo>
                    <a:pt x="15919" y="11696"/>
                    <a:pt x="15800" y="11565"/>
                    <a:pt x="15681" y="11434"/>
                  </a:cubicBezTo>
                  <a:cubicBezTo>
                    <a:pt x="15597" y="11339"/>
                    <a:pt x="15502" y="11256"/>
                    <a:pt x="15407" y="11161"/>
                  </a:cubicBezTo>
                  <a:lnTo>
                    <a:pt x="15383" y="11196"/>
                  </a:lnTo>
                  <a:lnTo>
                    <a:pt x="15955" y="11815"/>
                  </a:lnTo>
                  <a:lnTo>
                    <a:pt x="15943" y="11827"/>
                  </a:lnTo>
                  <a:cubicBezTo>
                    <a:pt x="15716" y="11684"/>
                    <a:pt x="15478" y="11518"/>
                    <a:pt x="15264" y="11375"/>
                  </a:cubicBezTo>
                  <a:cubicBezTo>
                    <a:pt x="15240" y="11375"/>
                    <a:pt x="15240" y="11387"/>
                    <a:pt x="15228" y="11399"/>
                  </a:cubicBezTo>
                  <a:cubicBezTo>
                    <a:pt x="15538" y="11625"/>
                    <a:pt x="15836" y="11851"/>
                    <a:pt x="16133" y="12065"/>
                  </a:cubicBezTo>
                  <a:cubicBezTo>
                    <a:pt x="16133" y="12089"/>
                    <a:pt x="16121" y="12089"/>
                    <a:pt x="16121" y="12101"/>
                  </a:cubicBezTo>
                  <a:lnTo>
                    <a:pt x="16014" y="12101"/>
                  </a:lnTo>
                  <a:cubicBezTo>
                    <a:pt x="16038" y="12149"/>
                    <a:pt x="16038" y="12185"/>
                    <a:pt x="16062" y="12220"/>
                  </a:cubicBezTo>
                  <a:cubicBezTo>
                    <a:pt x="16193" y="12339"/>
                    <a:pt x="16348" y="12446"/>
                    <a:pt x="16467" y="12566"/>
                  </a:cubicBezTo>
                  <a:cubicBezTo>
                    <a:pt x="16538" y="12649"/>
                    <a:pt x="16586" y="12756"/>
                    <a:pt x="16657" y="12839"/>
                  </a:cubicBezTo>
                  <a:cubicBezTo>
                    <a:pt x="16931" y="13161"/>
                    <a:pt x="17193" y="13458"/>
                    <a:pt x="17467" y="13756"/>
                  </a:cubicBezTo>
                  <a:cubicBezTo>
                    <a:pt x="17550" y="13851"/>
                    <a:pt x="17669" y="13959"/>
                    <a:pt x="17788" y="14054"/>
                  </a:cubicBezTo>
                  <a:cubicBezTo>
                    <a:pt x="17860" y="14113"/>
                    <a:pt x="17955" y="14149"/>
                    <a:pt x="18026" y="14209"/>
                  </a:cubicBezTo>
                  <a:cubicBezTo>
                    <a:pt x="18086" y="14244"/>
                    <a:pt x="18145" y="14256"/>
                    <a:pt x="18193" y="14304"/>
                  </a:cubicBezTo>
                  <a:cubicBezTo>
                    <a:pt x="18264" y="14363"/>
                    <a:pt x="18336" y="14447"/>
                    <a:pt x="18419" y="14530"/>
                  </a:cubicBezTo>
                  <a:lnTo>
                    <a:pt x="18455" y="14482"/>
                  </a:lnTo>
                  <a:cubicBezTo>
                    <a:pt x="18419" y="14435"/>
                    <a:pt x="18395" y="14387"/>
                    <a:pt x="18360" y="14340"/>
                  </a:cubicBezTo>
                  <a:cubicBezTo>
                    <a:pt x="18205" y="14209"/>
                    <a:pt x="18026" y="14101"/>
                    <a:pt x="18026" y="13875"/>
                  </a:cubicBezTo>
                  <a:cubicBezTo>
                    <a:pt x="18026" y="13792"/>
                    <a:pt x="18038" y="13720"/>
                    <a:pt x="17967" y="13673"/>
                  </a:cubicBezTo>
                  <a:cubicBezTo>
                    <a:pt x="17967" y="13673"/>
                    <a:pt x="17979" y="13673"/>
                    <a:pt x="17979" y="13661"/>
                  </a:cubicBezTo>
                  <a:cubicBezTo>
                    <a:pt x="18014" y="13673"/>
                    <a:pt x="18038" y="13673"/>
                    <a:pt x="18074" y="13697"/>
                  </a:cubicBezTo>
                  <a:lnTo>
                    <a:pt x="18074" y="13578"/>
                  </a:lnTo>
                  <a:cubicBezTo>
                    <a:pt x="18062" y="13542"/>
                    <a:pt x="18062" y="13530"/>
                    <a:pt x="18205" y="13470"/>
                  </a:cubicBezTo>
                  <a:cubicBezTo>
                    <a:pt x="18264" y="13494"/>
                    <a:pt x="18312" y="13530"/>
                    <a:pt x="18395" y="13578"/>
                  </a:cubicBezTo>
                  <a:cubicBezTo>
                    <a:pt x="18372" y="13458"/>
                    <a:pt x="18360" y="13375"/>
                    <a:pt x="18324" y="13292"/>
                  </a:cubicBezTo>
                  <a:cubicBezTo>
                    <a:pt x="18336" y="13292"/>
                    <a:pt x="18360" y="13292"/>
                    <a:pt x="18383" y="13280"/>
                  </a:cubicBezTo>
                  <a:cubicBezTo>
                    <a:pt x="18264" y="13137"/>
                    <a:pt x="18157" y="13006"/>
                    <a:pt x="18062" y="12887"/>
                  </a:cubicBezTo>
                  <a:lnTo>
                    <a:pt x="18062" y="12887"/>
                  </a:lnTo>
                  <a:cubicBezTo>
                    <a:pt x="18253" y="12947"/>
                    <a:pt x="18324" y="13173"/>
                    <a:pt x="18550" y="13173"/>
                  </a:cubicBezTo>
                  <a:lnTo>
                    <a:pt x="18217" y="12839"/>
                  </a:lnTo>
                  <a:lnTo>
                    <a:pt x="18253" y="12816"/>
                  </a:lnTo>
                  <a:cubicBezTo>
                    <a:pt x="18336" y="12899"/>
                    <a:pt x="18431" y="12994"/>
                    <a:pt x="18514" y="13101"/>
                  </a:cubicBezTo>
                  <a:cubicBezTo>
                    <a:pt x="18514" y="13054"/>
                    <a:pt x="18514" y="13018"/>
                    <a:pt x="18538" y="12958"/>
                  </a:cubicBezTo>
                  <a:cubicBezTo>
                    <a:pt x="18717" y="13197"/>
                    <a:pt x="18872" y="13423"/>
                    <a:pt x="19038" y="13637"/>
                  </a:cubicBezTo>
                  <a:cubicBezTo>
                    <a:pt x="19050" y="13637"/>
                    <a:pt x="19050" y="13613"/>
                    <a:pt x="19074" y="13613"/>
                  </a:cubicBezTo>
                  <a:cubicBezTo>
                    <a:pt x="19026" y="13542"/>
                    <a:pt x="18991" y="13470"/>
                    <a:pt x="18955" y="13399"/>
                  </a:cubicBezTo>
                  <a:cubicBezTo>
                    <a:pt x="19074" y="13351"/>
                    <a:pt x="19086" y="13304"/>
                    <a:pt x="18979" y="13220"/>
                  </a:cubicBezTo>
                  <a:cubicBezTo>
                    <a:pt x="18907" y="13161"/>
                    <a:pt x="18860" y="13077"/>
                    <a:pt x="18812" y="13006"/>
                  </a:cubicBezTo>
                  <a:lnTo>
                    <a:pt x="18812" y="13006"/>
                  </a:lnTo>
                  <a:cubicBezTo>
                    <a:pt x="19134" y="13161"/>
                    <a:pt x="19288" y="13435"/>
                    <a:pt x="19515" y="13697"/>
                  </a:cubicBezTo>
                  <a:cubicBezTo>
                    <a:pt x="19491" y="13601"/>
                    <a:pt x="19443" y="13530"/>
                    <a:pt x="19396" y="13458"/>
                  </a:cubicBezTo>
                  <a:cubicBezTo>
                    <a:pt x="19265" y="13280"/>
                    <a:pt x="19110" y="13101"/>
                    <a:pt x="18991" y="12899"/>
                  </a:cubicBezTo>
                  <a:cubicBezTo>
                    <a:pt x="18955" y="12839"/>
                    <a:pt x="18979" y="12756"/>
                    <a:pt x="18955" y="12696"/>
                  </a:cubicBezTo>
                  <a:cubicBezTo>
                    <a:pt x="18895" y="12577"/>
                    <a:pt x="18800" y="12470"/>
                    <a:pt x="18729" y="12363"/>
                  </a:cubicBezTo>
                  <a:cubicBezTo>
                    <a:pt x="18717" y="12339"/>
                    <a:pt x="18693" y="12327"/>
                    <a:pt x="18681" y="12292"/>
                  </a:cubicBezTo>
                  <a:lnTo>
                    <a:pt x="18681" y="12292"/>
                  </a:lnTo>
                  <a:cubicBezTo>
                    <a:pt x="18812" y="12363"/>
                    <a:pt x="18991" y="12399"/>
                    <a:pt x="18979" y="12589"/>
                  </a:cubicBezTo>
                  <a:cubicBezTo>
                    <a:pt x="18979" y="12625"/>
                    <a:pt x="19026" y="12649"/>
                    <a:pt x="19038" y="12685"/>
                  </a:cubicBezTo>
                  <a:cubicBezTo>
                    <a:pt x="19169" y="12839"/>
                    <a:pt x="19324" y="13018"/>
                    <a:pt x="19455" y="13185"/>
                  </a:cubicBezTo>
                  <a:cubicBezTo>
                    <a:pt x="19515" y="13280"/>
                    <a:pt x="19586" y="13363"/>
                    <a:pt x="19646" y="13458"/>
                  </a:cubicBezTo>
                  <a:lnTo>
                    <a:pt x="19681" y="13423"/>
                  </a:lnTo>
                  <a:cubicBezTo>
                    <a:pt x="19515" y="13077"/>
                    <a:pt x="19205" y="12839"/>
                    <a:pt x="19015" y="12518"/>
                  </a:cubicBezTo>
                  <a:cubicBezTo>
                    <a:pt x="19288" y="12446"/>
                    <a:pt x="18979" y="12351"/>
                    <a:pt x="19038" y="12268"/>
                  </a:cubicBezTo>
                  <a:lnTo>
                    <a:pt x="19038" y="12268"/>
                  </a:lnTo>
                  <a:cubicBezTo>
                    <a:pt x="19491" y="12470"/>
                    <a:pt x="19646" y="12947"/>
                    <a:pt x="19979" y="13280"/>
                  </a:cubicBezTo>
                  <a:cubicBezTo>
                    <a:pt x="19991" y="13256"/>
                    <a:pt x="19991" y="13244"/>
                    <a:pt x="19979" y="13232"/>
                  </a:cubicBezTo>
                  <a:cubicBezTo>
                    <a:pt x="19788" y="12958"/>
                    <a:pt x="19574" y="12696"/>
                    <a:pt x="19384" y="12423"/>
                  </a:cubicBezTo>
                  <a:cubicBezTo>
                    <a:pt x="19288" y="12304"/>
                    <a:pt x="19193" y="12185"/>
                    <a:pt x="19098" y="12065"/>
                  </a:cubicBezTo>
                  <a:cubicBezTo>
                    <a:pt x="19074" y="12042"/>
                    <a:pt x="19074" y="11982"/>
                    <a:pt x="19074" y="11946"/>
                  </a:cubicBezTo>
                  <a:cubicBezTo>
                    <a:pt x="19074" y="11923"/>
                    <a:pt x="19098" y="11887"/>
                    <a:pt x="19134" y="11863"/>
                  </a:cubicBezTo>
                  <a:cubicBezTo>
                    <a:pt x="19265" y="12030"/>
                    <a:pt x="19431" y="12208"/>
                    <a:pt x="19574" y="12387"/>
                  </a:cubicBezTo>
                  <a:lnTo>
                    <a:pt x="19610" y="12351"/>
                  </a:lnTo>
                  <a:cubicBezTo>
                    <a:pt x="19443" y="12161"/>
                    <a:pt x="19288" y="11946"/>
                    <a:pt x="19134" y="11756"/>
                  </a:cubicBezTo>
                  <a:cubicBezTo>
                    <a:pt x="19157" y="11744"/>
                    <a:pt x="19205" y="11744"/>
                    <a:pt x="19265" y="11732"/>
                  </a:cubicBezTo>
                  <a:cubicBezTo>
                    <a:pt x="18991" y="11196"/>
                    <a:pt x="18657" y="10696"/>
                    <a:pt x="18312" y="10220"/>
                  </a:cubicBezTo>
                  <a:lnTo>
                    <a:pt x="18312" y="10220"/>
                  </a:lnTo>
                  <a:cubicBezTo>
                    <a:pt x="18741" y="10541"/>
                    <a:pt x="18931" y="11030"/>
                    <a:pt x="19229" y="11446"/>
                  </a:cubicBezTo>
                  <a:cubicBezTo>
                    <a:pt x="19253" y="11446"/>
                    <a:pt x="19253" y="11434"/>
                    <a:pt x="19265" y="11434"/>
                  </a:cubicBezTo>
                  <a:cubicBezTo>
                    <a:pt x="19193" y="11292"/>
                    <a:pt x="19134" y="11161"/>
                    <a:pt x="19050" y="11030"/>
                  </a:cubicBezTo>
                  <a:lnTo>
                    <a:pt x="19050" y="11030"/>
                  </a:lnTo>
                  <a:cubicBezTo>
                    <a:pt x="19205" y="11220"/>
                    <a:pt x="19348" y="11399"/>
                    <a:pt x="19503" y="11589"/>
                  </a:cubicBezTo>
                  <a:cubicBezTo>
                    <a:pt x="19646" y="11792"/>
                    <a:pt x="19788" y="11994"/>
                    <a:pt x="19943" y="12185"/>
                  </a:cubicBezTo>
                  <a:cubicBezTo>
                    <a:pt x="20110" y="12363"/>
                    <a:pt x="20300" y="12518"/>
                    <a:pt x="20443" y="12708"/>
                  </a:cubicBezTo>
                  <a:cubicBezTo>
                    <a:pt x="20681" y="13066"/>
                    <a:pt x="20812" y="13482"/>
                    <a:pt x="20979" y="13875"/>
                  </a:cubicBezTo>
                  <a:cubicBezTo>
                    <a:pt x="21110" y="14197"/>
                    <a:pt x="21217" y="14530"/>
                    <a:pt x="21312" y="14863"/>
                  </a:cubicBezTo>
                  <a:cubicBezTo>
                    <a:pt x="21372" y="15078"/>
                    <a:pt x="21420" y="15304"/>
                    <a:pt x="21455" y="15506"/>
                  </a:cubicBezTo>
                  <a:cubicBezTo>
                    <a:pt x="21491" y="15780"/>
                    <a:pt x="21515" y="16054"/>
                    <a:pt x="21551" y="16328"/>
                  </a:cubicBezTo>
                  <a:cubicBezTo>
                    <a:pt x="21598" y="16530"/>
                    <a:pt x="21598" y="16733"/>
                    <a:pt x="21527" y="16935"/>
                  </a:cubicBezTo>
                  <a:cubicBezTo>
                    <a:pt x="21467" y="17149"/>
                    <a:pt x="21372" y="17352"/>
                    <a:pt x="21396" y="17578"/>
                  </a:cubicBezTo>
                  <a:cubicBezTo>
                    <a:pt x="21396" y="17661"/>
                    <a:pt x="21372" y="17769"/>
                    <a:pt x="21360" y="17864"/>
                  </a:cubicBezTo>
                  <a:cubicBezTo>
                    <a:pt x="21348" y="18007"/>
                    <a:pt x="21312" y="18173"/>
                    <a:pt x="21289" y="18340"/>
                  </a:cubicBezTo>
                  <a:cubicBezTo>
                    <a:pt x="21277" y="18435"/>
                    <a:pt x="21253" y="18531"/>
                    <a:pt x="21217" y="18614"/>
                  </a:cubicBezTo>
                  <a:cubicBezTo>
                    <a:pt x="21134" y="18757"/>
                    <a:pt x="21050" y="18888"/>
                    <a:pt x="20955" y="19019"/>
                  </a:cubicBezTo>
                  <a:cubicBezTo>
                    <a:pt x="20931" y="19007"/>
                    <a:pt x="20884" y="18971"/>
                    <a:pt x="20860" y="18959"/>
                  </a:cubicBezTo>
                  <a:cubicBezTo>
                    <a:pt x="20860" y="18959"/>
                    <a:pt x="20836" y="18971"/>
                    <a:pt x="20824" y="18971"/>
                  </a:cubicBezTo>
                  <a:cubicBezTo>
                    <a:pt x="20836" y="19019"/>
                    <a:pt x="20860" y="19078"/>
                    <a:pt x="20872" y="19126"/>
                  </a:cubicBezTo>
                  <a:cubicBezTo>
                    <a:pt x="20931" y="19257"/>
                    <a:pt x="20955" y="19412"/>
                    <a:pt x="21158" y="19424"/>
                  </a:cubicBezTo>
                  <a:lnTo>
                    <a:pt x="21170" y="19435"/>
                  </a:lnTo>
                  <a:cubicBezTo>
                    <a:pt x="21253" y="19554"/>
                    <a:pt x="21348" y="19685"/>
                    <a:pt x="21431" y="19828"/>
                  </a:cubicBezTo>
                  <a:cubicBezTo>
                    <a:pt x="21491" y="19912"/>
                    <a:pt x="21539" y="20019"/>
                    <a:pt x="21586" y="20102"/>
                  </a:cubicBezTo>
                  <a:cubicBezTo>
                    <a:pt x="21610" y="20162"/>
                    <a:pt x="21658" y="20221"/>
                    <a:pt x="21670" y="20281"/>
                  </a:cubicBezTo>
                  <a:cubicBezTo>
                    <a:pt x="21789" y="20674"/>
                    <a:pt x="21896" y="21055"/>
                    <a:pt x="21967" y="21459"/>
                  </a:cubicBezTo>
                  <a:cubicBezTo>
                    <a:pt x="22086" y="22031"/>
                    <a:pt x="22015" y="22579"/>
                    <a:pt x="21872" y="23126"/>
                  </a:cubicBezTo>
                  <a:cubicBezTo>
                    <a:pt x="21777" y="23412"/>
                    <a:pt x="21658" y="23698"/>
                    <a:pt x="21539" y="23972"/>
                  </a:cubicBezTo>
                  <a:cubicBezTo>
                    <a:pt x="21431" y="24210"/>
                    <a:pt x="21312" y="24448"/>
                    <a:pt x="21170" y="24662"/>
                  </a:cubicBezTo>
                  <a:cubicBezTo>
                    <a:pt x="20931" y="24984"/>
                    <a:pt x="20681" y="25317"/>
                    <a:pt x="20408" y="25615"/>
                  </a:cubicBezTo>
                  <a:cubicBezTo>
                    <a:pt x="20122" y="25936"/>
                    <a:pt x="19848" y="26258"/>
                    <a:pt x="19526" y="26555"/>
                  </a:cubicBezTo>
                  <a:cubicBezTo>
                    <a:pt x="19312" y="26746"/>
                    <a:pt x="19086" y="26948"/>
                    <a:pt x="18788" y="27067"/>
                  </a:cubicBezTo>
                  <a:cubicBezTo>
                    <a:pt x="18669" y="27115"/>
                    <a:pt x="18562" y="27210"/>
                    <a:pt x="18491" y="27305"/>
                  </a:cubicBezTo>
                  <a:cubicBezTo>
                    <a:pt x="18312" y="27544"/>
                    <a:pt x="18181" y="27805"/>
                    <a:pt x="18014" y="28044"/>
                  </a:cubicBezTo>
                  <a:cubicBezTo>
                    <a:pt x="17883" y="28234"/>
                    <a:pt x="17788" y="28460"/>
                    <a:pt x="17824" y="28698"/>
                  </a:cubicBezTo>
                  <a:cubicBezTo>
                    <a:pt x="17848" y="29020"/>
                    <a:pt x="17883" y="29329"/>
                    <a:pt x="17919" y="29651"/>
                  </a:cubicBezTo>
                  <a:cubicBezTo>
                    <a:pt x="17967" y="30044"/>
                    <a:pt x="18157" y="30389"/>
                    <a:pt x="18514" y="30615"/>
                  </a:cubicBezTo>
                  <a:cubicBezTo>
                    <a:pt x="18657" y="30699"/>
                    <a:pt x="18776" y="30794"/>
                    <a:pt x="18895" y="30901"/>
                  </a:cubicBezTo>
                  <a:cubicBezTo>
                    <a:pt x="19074" y="31056"/>
                    <a:pt x="19074" y="31294"/>
                    <a:pt x="19038" y="31508"/>
                  </a:cubicBezTo>
                  <a:cubicBezTo>
                    <a:pt x="19015" y="31687"/>
                    <a:pt x="18955" y="31877"/>
                    <a:pt x="18800" y="32008"/>
                  </a:cubicBezTo>
                  <a:cubicBezTo>
                    <a:pt x="18634" y="32163"/>
                    <a:pt x="18503" y="32306"/>
                    <a:pt x="18360" y="32461"/>
                  </a:cubicBezTo>
                  <a:cubicBezTo>
                    <a:pt x="18312" y="32485"/>
                    <a:pt x="18264" y="32508"/>
                    <a:pt x="18217" y="32532"/>
                  </a:cubicBezTo>
                  <a:cubicBezTo>
                    <a:pt x="18157" y="32580"/>
                    <a:pt x="18133" y="32651"/>
                    <a:pt x="18074" y="32699"/>
                  </a:cubicBezTo>
                  <a:cubicBezTo>
                    <a:pt x="17907" y="32842"/>
                    <a:pt x="17729" y="32985"/>
                    <a:pt x="17562" y="33128"/>
                  </a:cubicBezTo>
                  <a:cubicBezTo>
                    <a:pt x="17240" y="33425"/>
                    <a:pt x="16895" y="33699"/>
                    <a:pt x="16514" y="33890"/>
                  </a:cubicBezTo>
                  <a:cubicBezTo>
                    <a:pt x="16407" y="33937"/>
                    <a:pt x="16300" y="34009"/>
                    <a:pt x="16193" y="34021"/>
                  </a:cubicBezTo>
                  <a:cubicBezTo>
                    <a:pt x="16140" y="34028"/>
                    <a:pt x="16087" y="34030"/>
                    <a:pt x="16033" y="34030"/>
                  </a:cubicBezTo>
                  <a:cubicBezTo>
                    <a:pt x="15972" y="34030"/>
                    <a:pt x="15910" y="34027"/>
                    <a:pt x="15848" y="34027"/>
                  </a:cubicBezTo>
                  <a:cubicBezTo>
                    <a:pt x="15695" y="34027"/>
                    <a:pt x="15543" y="34043"/>
                    <a:pt x="15407" y="34152"/>
                  </a:cubicBezTo>
                  <a:cubicBezTo>
                    <a:pt x="15395" y="34175"/>
                    <a:pt x="15359" y="34175"/>
                    <a:pt x="15347" y="34175"/>
                  </a:cubicBezTo>
                  <a:cubicBezTo>
                    <a:pt x="15240" y="34152"/>
                    <a:pt x="15157" y="34140"/>
                    <a:pt x="15050" y="34128"/>
                  </a:cubicBezTo>
                  <a:cubicBezTo>
                    <a:pt x="14824" y="34092"/>
                    <a:pt x="14621" y="34092"/>
                    <a:pt x="14395" y="34080"/>
                  </a:cubicBezTo>
                  <a:cubicBezTo>
                    <a:pt x="14371" y="34080"/>
                    <a:pt x="14335" y="34080"/>
                    <a:pt x="14312" y="34092"/>
                  </a:cubicBezTo>
                  <a:cubicBezTo>
                    <a:pt x="14137" y="34198"/>
                    <a:pt x="13952" y="34256"/>
                    <a:pt x="13764" y="34256"/>
                  </a:cubicBezTo>
                  <a:cubicBezTo>
                    <a:pt x="13657" y="34256"/>
                    <a:pt x="13550" y="34238"/>
                    <a:pt x="13442" y="34199"/>
                  </a:cubicBezTo>
                  <a:cubicBezTo>
                    <a:pt x="13493" y="33898"/>
                    <a:pt x="13737" y="33715"/>
                    <a:pt x="13998" y="33715"/>
                  </a:cubicBezTo>
                  <a:cubicBezTo>
                    <a:pt x="14047" y="33715"/>
                    <a:pt x="14096" y="33722"/>
                    <a:pt x="14145" y="33735"/>
                  </a:cubicBezTo>
                  <a:cubicBezTo>
                    <a:pt x="14038" y="33818"/>
                    <a:pt x="13954" y="33878"/>
                    <a:pt x="13871" y="33937"/>
                  </a:cubicBezTo>
                  <a:cubicBezTo>
                    <a:pt x="13847" y="33901"/>
                    <a:pt x="13835" y="33878"/>
                    <a:pt x="13811" y="33842"/>
                  </a:cubicBezTo>
                  <a:cubicBezTo>
                    <a:pt x="13800" y="33842"/>
                    <a:pt x="13788" y="33854"/>
                    <a:pt x="13776" y="33854"/>
                  </a:cubicBezTo>
                  <a:cubicBezTo>
                    <a:pt x="13776" y="33949"/>
                    <a:pt x="13633" y="34009"/>
                    <a:pt x="13752" y="34140"/>
                  </a:cubicBezTo>
                  <a:cubicBezTo>
                    <a:pt x="13907" y="33997"/>
                    <a:pt x="14050" y="33854"/>
                    <a:pt x="14204" y="33723"/>
                  </a:cubicBezTo>
                  <a:cubicBezTo>
                    <a:pt x="14216" y="33699"/>
                    <a:pt x="14264" y="33675"/>
                    <a:pt x="14288" y="33675"/>
                  </a:cubicBezTo>
                  <a:cubicBezTo>
                    <a:pt x="14526" y="33711"/>
                    <a:pt x="14752" y="33735"/>
                    <a:pt x="14978" y="33759"/>
                  </a:cubicBezTo>
                  <a:cubicBezTo>
                    <a:pt x="15031" y="33759"/>
                    <a:pt x="15086" y="33763"/>
                    <a:pt x="15140" y="33763"/>
                  </a:cubicBezTo>
                  <a:cubicBezTo>
                    <a:pt x="15207" y="33763"/>
                    <a:pt x="15271" y="33756"/>
                    <a:pt x="15324" y="33723"/>
                  </a:cubicBezTo>
                  <a:cubicBezTo>
                    <a:pt x="15526" y="33592"/>
                    <a:pt x="15705" y="33413"/>
                    <a:pt x="15895" y="33247"/>
                  </a:cubicBezTo>
                  <a:cubicBezTo>
                    <a:pt x="15978" y="33187"/>
                    <a:pt x="16038" y="33128"/>
                    <a:pt x="16109" y="33068"/>
                  </a:cubicBezTo>
                  <a:lnTo>
                    <a:pt x="16121" y="33080"/>
                  </a:lnTo>
                  <a:cubicBezTo>
                    <a:pt x="16038" y="33199"/>
                    <a:pt x="15955" y="33342"/>
                    <a:pt x="15871" y="33461"/>
                  </a:cubicBezTo>
                  <a:cubicBezTo>
                    <a:pt x="15883" y="33473"/>
                    <a:pt x="15895" y="33473"/>
                    <a:pt x="15919" y="33485"/>
                  </a:cubicBezTo>
                  <a:cubicBezTo>
                    <a:pt x="15955" y="33425"/>
                    <a:pt x="16002" y="33354"/>
                    <a:pt x="16050" y="33294"/>
                  </a:cubicBezTo>
                  <a:cubicBezTo>
                    <a:pt x="16133" y="33139"/>
                    <a:pt x="16217" y="32985"/>
                    <a:pt x="16312" y="32842"/>
                  </a:cubicBezTo>
                  <a:cubicBezTo>
                    <a:pt x="16633" y="32473"/>
                    <a:pt x="16788" y="32008"/>
                    <a:pt x="17014" y="31592"/>
                  </a:cubicBezTo>
                  <a:cubicBezTo>
                    <a:pt x="17050" y="31568"/>
                    <a:pt x="17014" y="31473"/>
                    <a:pt x="16990" y="31461"/>
                  </a:cubicBezTo>
                  <a:cubicBezTo>
                    <a:pt x="16976" y="31456"/>
                    <a:pt x="16953" y="31453"/>
                    <a:pt x="16929" y="31453"/>
                  </a:cubicBezTo>
                  <a:cubicBezTo>
                    <a:pt x="16896" y="31453"/>
                    <a:pt x="16862" y="31459"/>
                    <a:pt x="16848" y="31473"/>
                  </a:cubicBezTo>
                  <a:cubicBezTo>
                    <a:pt x="16764" y="31615"/>
                    <a:pt x="16669" y="31746"/>
                    <a:pt x="16598" y="31877"/>
                  </a:cubicBezTo>
                  <a:cubicBezTo>
                    <a:pt x="16467" y="32104"/>
                    <a:pt x="16395" y="32354"/>
                    <a:pt x="16228" y="32532"/>
                  </a:cubicBezTo>
                  <a:cubicBezTo>
                    <a:pt x="15990" y="32818"/>
                    <a:pt x="15693" y="33056"/>
                    <a:pt x="15419" y="33306"/>
                  </a:cubicBezTo>
                  <a:cubicBezTo>
                    <a:pt x="15265" y="33450"/>
                    <a:pt x="15084" y="33487"/>
                    <a:pt x="14885" y="33487"/>
                  </a:cubicBezTo>
                  <a:cubicBezTo>
                    <a:pt x="14853" y="33487"/>
                    <a:pt x="14821" y="33486"/>
                    <a:pt x="14788" y="33485"/>
                  </a:cubicBezTo>
                  <a:cubicBezTo>
                    <a:pt x="14560" y="33485"/>
                    <a:pt x="14365" y="33365"/>
                    <a:pt x="14140" y="33365"/>
                  </a:cubicBezTo>
                  <a:cubicBezTo>
                    <a:pt x="14130" y="33365"/>
                    <a:pt x="14119" y="33365"/>
                    <a:pt x="14109" y="33366"/>
                  </a:cubicBezTo>
                  <a:cubicBezTo>
                    <a:pt x="14075" y="33367"/>
                    <a:pt x="14041" y="33368"/>
                    <a:pt x="14007" y="33368"/>
                  </a:cubicBezTo>
                  <a:cubicBezTo>
                    <a:pt x="13803" y="33368"/>
                    <a:pt x="13599" y="33342"/>
                    <a:pt x="13395" y="33342"/>
                  </a:cubicBezTo>
                  <a:cubicBezTo>
                    <a:pt x="13264" y="33342"/>
                    <a:pt x="13180" y="33413"/>
                    <a:pt x="13145" y="33544"/>
                  </a:cubicBezTo>
                  <a:cubicBezTo>
                    <a:pt x="13097" y="33794"/>
                    <a:pt x="13121" y="33878"/>
                    <a:pt x="13264" y="33949"/>
                  </a:cubicBezTo>
                  <a:cubicBezTo>
                    <a:pt x="13252" y="33997"/>
                    <a:pt x="13240" y="34056"/>
                    <a:pt x="13216" y="34092"/>
                  </a:cubicBezTo>
                  <a:cubicBezTo>
                    <a:pt x="13157" y="34318"/>
                    <a:pt x="13311" y="34485"/>
                    <a:pt x="13538" y="34485"/>
                  </a:cubicBezTo>
                  <a:cubicBezTo>
                    <a:pt x="13633" y="34485"/>
                    <a:pt x="13740" y="34509"/>
                    <a:pt x="13847" y="34556"/>
                  </a:cubicBezTo>
                  <a:cubicBezTo>
                    <a:pt x="14068" y="34652"/>
                    <a:pt x="14289" y="34670"/>
                    <a:pt x="14511" y="34670"/>
                  </a:cubicBezTo>
                  <a:cubicBezTo>
                    <a:pt x="14647" y="34670"/>
                    <a:pt x="14783" y="34663"/>
                    <a:pt x="14919" y="34663"/>
                  </a:cubicBezTo>
                  <a:cubicBezTo>
                    <a:pt x="15038" y="34663"/>
                    <a:pt x="15145" y="34652"/>
                    <a:pt x="15264" y="34628"/>
                  </a:cubicBezTo>
                  <a:cubicBezTo>
                    <a:pt x="15562" y="34604"/>
                    <a:pt x="15859" y="34616"/>
                    <a:pt x="16097" y="34390"/>
                  </a:cubicBezTo>
                  <a:cubicBezTo>
                    <a:pt x="16157" y="34330"/>
                    <a:pt x="16240" y="34271"/>
                    <a:pt x="16336" y="34259"/>
                  </a:cubicBezTo>
                  <a:cubicBezTo>
                    <a:pt x="16514" y="34211"/>
                    <a:pt x="16669" y="34152"/>
                    <a:pt x="16824" y="34056"/>
                  </a:cubicBezTo>
                  <a:cubicBezTo>
                    <a:pt x="17133" y="33842"/>
                    <a:pt x="17491" y="33723"/>
                    <a:pt x="17717" y="33413"/>
                  </a:cubicBezTo>
                  <a:cubicBezTo>
                    <a:pt x="17729" y="33401"/>
                    <a:pt x="17741" y="33401"/>
                    <a:pt x="17764" y="33378"/>
                  </a:cubicBezTo>
                  <a:cubicBezTo>
                    <a:pt x="17955" y="33199"/>
                    <a:pt x="18145" y="33044"/>
                    <a:pt x="18336" y="32866"/>
                  </a:cubicBezTo>
                  <a:cubicBezTo>
                    <a:pt x="18503" y="32711"/>
                    <a:pt x="18634" y="32544"/>
                    <a:pt x="18788" y="32389"/>
                  </a:cubicBezTo>
                  <a:cubicBezTo>
                    <a:pt x="18895" y="32247"/>
                    <a:pt x="19038" y="32127"/>
                    <a:pt x="19098" y="31985"/>
                  </a:cubicBezTo>
                  <a:cubicBezTo>
                    <a:pt x="19205" y="31687"/>
                    <a:pt x="19312" y="31389"/>
                    <a:pt x="19229" y="31080"/>
                  </a:cubicBezTo>
                  <a:cubicBezTo>
                    <a:pt x="19229" y="31056"/>
                    <a:pt x="19253" y="31032"/>
                    <a:pt x="19253" y="31020"/>
                  </a:cubicBezTo>
                  <a:cubicBezTo>
                    <a:pt x="19253" y="30984"/>
                    <a:pt x="19253" y="30961"/>
                    <a:pt x="19229" y="30925"/>
                  </a:cubicBezTo>
                  <a:cubicBezTo>
                    <a:pt x="19134" y="30758"/>
                    <a:pt x="19026" y="30603"/>
                    <a:pt x="18931" y="30425"/>
                  </a:cubicBezTo>
                  <a:cubicBezTo>
                    <a:pt x="18872" y="30282"/>
                    <a:pt x="18836" y="30163"/>
                    <a:pt x="18776" y="30032"/>
                  </a:cubicBezTo>
                  <a:lnTo>
                    <a:pt x="18776" y="30032"/>
                  </a:lnTo>
                  <a:cubicBezTo>
                    <a:pt x="18693" y="30246"/>
                    <a:pt x="18872" y="30377"/>
                    <a:pt x="18919" y="30556"/>
                  </a:cubicBezTo>
                  <a:cubicBezTo>
                    <a:pt x="18729" y="30508"/>
                    <a:pt x="18669" y="30449"/>
                    <a:pt x="18634" y="30282"/>
                  </a:cubicBezTo>
                  <a:cubicBezTo>
                    <a:pt x="18622" y="30199"/>
                    <a:pt x="18598" y="30103"/>
                    <a:pt x="18562" y="30020"/>
                  </a:cubicBezTo>
                  <a:cubicBezTo>
                    <a:pt x="18550" y="29972"/>
                    <a:pt x="18514" y="29949"/>
                    <a:pt x="18491" y="29913"/>
                  </a:cubicBezTo>
                  <a:cubicBezTo>
                    <a:pt x="18479" y="29913"/>
                    <a:pt x="18479" y="29925"/>
                    <a:pt x="18455" y="29925"/>
                  </a:cubicBezTo>
                  <a:cubicBezTo>
                    <a:pt x="18503" y="30068"/>
                    <a:pt x="18550" y="30199"/>
                    <a:pt x="18598" y="30342"/>
                  </a:cubicBezTo>
                  <a:lnTo>
                    <a:pt x="18550" y="30342"/>
                  </a:lnTo>
                  <a:cubicBezTo>
                    <a:pt x="18538" y="30342"/>
                    <a:pt x="18514" y="30330"/>
                    <a:pt x="18503" y="30318"/>
                  </a:cubicBezTo>
                  <a:cubicBezTo>
                    <a:pt x="18312" y="30139"/>
                    <a:pt x="18193" y="29913"/>
                    <a:pt x="18145" y="29663"/>
                  </a:cubicBezTo>
                  <a:cubicBezTo>
                    <a:pt x="18086" y="29329"/>
                    <a:pt x="18074" y="29008"/>
                    <a:pt x="18038" y="28675"/>
                  </a:cubicBezTo>
                  <a:cubicBezTo>
                    <a:pt x="18026" y="28413"/>
                    <a:pt x="18157" y="28222"/>
                    <a:pt x="18336" y="28020"/>
                  </a:cubicBezTo>
                  <a:cubicBezTo>
                    <a:pt x="18443" y="28294"/>
                    <a:pt x="18550" y="28556"/>
                    <a:pt x="18634" y="28818"/>
                  </a:cubicBezTo>
                  <a:cubicBezTo>
                    <a:pt x="18657" y="28818"/>
                    <a:pt x="18669" y="28794"/>
                    <a:pt x="18681" y="28794"/>
                  </a:cubicBezTo>
                  <a:cubicBezTo>
                    <a:pt x="18669" y="28770"/>
                    <a:pt x="18681" y="28734"/>
                    <a:pt x="18669" y="28722"/>
                  </a:cubicBezTo>
                  <a:cubicBezTo>
                    <a:pt x="18610" y="28544"/>
                    <a:pt x="18550" y="28365"/>
                    <a:pt x="18479" y="28186"/>
                  </a:cubicBezTo>
                  <a:cubicBezTo>
                    <a:pt x="18395" y="28020"/>
                    <a:pt x="18419" y="27889"/>
                    <a:pt x="18491" y="27710"/>
                  </a:cubicBezTo>
                  <a:cubicBezTo>
                    <a:pt x="18634" y="27365"/>
                    <a:pt x="18967" y="27305"/>
                    <a:pt x="19217" y="27103"/>
                  </a:cubicBezTo>
                  <a:cubicBezTo>
                    <a:pt x="19276" y="27460"/>
                    <a:pt x="19384" y="27782"/>
                    <a:pt x="19562" y="28079"/>
                  </a:cubicBezTo>
                  <a:cubicBezTo>
                    <a:pt x="19765" y="28425"/>
                    <a:pt x="20027" y="28758"/>
                    <a:pt x="20241" y="29091"/>
                  </a:cubicBezTo>
                  <a:cubicBezTo>
                    <a:pt x="20408" y="29329"/>
                    <a:pt x="20598" y="29556"/>
                    <a:pt x="20681" y="29865"/>
                  </a:cubicBezTo>
                  <a:cubicBezTo>
                    <a:pt x="20717" y="30080"/>
                    <a:pt x="20765" y="30306"/>
                    <a:pt x="20622" y="30496"/>
                  </a:cubicBezTo>
                  <a:cubicBezTo>
                    <a:pt x="20527" y="30603"/>
                    <a:pt x="20408" y="30687"/>
                    <a:pt x="20300" y="30782"/>
                  </a:cubicBezTo>
                  <a:cubicBezTo>
                    <a:pt x="20027" y="30996"/>
                    <a:pt x="19741" y="31234"/>
                    <a:pt x="19396" y="31377"/>
                  </a:cubicBezTo>
                  <a:cubicBezTo>
                    <a:pt x="19372" y="31389"/>
                    <a:pt x="19324" y="31437"/>
                    <a:pt x="19288" y="31461"/>
                  </a:cubicBezTo>
                  <a:cubicBezTo>
                    <a:pt x="19336" y="31473"/>
                    <a:pt x="19396" y="31520"/>
                    <a:pt x="19443" y="31520"/>
                  </a:cubicBezTo>
                  <a:cubicBezTo>
                    <a:pt x="19646" y="31508"/>
                    <a:pt x="19860" y="31461"/>
                    <a:pt x="20027" y="31330"/>
                  </a:cubicBezTo>
                  <a:cubicBezTo>
                    <a:pt x="20229" y="31175"/>
                    <a:pt x="20443" y="31032"/>
                    <a:pt x="20634" y="30865"/>
                  </a:cubicBezTo>
                  <a:cubicBezTo>
                    <a:pt x="20717" y="30794"/>
                    <a:pt x="20836" y="30723"/>
                    <a:pt x="20884" y="30615"/>
                  </a:cubicBezTo>
                  <a:cubicBezTo>
                    <a:pt x="20979" y="30377"/>
                    <a:pt x="21098" y="30139"/>
                    <a:pt x="20979" y="29865"/>
                  </a:cubicBezTo>
                  <a:cubicBezTo>
                    <a:pt x="20884" y="29663"/>
                    <a:pt x="20872" y="29425"/>
                    <a:pt x="20693" y="29246"/>
                  </a:cubicBezTo>
                  <a:cubicBezTo>
                    <a:pt x="20598" y="29151"/>
                    <a:pt x="20527" y="29032"/>
                    <a:pt x="20455" y="28913"/>
                  </a:cubicBezTo>
                  <a:cubicBezTo>
                    <a:pt x="20348" y="28782"/>
                    <a:pt x="20277" y="28651"/>
                    <a:pt x="20169" y="28532"/>
                  </a:cubicBezTo>
                  <a:cubicBezTo>
                    <a:pt x="19824" y="28127"/>
                    <a:pt x="19622" y="27651"/>
                    <a:pt x="19503" y="27127"/>
                  </a:cubicBezTo>
                  <a:cubicBezTo>
                    <a:pt x="19467" y="27008"/>
                    <a:pt x="19467" y="26889"/>
                    <a:pt x="19610" y="26793"/>
                  </a:cubicBezTo>
                  <a:cubicBezTo>
                    <a:pt x="19729" y="26698"/>
                    <a:pt x="19848" y="26567"/>
                    <a:pt x="19943" y="26448"/>
                  </a:cubicBezTo>
                  <a:cubicBezTo>
                    <a:pt x="20277" y="26079"/>
                    <a:pt x="20586" y="25698"/>
                    <a:pt x="20896" y="25329"/>
                  </a:cubicBezTo>
                  <a:cubicBezTo>
                    <a:pt x="21003" y="25198"/>
                    <a:pt x="21134" y="25091"/>
                    <a:pt x="21229" y="24948"/>
                  </a:cubicBezTo>
                  <a:cubicBezTo>
                    <a:pt x="21360" y="24734"/>
                    <a:pt x="21491" y="24496"/>
                    <a:pt x="21598" y="24269"/>
                  </a:cubicBezTo>
                  <a:cubicBezTo>
                    <a:pt x="21729" y="23996"/>
                    <a:pt x="21836" y="23710"/>
                    <a:pt x="21955" y="23412"/>
                  </a:cubicBezTo>
                  <a:cubicBezTo>
                    <a:pt x="22003" y="23281"/>
                    <a:pt x="22051" y="23126"/>
                    <a:pt x="22074" y="22995"/>
                  </a:cubicBezTo>
                  <a:cubicBezTo>
                    <a:pt x="22122" y="22817"/>
                    <a:pt x="22170" y="22650"/>
                    <a:pt x="22193" y="22472"/>
                  </a:cubicBezTo>
                  <a:cubicBezTo>
                    <a:pt x="22205" y="22400"/>
                    <a:pt x="22193" y="22305"/>
                    <a:pt x="22205" y="22221"/>
                  </a:cubicBezTo>
                  <a:cubicBezTo>
                    <a:pt x="22253" y="21924"/>
                    <a:pt x="22241" y="21638"/>
                    <a:pt x="22193" y="21352"/>
                  </a:cubicBezTo>
                  <a:cubicBezTo>
                    <a:pt x="22122" y="20817"/>
                    <a:pt x="21967" y="20305"/>
                    <a:pt x="21705" y="19828"/>
                  </a:cubicBezTo>
                  <a:cubicBezTo>
                    <a:pt x="21586" y="19602"/>
                    <a:pt x="21408" y="19412"/>
                    <a:pt x="21253" y="19197"/>
                  </a:cubicBezTo>
                  <a:cubicBezTo>
                    <a:pt x="21229" y="19138"/>
                    <a:pt x="21229" y="19066"/>
                    <a:pt x="21241" y="19007"/>
                  </a:cubicBezTo>
                  <a:cubicBezTo>
                    <a:pt x="21289" y="18900"/>
                    <a:pt x="21360" y="18816"/>
                    <a:pt x="21408" y="18709"/>
                  </a:cubicBezTo>
                  <a:cubicBezTo>
                    <a:pt x="21467" y="18590"/>
                    <a:pt x="21539" y="18483"/>
                    <a:pt x="21551" y="18364"/>
                  </a:cubicBezTo>
                  <a:cubicBezTo>
                    <a:pt x="21598" y="18126"/>
                    <a:pt x="21634" y="17876"/>
                    <a:pt x="21634" y="17638"/>
                  </a:cubicBezTo>
                  <a:cubicBezTo>
                    <a:pt x="21646" y="17352"/>
                    <a:pt x="21729" y="17090"/>
                    <a:pt x="21789" y="16816"/>
                  </a:cubicBezTo>
                  <a:cubicBezTo>
                    <a:pt x="21824" y="16685"/>
                    <a:pt x="21848" y="16554"/>
                    <a:pt x="21836" y="16435"/>
                  </a:cubicBezTo>
                  <a:cubicBezTo>
                    <a:pt x="21812" y="16137"/>
                    <a:pt x="21765" y="15840"/>
                    <a:pt x="21717" y="15542"/>
                  </a:cubicBezTo>
                  <a:cubicBezTo>
                    <a:pt x="21670" y="15268"/>
                    <a:pt x="21646" y="15006"/>
                    <a:pt x="21574" y="14744"/>
                  </a:cubicBezTo>
                  <a:cubicBezTo>
                    <a:pt x="21491" y="14471"/>
                    <a:pt x="21396" y="14185"/>
                    <a:pt x="21289" y="13899"/>
                  </a:cubicBezTo>
                  <a:cubicBezTo>
                    <a:pt x="21229" y="13756"/>
                    <a:pt x="21158" y="13589"/>
                    <a:pt x="21074" y="13435"/>
                  </a:cubicBezTo>
                  <a:cubicBezTo>
                    <a:pt x="21003" y="13280"/>
                    <a:pt x="20943" y="13125"/>
                    <a:pt x="20872" y="12982"/>
                  </a:cubicBezTo>
                  <a:cubicBezTo>
                    <a:pt x="20646" y="12506"/>
                    <a:pt x="20288" y="12101"/>
                    <a:pt x="19943" y="11696"/>
                  </a:cubicBezTo>
                  <a:cubicBezTo>
                    <a:pt x="19907" y="11637"/>
                    <a:pt x="19824" y="11589"/>
                    <a:pt x="19788" y="11518"/>
                  </a:cubicBezTo>
                  <a:cubicBezTo>
                    <a:pt x="19491" y="11053"/>
                    <a:pt x="19217" y="10577"/>
                    <a:pt x="18812" y="10220"/>
                  </a:cubicBezTo>
                  <a:cubicBezTo>
                    <a:pt x="18681" y="10089"/>
                    <a:pt x="18503" y="10006"/>
                    <a:pt x="18360" y="9887"/>
                  </a:cubicBezTo>
                  <a:cubicBezTo>
                    <a:pt x="18276" y="9827"/>
                    <a:pt x="18205" y="9779"/>
                    <a:pt x="18145" y="9708"/>
                  </a:cubicBezTo>
                  <a:cubicBezTo>
                    <a:pt x="18038" y="9589"/>
                    <a:pt x="17967" y="9446"/>
                    <a:pt x="17860" y="9327"/>
                  </a:cubicBezTo>
                  <a:cubicBezTo>
                    <a:pt x="17788" y="9244"/>
                    <a:pt x="17717" y="9184"/>
                    <a:pt x="17657" y="9089"/>
                  </a:cubicBezTo>
                  <a:cubicBezTo>
                    <a:pt x="17467" y="8827"/>
                    <a:pt x="17300" y="8529"/>
                    <a:pt x="17062" y="8291"/>
                  </a:cubicBezTo>
                  <a:cubicBezTo>
                    <a:pt x="16848" y="8065"/>
                    <a:pt x="16574" y="7922"/>
                    <a:pt x="16312" y="7744"/>
                  </a:cubicBezTo>
                  <a:cubicBezTo>
                    <a:pt x="16121" y="7601"/>
                    <a:pt x="15943" y="7482"/>
                    <a:pt x="15752" y="7363"/>
                  </a:cubicBezTo>
                  <a:cubicBezTo>
                    <a:pt x="15466" y="7172"/>
                    <a:pt x="15169" y="6993"/>
                    <a:pt x="14871" y="6815"/>
                  </a:cubicBezTo>
                  <a:cubicBezTo>
                    <a:pt x="14764" y="6755"/>
                    <a:pt x="14681" y="6684"/>
                    <a:pt x="14573" y="6612"/>
                  </a:cubicBezTo>
                  <a:cubicBezTo>
                    <a:pt x="14514" y="6565"/>
                    <a:pt x="14454" y="6505"/>
                    <a:pt x="14383" y="6470"/>
                  </a:cubicBezTo>
                  <a:cubicBezTo>
                    <a:pt x="14204" y="6398"/>
                    <a:pt x="14014" y="6327"/>
                    <a:pt x="13835" y="6231"/>
                  </a:cubicBezTo>
                  <a:cubicBezTo>
                    <a:pt x="13692" y="6172"/>
                    <a:pt x="13597" y="6089"/>
                    <a:pt x="13478" y="6017"/>
                  </a:cubicBezTo>
                  <a:cubicBezTo>
                    <a:pt x="13359" y="5934"/>
                    <a:pt x="13240" y="5862"/>
                    <a:pt x="13133" y="5779"/>
                  </a:cubicBezTo>
                  <a:cubicBezTo>
                    <a:pt x="13085" y="5743"/>
                    <a:pt x="13061" y="5672"/>
                    <a:pt x="13038" y="5612"/>
                  </a:cubicBezTo>
                  <a:cubicBezTo>
                    <a:pt x="12954" y="5219"/>
                    <a:pt x="13157" y="4922"/>
                    <a:pt x="13395" y="4684"/>
                  </a:cubicBezTo>
                  <a:cubicBezTo>
                    <a:pt x="13562" y="4517"/>
                    <a:pt x="13777" y="4406"/>
                    <a:pt x="14028" y="4406"/>
                  </a:cubicBezTo>
                  <a:cubicBezTo>
                    <a:pt x="14082" y="4406"/>
                    <a:pt x="14136" y="4411"/>
                    <a:pt x="14192" y="4422"/>
                  </a:cubicBezTo>
                  <a:cubicBezTo>
                    <a:pt x="14276" y="4434"/>
                    <a:pt x="14371" y="4434"/>
                    <a:pt x="14454" y="4434"/>
                  </a:cubicBezTo>
                  <a:cubicBezTo>
                    <a:pt x="14645" y="4434"/>
                    <a:pt x="14824" y="4445"/>
                    <a:pt x="14990" y="4565"/>
                  </a:cubicBezTo>
                  <a:cubicBezTo>
                    <a:pt x="15097" y="4648"/>
                    <a:pt x="15205" y="4707"/>
                    <a:pt x="15300" y="4743"/>
                  </a:cubicBezTo>
                  <a:cubicBezTo>
                    <a:pt x="15378" y="4773"/>
                    <a:pt x="15448" y="4794"/>
                    <a:pt x="15524" y="4794"/>
                  </a:cubicBezTo>
                  <a:cubicBezTo>
                    <a:pt x="15540" y="4794"/>
                    <a:pt x="15557" y="4793"/>
                    <a:pt x="15574" y="4791"/>
                  </a:cubicBezTo>
                  <a:cubicBezTo>
                    <a:pt x="15628" y="4778"/>
                    <a:pt x="15681" y="4773"/>
                    <a:pt x="15732" y="4773"/>
                  </a:cubicBezTo>
                  <a:cubicBezTo>
                    <a:pt x="15926" y="4773"/>
                    <a:pt x="16097" y="4854"/>
                    <a:pt x="16276" y="4957"/>
                  </a:cubicBezTo>
                  <a:cubicBezTo>
                    <a:pt x="16445" y="5077"/>
                    <a:pt x="16631" y="5213"/>
                    <a:pt x="16861" y="5213"/>
                  </a:cubicBezTo>
                  <a:cubicBezTo>
                    <a:pt x="16906" y="5213"/>
                    <a:pt x="16953" y="5207"/>
                    <a:pt x="17002" y="5196"/>
                  </a:cubicBezTo>
                  <a:cubicBezTo>
                    <a:pt x="17014" y="5196"/>
                    <a:pt x="17050" y="5207"/>
                    <a:pt x="17062" y="5207"/>
                  </a:cubicBezTo>
                  <a:lnTo>
                    <a:pt x="17824" y="5434"/>
                  </a:lnTo>
                  <a:cubicBezTo>
                    <a:pt x="17967" y="5481"/>
                    <a:pt x="18133" y="5481"/>
                    <a:pt x="18264" y="5553"/>
                  </a:cubicBezTo>
                  <a:cubicBezTo>
                    <a:pt x="18455" y="5636"/>
                    <a:pt x="18634" y="5791"/>
                    <a:pt x="18812" y="5910"/>
                  </a:cubicBezTo>
                  <a:cubicBezTo>
                    <a:pt x="18967" y="6017"/>
                    <a:pt x="19134" y="6089"/>
                    <a:pt x="19312" y="6089"/>
                  </a:cubicBezTo>
                  <a:cubicBezTo>
                    <a:pt x="19396" y="6100"/>
                    <a:pt x="19503" y="6100"/>
                    <a:pt x="19574" y="6136"/>
                  </a:cubicBezTo>
                  <a:cubicBezTo>
                    <a:pt x="19753" y="6196"/>
                    <a:pt x="19919" y="6279"/>
                    <a:pt x="20098" y="6350"/>
                  </a:cubicBezTo>
                  <a:cubicBezTo>
                    <a:pt x="20156" y="6380"/>
                    <a:pt x="20230" y="6416"/>
                    <a:pt x="20287" y="6416"/>
                  </a:cubicBezTo>
                  <a:cubicBezTo>
                    <a:pt x="20301" y="6416"/>
                    <a:pt x="20313" y="6414"/>
                    <a:pt x="20324" y="6410"/>
                  </a:cubicBezTo>
                  <a:cubicBezTo>
                    <a:pt x="20622" y="6327"/>
                    <a:pt x="20931" y="6231"/>
                    <a:pt x="21217" y="6100"/>
                  </a:cubicBezTo>
                  <a:cubicBezTo>
                    <a:pt x="21408" y="6017"/>
                    <a:pt x="21574" y="5862"/>
                    <a:pt x="21729" y="5731"/>
                  </a:cubicBezTo>
                  <a:cubicBezTo>
                    <a:pt x="21836" y="5636"/>
                    <a:pt x="21943" y="5553"/>
                    <a:pt x="22027" y="5446"/>
                  </a:cubicBezTo>
                  <a:cubicBezTo>
                    <a:pt x="22170" y="5303"/>
                    <a:pt x="22301" y="5148"/>
                    <a:pt x="22432" y="4981"/>
                  </a:cubicBezTo>
                  <a:cubicBezTo>
                    <a:pt x="22479" y="4946"/>
                    <a:pt x="22527" y="4886"/>
                    <a:pt x="22551" y="4826"/>
                  </a:cubicBezTo>
                  <a:cubicBezTo>
                    <a:pt x="22729" y="4326"/>
                    <a:pt x="22848" y="3838"/>
                    <a:pt x="22717" y="3314"/>
                  </a:cubicBezTo>
                  <a:cubicBezTo>
                    <a:pt x="22682" y="3195"/>
                    <a:pt x="22646" y="3076"/>
                    <a:pt x="22586" y="2981"/>
                  </a:cubicBezTo>
                  <a:cubicBezTo>
                    <a:pt x="22503" y="2862"/>
                    <a:pt x="22408" y="2779"/>
                    <a:pt x="22348" y="2660"/>
                  </a:cubicBezTo>
                  <a:cubicBezTo>
                    <a:pt x="22205" y="2410"/>
                    <a:pt x="21967" y="2290"/>
                    <a:pt x="21753" y="2171"/>
                  </a:cubicBezTo>
                  <a:cubicBezTo>
                    <a:pt x="21455" y="2005"/>
                    <a:pt x="21134" y="1862"/>
                    <a:pt x="20836" y="1695"/>
                  </a:cubicBezTo>
                  <a:cubicBezTo>
                    <a:pt x="20753" y="1648"/>
                    <a:pt x="20681" y="1564"/>
                    <a:pt x="20586" y="1517"/>
                  </a:cubicBezTo>
                  <a:cubicBezTo>
                    <a:pt x="20419" y="1433"/>
                    <a:pt x="20241" y="1350"/>
                    <a:pt x="20062" y="1278"/>
                  </a:cubicBezTo>
                  <a:cubicBezTo>
                    <a:pt x="19765" y="1136"/>
                    <a:pt x="19455" y="1040"/>
                    <a:pt x="19134" y="981"/>
                  </a:cubicBezTo>
                  <a:cubicBezTo>
                    <a:pt x="18872" y="933"/>
                    <a:pt x="18634" y="850"/>
                    <a:pt x="18383" y="790"/>
                  </a:cubicBezTo>
                  <a:cubicBezTo>
                    <a:pt x="18205" y="743"/>
                    <a:pt x="18014" y="719"/>
                    <a:pt x="17836" y="671"/>
                  </a:cubicBezTo>
                  <a:cubicBezTo>
                    <a:pt x="17669" y="624"/>
                    <a:pt x="17502" y="612"/>
                    <a:pt x="17348" y="564"/>
                  </a:cubicBezTo>
                  <a:cubicBezTo>
                    <a:pt x="16931" y="445"/>
                    <a:pt x="16526" y="278"/>
                    <a:pt x="16109" y="159"/>
                  </a:cubicBezTo>
                  <a:cubicBezTo>
                    <a:pt x="15794" y="75"/>
                    <a:pt x="15479" y="0"/>
                    <a:pt x="15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7" name="Google Shape;46607;p69"/>
            <p:cNvSpPr/>
            <p:nvPr/>
          </p:nvSpPr>
          <p:spPr>
            <a:xfrm>
              <a:off x="6531750" y="1522925"/>
              <a:ext cx="281325" cy="299600"/>
            </a:xfrm>
            <a:custGeom>
              <a:avLst/>
              <a:gdLst/>
              <a:ahLst/>
              <a:cxnLst/>
              <a:rect l="l" t="t" r="r" b="b"/>
              <a:pathLst>
                <a:path w="11253" h="11984" extrusionOk="0">
                  <a:moveTo>
                    <a:pt x="8585" y="1"/>
                  </a:moveTo>
                  <a:cubicBezTo>
                    <a:pt x="8561" y="49"/>
                    <a:pt x="8514" y="120"/>
                    <a:pt x="8526" y="156"/>
                  </a:cubicBezTo>
                  <a:cubicBezTo>
                    <a:pt x="8633" y="406"/>
                    <a:pt x="8538" y="632"/>
                    <a:pt x="8407" y="834"/>
                  </a:cubicBezTo>
                  <a:cubicBezTo>
                    <a:pt x="8240" y="1096"/>
                    <a:pt x="8085" y="1334"/>
                    <a:pt x="7918" y="1573"/>
                  </a:cubicBezTo>
                  <a:cubicBezTo>
                    <a:pt x="7799" y="1763"/>
                    <a:pt x="7680" y="1942"/>
                    <a:pt x="7585" y="2144"/>
                  </a:cubicBezTo>
                  <a:cubicBezTo>
                    <a:pt x="7383" y="2668"/>
                    <a:pt x="7216" y="3204"/>
                    <a:pt x="7133" y="3775"/>
                  </a:cubicBezTo>
                  <a:cubicBezTo>
                    <a:pt x="7109" y="3847"/>
                    <a:pt x="7073" y="3930"/>
                    <a:pt x="7085" y="4013"/>
                  </a:cubicBezTo>
                  <a:cubicBezTo>
                    <a:pt x="7097" y="4144"/>
                    <a:pt x="7037" y="4228"/>
                    <a:pt x="6954" y="4275"/>
                  </a:cubicBezTo>
                  <a:cubicBezTo>
                    <a:pt x="6680" y="4394"/>
                    <a:pt x="6418" y="4525"/>
                    <a:pt x="6097" y="4525"/>
                  </a:cubicBezTo>
                  <a:cubicBezTo>
                    <a:pt x="5859" y="4513"/>
                    <a:pt x="5621" y="4490"/>
                    <a:pt x="5382" y="4466"/>
                  </a:cubicBezTo>
                  <a:cubicBezTo>
                    <a:pt x="5311" y="4454"/>
                    <a:pt x="5263" y="4430"/>
                    <a:pt x="5240" y="4335"/>
                  </a:cubicBezTo>
                  <a:cubicBezTo>
                    <a:pt x="5204" y="4228"/>
                    <a:pt x="5144" y="4132"/>
                    <a:pt x="5085" y="4025"/>
                  </a:cubicBezTo>
                  <a:cubicBezTo>
                    <a:pt x="4989" y="3847"/>
                    <a:pt x="4870" y="3680"/>
                    <a:pt x="4763" y="3501"/>
                  </a:cubicBezTo>
                  <a:cubicBezTo>
                    <a:pt x="4728" y="3454"/>
                    <a:pt x="4716" y="3418"/>
                    <a:pt x="4692" y="3370"/>
                  </a:cubicBezTo>
                  <a:cubicBezTo>
                    <a:pt x="4668" y="3370"/>
                    <a:pt x="4656" y="3382"/>
                    <a:pt x="4644" y="3382"/>
                  </a:cubicBezTo>
                  <a:cubicBezTo>
                    <a:pt x="4656" y="3430"/>
                    <a:pt x="4668" y="3489"/>
                    <a:pt x="4692" y="3537"/>
                  </a:cubicBezTo>
                  <a:cubicBezTo>
                    <a:pt x="4716" y="3609"/>
                    <a:pt x="4775" y="3668"/>
                    <a:pt x="4811" y="3739"/>
                  </a:cubicBezTo>
                  <a:cubicBezTo>
                    <a:pt x="4823" y="3775"/>
                    <a:pt x="4823" y="3811"/>
                    <a:pt x="4823" y="3847"/>
                  </a:cubicBezTo>
                  <a:cubicBezTo>
                    <a:pt x="4823" y="3906"/>
                    <a:pt x="4823" y="3978"/>
                    <a:pt x="4835" y="4037"/>
                  </a:cubicBezTo>
                  <a:cubicBezTo>
                    <a:pt x="4882" y="4156"/>
                    <a:pt x="4942" y="4275"/>
                    <a:pt x="4978" y="4394"/>
                  </a:cubicBezTo>
                  <a:cubicBezTo>
                    <a:pt x="5013" y="4466"/>
                    <a:pt x="5001" y="4549"/>
                    <a:pt x="5025" y="4621"/>
                  </a:cubicBezTo>
                  <a:cubicBezTo>
                    <a:pt x="5085" y="4763"/>
                    <a:pt x="5156" y="4930"/>
                    <a:pt x="5192" y="5097"/>
                  </a:cubicBezTo>
                  <a:cubicBezTo>
                    <a:pt x="5263" y="5442"/>
                    <a:pt x="5323" y="5799"/>
                    <a:pt x="5370" y="6133"/>
                  </a:cubicBezTo>
                  <a:cubicBezTo>
                    <a:pt x="5382" y="6240"/>
                    <a:pt x="5370" y="6359"/>
                    <a:pt x="5335" y="6454"/>
                  </a:cubicBezTo>
                  <a:cubicBezTo>
                    <a:pt x="5299" y="6597"/>
                    <a:pt x="5204" y="6764"/>
                    <a:pt x="5132" y="6907"/>
                  </a:cubicBezTo>
                  <a:cubicBezTo>
                    <a:pt x="5025" y="7133"/>
                    <a:pt x="4918" y="7359"/>
                    <a:pt x="4787" y="7561"/>
                  </a:cubicBezTo>
                  <a:cubicBezTo>
                    <a:pt x="4608" y="7835"/>
                    <a:pt x="4430" y="8121"/>
                    <a:pt x="4251" y="8383"/>
                  </a:cubicBezTo>
                  <a:cubicBezTo>
                    <a:pt x="4120" y="8597"/>
                    <a:pt x="3966" y="8788"/>
                    <a:pt x="3835" y="8990"/>
                  </a:cubicBezTo>
                  <a:lnTo>
                    <a:pt x="3704" y="9216"/>
                  </a:lnTo>
                  <a:cubicBezTo>
                    <a:pt x="3549" y="9490"/>
                    <a:pt x="3418" y="9764"/>
                    <a:pt x="3275" y="10050"/>
                  </a:cubicBezTo>
                  <a:cubicBezTo>
                    <a:pt x="3096" y="10395"/>
                    <a:pt x="2918" y="10752"/>
                    <a:pt x="2739" y="11098"/>
                  </a:cubicBezTo>
                  <a:cubicBezTo>
                    <a:pt x="2703" y="11169"/>
                    <a:pt x="2632" y="11229"/>
                    <a:pt x="2584" y="11288"/>
                  </a:cubicBezTo>
                  <a:cubicBezTo>
                    <a:pt x="2525" y="11240"/>
                    <a:pt x="2477" y="11193"/>
                    <a:pt x="2418" y="11157"/>
                  </a:cubicBezTo>
                  <a:cubicBezTo>
                    <a:pt x="2525" y="10871"/>
                    <a:pt x="2644" y="10562"/>
                    <a:pt x="2751" y="10264"/>
                  </a:cubicBezTo>
                  <a:cubicBezTo>
                    <a:pt x="2739" y="10264"/>
                    <a:pt x="2715" y="10240"/>
                    <a:pt x="2703" y="10240"/>
                  </a:cubicBezTo>
                  <a:cubicBezTo>
                    <a:pt x="2620" y="10455"/>
                    <a:pt x="2525" y="10657"/>
                    <a:pt x="2453" y="10871"/>
                  </a:cubicBezTo>
                  <a:cubicBezTo>
                    <a:pt x="2382" y="11098"/>
                    <a:pt x="2382" y="11359"/>
                    <a:pt x="2096" y="11467"/>
                  </a:cubicBezTo>
                  <a:cubicBezTo>
                    <a:pt x="2084" y="11479"/>
                    <a:pt x="2084" y="11490"/>
                    <a:pt x="2061" y="11514"/>
                  </a:cubicBezTo>
                  <a:cubicBezTo>
                    <a:pt x="1926" y="11679"/>
                    <a:pt x="1739" y="11719"/>
                    <a:pt x="1536" y="11719"/>
                  </a:cubicBezTo>
                  <a:cubicBezTo>
                    <a:pt x="1505" y="11719"/>
                    <a:pt x="1473" y="11718"/>
                    <a:pt x="1441" y="11717"/>
                  </a:cubicBezTo>
                  <a:cubicBezTo>
                    <a:pt x="1453" y="11574"/>
                    <a:pt x="1501" y="11431"/>
                    <a:pt x="1632" y="11371"/>
                  </a:cubicBezTo>
                  <a:cubicBezTo>
                    <a:pt x="1703" y="11336"/>
                    <a:pt x="1739" y="11288"/>
                    <a:pt x="1691" y="11229"/>
                  </a:cubicBezTo>
                  <a:cubicBezTo>
                    <a:pt x="1674" y="11203"/>
                    <a:pt x="1614" y="11183"/>
                    <a:pt x="1568" y="11183"/>
                  </a:cubicBezTo>
                  <a:cubicBezTo>
                    <a:pt x="1550" y="11183"/>
                    <a:pt x="1535" y="11186"/>
                    <a:pt x="1525" y="11193"/>
                  </a:cubicBezTo>
                  <a:cubicBezTo>
                    <a:pt x="1441" y="11276"/>
                    <a:pt x="1370" y="11359"/>
                    <a:pt x="1275" y="11455"/>
                  </a:cubicBezTo>
                  <a:cubicBezTo>
                    <a:pt x="1251" y="11467"/>
                    <a:pt x="1227" y="11514"/>
                    <a:pt x="1203" y="11526"/>
                  </a:cubicBezTo>
                  <a:cubicBezTo>
                    <a:pt x="1049" y="11586"/>
                    <a:pt x="906" y="11657"/>
                    <a:pt x="739" y="11693"/>
                  </a:cubicBezTo>
                  <a:cubicBezTo>
                    <a:pt x="703" y="11697"/>
                    <a:pt x="666" y="11698"/>
                    <a:pt x="629" y="11698"/>
                  </a:cubicBezTo>
                  <a:cubicBezTo>
                    <a:pt x="555" y="11698"/>
                    <a:pt x="481" y="11693"/>
                    <a:pt x="417" y="11693"/>
                  </a:cubicBezTo>
                  <a:lnTo>
                    <a:pt x="417" y="11645"/>
                  </a:lnTo>
                  <a:cubicBezTo>
                    <a:pt x="596" y="11407"/>
                    <a:pt x="798" y="11229"/>
                    <a:pt x="1132" y="11217"/>
                  </a:cubicBezTo>
                  <a:cubicBezTo>
                    <a:pt x="1179" y="11217"/>
                    <a:pt x="1215" y="11157"/>
                    <a:pt x="1263" y="11121"/>
                  </a:cubicBezTo>
                  <a:cubicBezTo>
                    <a:pt x="1215" y="11098"/>
                    <a:pt x="1191" y="11038"/>
                    <a:pt x="1144" y="11038"/>
                  </a:cubicBezTo>
                  <a:cubicBezTo>
                    <a:pt x="1101" y="11033"/>
                    <a:pt x="1059" y="11030"/>
                    <a:pt x="1017" y="11030"/>
                  </a:cubicBezTo>
                  <a:cubicBezTo>
                    <a:pt x="874" y="11030"/>
                    <a:pt x="737" y="11065"/>
                    <a:pt x="608" y="11157"/>
                  </a:cubicBezTo>
                  <a:cubicBezTo>
                    <a:pt x="489" y="11252"/>
                    <a:pt x="358" y="11371"/>
                    <a:pt x="227" y="11479"/>
                  </a:cubicBezTo>
                  <a:cubicBezTo>
                    <a:pt x="179" y="11467"/>
                    <a:pt x="132" y="11431"/>
                    <a:pt x="72" y="11419"/>
                  </a:cubicBezTo>
                  <a:lnTo>
                    <a:pt x="72" y="11419"/>
                  </a:lnTo>
                  <a:cubicBezTo>
                    <a:pt x="1" y="11586"/>
                    <a:pt x="144" y="11681"/>
                    <a:pt x="167" y="11812"/>
                  </a:cubicBezTo>
                  <a:cubicBezTo>
                    <a:pt x="326" y="11874"/>
                    <a:pt x="485" y="11974"/>
                    <a:pt x="658" y="11974"/>
                  </a:cubicBezTo>
                  <a:cubicBezTo>
                    <a:pt x="718" y="11974"/>
                    <a:pt x="781" y="11962"/>
                    <a:pt x="846" y="11931"/>
                  </a:cubicBezTo>
                  <a:cubicBezTo>
                    <a:pt x="965" y="11871"/>
                    <a:pt x="1096" y="11836"/>
                    <a:pt x="1227" y="11776"/>
                  </a:cubicBezTo>
                  <a:cubicBezTo>
                    <a:pt x="1275" y="11955"/>
                    <a:pt x="1406" y="11979"/>
                    <a:pt x="1560" y="11979"/>
                  </a:cubicBezTo>
                  <a:cubicBezTo>
                    <a:pt x="1600" y="11979"/>
                    <a:pt x="1635" y="11984"/>
                    <a:pt x="1664" y="11984"/>
                  </a:cubicBezTo>
                  <a:cubicBezTo>
                    <a:pt x="1678" y="11984"/>
                    <a:pt x="1691" y="11983"/>
                    <a:pt x="1703" y="11979"/>
                  </a:cubicBezTo>
                  <a:cubicBezTo>
                    <a:pt x="1882" y="11943"/>
                    <a:pt x="2084" y="11943"/>
                    <a:pt x="2203" y="11776"/>
                  </a:cubicBezTo>
                  <a:cubicBezTo>
                    <a:pt x="2299" y="11657"/>
                    <a:pt x="2406" y="11550"/>
                    <a:pt x="2573" y="11538"/>
                  </a:cubicBezTo>
                  <a:cubicBezTo>
                    <a:pt x="2703" y="11514"/>
                    <a:pt x="2811" y="11455"/>
                    <a:pt x="2894" y="11348"/>
                  </a:cubicBezTo>
                  <a:cubicBezTo>
                    <a:pt x="2965" y="11288"/>
                    <a:pt x="2989" y="11193"/>
                    <a:pt x="3037" y="11121"/>
                  </a:cubicBezTo>
                  <a:cubicBezTo>
                    <a:pt x="3263" y="10740"/>
                    <a:pt x="3465" y="10336"/>
                    <a:pt x="3668" y="9931"/>
                  </a:cubicBezTo>
                  <a:cubicBezTo>
                    <a:pt x="3823" y="9681"/>
                    <a:pt x="3954" y="9407"/>
                    <a:pt x="4108" y="9157"/>
                  </a:cubicBezTo>
                  <a:cubicBezTo>
                    <a:pt x="4180" y="9026"/>
                    <a:pt x="4299" y="8907"/>
                    <a:pt x="4394" y="8776"/>
                  </a:cubicBezTo>
                  <a:cubicBezTo>
                    <a:pt x="4537" y="8538"/>
                    <a:pt x="4668" y="8311"/>
                    <a:pt x="4811" y="8073"/>
                  </a:cubicBezTo>
                  <a:cubicBezTo>
                    <a:pt x="4942" y="7871"/>
                    <a:pt x="5073" y="7657"/>
                    <a:pt x="5192" y="7454"/>
                  </a:cubicBezTo>
                  <a:cubicBezTo>
                    <a:pt x="5311" y="7240"/>
                    <a:pt x="5418" y="7038"/>
                    <a:pt x="5501" y="6823"/>
                  </a:cubicBezTo>
                  <a:cubicBezTo>
                    <a:pt x="5561" y="6692"/>
                    <a:pt x="5644" y="6537"/>
                    <a:pt x="5644" y="6395"/>
                  </a:cubicBezTo>
                  <a:cubicBezTo>
                    <a:pt x="5621" y="6061"/>
                    <a:pt x="5561" y="5740"/>
                    <a:pt x="5525" y="5406"/>
                  </a:cubicBezTo>
                  <a:cubicBezTo>
                    <a:pt x="5490" y="5204"/>
                    <a:pt x="5442" y="5013"/>
                    <a:pt x="5406" y="4787"/>
                  </a:cubicBezTo>
                  <a:lnTo>
                    <a:pt x="5406" y="4787"/>
                  </a:lnTo>
                  <a:cubicBezTo>
                    <a:pt x="5614" y="4816"/>
                    <a:pt x="5817" y="4838"/>
                    <a:pt x="6015" y="4838"/>
                  </a:cubicBezTo>
                  <a:cubicBezTo>
                    <a:pt x="6387" y="4838"/>
                    <a:pt x="6744" y="4762"/>
                    <a:pt x="7085" y="4513"/>
                  </a:cubicBezTo>
                  <a:lnTo>
                    <a:pt x="7085" y="4513"/>
                  </a:lnTo>
                  <a:cubicBezTo>
                    <a:pt x="7025" y="4930"/>
                    <a:pt x="7049" y="5335"/>
                    <a:pt x="7085" y="5704"/>
                  </a:cubicBezTo>
                  <a:cubicBezTo>
                    <a:pt x="7121" y="5990"/>
                    <a:pt x="7168" y="6252"/>
                    <a:pt x="7275" y="6514"/>
                  </a:cubicBezTo>
                  <a:cubicBezTo>
                    <a:pt x="7466" y="6954"/>
                    <a:pt x="7716" y="7407"/>
                    <a:pt x="7954" y="7835"/>
                  </a:cubicBezTo>
                  <a:cubicBezTo>
                    <a:pt x="8109" y="8097"/>
                    <a:pt x="8311" y="8323"/>
                    <a:pt x="8549" y="8514"/>
                  </a:cubicBezTo>
                  <a:cubicBezTo>
                    <a:pt x="8823" y="8728"/>
                    <a:pt x="9109" y="8931"/>
                    <a:pt x="9383" y="9133"/>
                  </a:cubicBezTo>
                  <a:cubicBezTo>
                    <a:pt x="9609" y="9288"/>
                    <a:pt x="9859" y="9407"/>
                    <a:pt x="10121" y="9526"/>
                  </a:cubicBezTo>
                  <a:cubicBezTo>
                    <a:pt x="10395" y="9645"/>
                    <a:pt x="10693" y="9740"/>
                    <a:pt x="10990" y="9859"/>
                  </a:cubicBezTo>
                  <a:cubicBezTo>
                    <a:pt x="11030" y="9879"/>
                    <a:pt x="11065" y="9891"/>
                    <a:pt x="11096" y="9891"/>
                  </a:cubicBezTo>
                  <a:cubicBezTo>
                    <a:pt x="11141" y="9891"/>
                    <a:pt x="11177" y="9867"/>
                    <a:pt x="11205" y="9812"/>
                  </a:cubicBezTo>
                  <a:cubicBezTo>
                    <a:pt x="11252" y="9705"/>
                    <a:pt x="11205" y="9585"/>
                    <a:pt x="11109" y="9562"/>
                  </a:cubicBezTo>
                  <a:cubicBezTo>
                    <a:pt x="11014" y="9514"/>
                    <a:pt x="10907" y="9490"/>
                    <a:pt x="10800" y="9454"/>
                  </a:cubicBezTo>
                  <a:cubicBezTo>
                    <a:pt x="10502" y="9347"/>
                    <a:pt x="10204" y="9264"/>
                    <a:pt x="9919" y="9133"/>
                  </a:cubicBezTo>
                  <a:cubicBezTo>
                    <a:pt x="9692" y="9014"/>
                    <a:pt x="9478" y="8812"/>
                    <a:pt x="9252" y="8681"/>
                  </a:cubicBezTo>
                  <a:cubicBezTo>
                    <a:pt x="8776" y="8395"/>
                    <a:pt x="8383" y="8026"/>
                    <a:pt x="8097" y="7538"/>
                  </a:cubicBezTo>
                  <a:cubicBezTo>
                    <a:pt x="7859" y="7121"/>
                    <a:pt x="7645" y="6668"/>
                    <a:pt x="7466" y="6228"/>
                  </a:cubicBezTo>
                  <a:cubicBezTo>
                    <a:pt x="7383" y="5954"/>
                    <a:pt x="7347" y="5656"/>
                    <a:pt x="7335" y="5383"/>
                  </a:cubicBezTo>
                  <a:cubicBezTo>
                    <a:pt x="7311" y="5002"/>
                    <a:pt x="7323" y="4632"/>
                    <a:pt x="7323" y="4263"/>
                  </a:cubicBezTo>
                  <a:cubicBezTo>
                    <a:pt x="7323" y="4097"/>
                    <a:pt x="7323" y="3930"/>
                    <a:pt x="7347" y="3787"/>
                  </a:cubicBezTo>
                  <a:cubicBezTo>
                    <a:pt x="7430" y="3442"/>
                    <a:pt x="7514" y="3097"/>
                    <a:pt x="7621" y="2775"/>
                  </a:cubicBezTo>
                  <a:cubicBezTo>
                    <a:pt x="7728" y="2442"/>
                    <a:pt x="7823" y="2108"/>
                    <a:pt x="8026" y="1823"/>
                  </a:cubicBezTo>
                  <a:cubicBezTo>
                    <a:pt x="8168" y="1608"/>
                    <a:pt x="8323" y="1370"/>
                    <a:pt x="8454" y="1156"/>
                  </a:cubicBezTo>
                  <a:cubicBezTo>
                    <a:pt x="8538" y="1001"/>
                    <a:pt x="8657" y="834"/>
                    <a:pt x="8740" y="680"/>
                  </a:cubicBezTo>
                  <a:cubicBezTo>
                    <a:pt x="8823" y="501"/>
                    <a:pt x="8835" y="287"/>
                    <a:pt x="8752" y="96"/>
                  </a:cubicBezTo>
                  <a:cubicBezTo>
                    <a:pt x="8740" y="49"/>
                    <a:pt x="8645" y="37"/>
                    <a:pt x="8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8" name="Google Shape;46608;p69"/>
            <p:cNvSpPr/>
            <p:nvPr/>
          </p:nvSpPr>
          <p:spPr>
            <a:xfrm>
              <a:off x="6542175" y="1628575"/>
              <a:ext cx="39325" cy="158100"/>
            </a:xfrm>
            <a:custGeom>
              <a:avLst/>
              <a:gdLst/>
              <a:ahLst/>
              <a:cxnLst/>
              <a:rect l="l" t="t" r="r" b="b"/>
              <a:pathLst>
                <a:path w="1573" h="6324" extrusionOk="0">
                  <a:moveTo>
                    <a:pt x="247" y="0"/>
                  </a:moveTo>
                  <a:cubicBezTo>
                    <a:pt x="228" y="0"/>
                    <a:pt x="208" y="8"/>
                    <a:pt x="191" y="25"/>
                  </a:cubicBezTo>
                  <a:cubicBezTo>
                    <a:pt x="143" y="49"/>
                    <a:pt x="120" y="156"/>
                    <a:pt x="143" y="204"/>
                  </a:cubicBezTo>
                  <a:cubicBezTo>
                    <a:pt x="227" y="335"/>
                    <a:pt x="322" y="454"/>
                    <a:pt x="417" y="585"/>
                  </a:cubicBezTo>
                  <a:cubicBezTo>
                    <a:pt x="679" y="942"/>
                    <a:pt x="965" y="1299"/>
                    <a:pt x="1215" y="1669"/>
                  </a:cubicBezTo>
                  <a:cubicBezTo>
                    <a:pt x="1298" y="1764"/>
                    <a:pt x="1322" y="1907"/>
                    <a:pt x="1322" y="2050"/>
                  </a:cubicBezTo>
                  <a:cubicBezTo>
                    <a:pt x="1322" y="2383"/>
                    <a:pt x="1310" y="2728"/>
                    <a:pt x="1274" y="3073"/>
                  </a:cubicBezTo>
                  <a:cubicBezTo>
                    <a:pt x="1263" y="3216"/>
                    <a:pt x="1251" y="3383"/>
                    <a:pt x="1191" y="3514"/>
                  </a:cubicBezTo>
                  <a:cubicBezTo>
                    <a:pt x="1132" y="3693"/>
                    <a:pt x="1013" y="3847"/>
                    <a:pt x="941" y="4026"/>
                  </a:cubicBezTo>
                  <a:cubicBezTo>
                    <a:pt x="882" y="4193"/>
                    <a:pt x="846" y="4347"/>
                    <a:pt x="786" y="4514"/>
                  </a:cubicBezTo>
                  <a:cubicBezTo>
                    <a:pt x="679" y="4812"/>
                    <a:pt x="584" y="5121"/>
                    <a:pt x="465" y="5419"/>
                  </a:cubicBezTo>
                  <a:cubicBezTo>
                    <a:pt x="358" y="5693"/>
                    <a:pt x="322" y="6038"/>
                    <a:pt x="24" y="6217"/>
                  </a:cubicBezTo>
                  <a:cubicBezTo>
                    <a:pt x="12" y="6229"/>
                    <a:pt x="0" y="6264"/>
                    <a:pt x="0" y="6276"/>
                  </a:cubicBezTo>
                  <a:cubicBezTo>
                    <a:pt x="12" y="6300"/>
                    <a:pt x="60" y="6324"/>
                    <a:pt x="72" y="6324"/>
                  </a:cubicBezTo>
                  <a:cubicBezTo>
                    <a:pt x="167" y="6300"/>
                    <a:pt x="251" y="6288"/>
                    <a:pt x="322" y="6241"/>
                  </a:cubicBezTo>
                  <a:cubicBezTo>
                    <a:pt x="536" y="6110"/>
                    <a:pt x="584" y="5860"/>
                    <a:pt x="655" y="5645"/>
                  </a:cubicBezTo>
                  <a:cubicBezTo>
                    <a:pt x="846" y="5157"/>
                    <a:pt x="1013" y="4669"/>
                    <a:pt x="1191" y="4181"/>
                  </a:cubicBezTo>
                  <a:cubicBezTo>
                    <a:pt x="1203" y="4157"/>
                    <a:pt x="1215" y="4133"/>
                    <a:pt x="1239" y="4097"/>
                  </a:cubicBezTo>
                  <a:cubicBezTo>
                    <a:pt x="1239" y="4097"/>
                    <a:pt x="1251" y="4097"/>
                    <a:pt x="1251" y="4109"/>
                  </a:cubicBezTo>
                  <a:lnTo>
                    <a:pt x="1251" y="4324"/>
                  </a:lnTo>
                  <a:cubicBezTo>
                    <a:pt x="1215" y="4907"/>
                    <a:pt x="1143" y="5479"/>
                    <a:pt x="953" y="6038"/>
                  </a:cubicBezTo>
                  <a:cubicBezTo>
                    <a:pt x="917" y="6121"/>
                    <a:pt x="905" y="6217"/>
                    <a:pt x="1013" y="6229"/>
                  </a:cubicBezTo>
                  <a:cubicBezTo>
                    <a:pt x="1026" y="6231"/>
                    <a:pt x="1040" y="6232"/>
                    <a:pt x="1055" y="6232"/>
                  </a:cubicBezTo>
                  <a:cubicBezTo>
                    <a:pt x="1117" y="6232"/>
                    <a:pt x="1184" y="6206"/>
                    <a:pt x="1203" y="6110"/>
                  </a:cubicBezTo>
                  <a:cubicBezTo>
                    <a:pt x="1274" y="5800"/>
                    <a:pt x="1382" y="5479"/>
                    <a:pt x="1417" y="5157"/>
                  </a:cubicBezTo>
                  <a:cubicBezTo>
                    <a:pt x="1453" y="4812"/>
                    <a:pt x="1536" y="4455"/>
                    <a:pt x="1489" y="4097"/>
                  </a:cubicBezTo>
                  <a:cubicBezTo>
                    <a:pt x="1453" y="3907"/>
                    <a:pt x="1489" y="3716"/>
                    <a:pt x="1489" y="3514"/>
                  </a:cubicBezTo>
                  <a:cubicBezTo>
                    <a:pt x="1489" y="3431"/>
                    <a:pt x="1501" y="3323"/>
                    <a:pt x="1501" y="3240"/>
                  </a:cubicBezTo>
                  <a:lnTo>
                    <a:pt x="1548" y="2169"/>
                  </a:lnTo>
                  <a:cubicBezTo>
                    <a:pt x="1560" y="2002"/>
                    <a:pt x="1572" y="1847"/>
                    <a:pt x="1501" y="1692"/>
                  </a:cubicBezTo>
                  <a:cubicBezTo>
                    <a:pt x="1322" y="1299"/>
                    <a:pt x="1024" y="990"/>
                    <a:pt x="774" y="645"/>
                  </a:cubicBezTo>
                  <a:cubicBezTo>
                    <a:pt x="620" y="454"/>
                    <a:pt x="477" y="264"/>
                    <a:pt x="346" y="61"/>
                  </a:cubicBezTo>
                  <a:cubicBezTo>
                    <a:pt x="316" y="24"/>
                    <a:pt x="281"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9" name="Google Shape;46609;p69"/>
            <p:cNvSpPr/>
            <p:nvPr/>
          </p:nvSpPr>
          <p:spPr>
            <a:xfrm>
              <a:off x="6465975" y="1469650"/>
              <a:ext cx="51525" cy="42100"/>
            </a:xfrm>
            <a:custGeom>
              <a:avLst/>
              <a:gdLst/>
              <a:ahLst/>
              <a:cxnLst/>
              <a:rect l="l" t="t" r="r" b="b"/>
              <a:pathLst>
                <a:path w="2061" h="1684" extrusionOk="0">
                  <a:moveTo>
                    <a:pt x="679" y="513"/>
                  </a:moveTo>
                  <a:lnTo>
                    <a:pt x="679" y="513"/>
                  </a:lnTo>
                  <a:cubicBezTo>
                    <a:pt x="774" y="667"/>
                    <a:pt x="774" y="679"/>
                    <a:pt x="596" y="751"/>
                  </a:cubicBezTo>
                  <a:cubicBezTo>
                    <a:pt x="620" y="667"/>
                    <a:pt x="655" y="608"/>
                    <a:pt x="679" y="513"/>
                  </a:cubicBezTo>
                  <a:close/>
                  <a:moveTo>
                    <a:pt x="930" y="397"/>
                  </a:moveTo>
                  <a:cubicBezTo>
                    <a:pt x="978" y="397"/>
                    <a:pt x="1033" y="412"/>
                    <a:pt x="1096" y="441"/>
                  </a:cubicBezTo>
                  <a:cubicBezTo>
                    <a:pt x="1322" y="560"/>
                    <a:pt x="1358" y="953"/>
                    <a:pt x="1167" y="1108"/>
                  </a:cubicBezTo>
                  <a:cubicBezTo>
                    <a:pt x="1132" y="1143"/>
                    <a:pt x="1064" y="1159"/>
                    <a:pt x="990" y="1159"/>
                  </a:cubicBezTo>
                  <a:cubicBezTo>
                    <a:pt x="886" y="1159"/>
                    <a:pt x="770" y="1128"/>
                    <a:pt x="715" y="1072"/>
                  </a:cubicBezTo>
                  <a:cubicBezTo>
                    <a:pt x="655" y="1013"/>
                    <a:pt x="608" y="929"/>
                    <a:pt x="548" y="846"/>
                  </a:cubicBezTo>
                  <a:cubicBezTo>
                    <a:pt x="616" y="824"/>
                    <a:pt x="672" y="801"/>
                    <a:pt x="721" y="801"/>
                  </a:cubicBezTo>
                  <a:cubicBezTo>
                    <a:pt x="776" y="801"/>
                    <a:pt x="820" y="829"/>
                    <a:pt x="858" y="918"/>
                  </a:cubicBezTo>
                  <a:cubicBezTo>
                    <a:pt x="866" y="949"/>
                    <a:pt x="942" y="965"/>
                    <a:pt x="1000" y="965"/>
                  </a:cubicBezTo>
                  <a:cubicBezTo>
                    <a:pt x="1028" y="965"/>
                    <a:pt x="1052" y="961"/>
                    <a:pt x="1060" y="953"/>
                  </a:cubicBezTo>
                  <a:cubicBezTo>
                    <a:pt x="1108" y="906"/>
                    <a:pt x="1132" y="798"/>
                    <a:pt x="1132" y="727"/>
                  </a:cubicBezTo>
                  <a:cubicBezTo>
                    <a:pt x="1132" y="679"/>
                    <a:pt x="1048" y="620"/>
                    <a:pt x="1013" y="608"/>
                  </a:cubicBezTo>
                  <a:cubicBezTo>
                    <a:pt x="997" y="604"/>
                    <a:pt x="979" y="603"/>
                    <a:pt x="961" y="603"/>
                  </a:cubicBezTo>
                  <a:cubicBezTo>
                    <a:pt x="924" y="603"/>
                    <a:pt x="882" y="608"/>
                    <a:pt x="834" y="608"/>
                  </a:cubicBezTo>
                  <a:cubicBezTo>
                    <a:pt x="810" y="572"/>
                    <a:pt x="786" y="537"/>
                    <a:pt x="751" y="501"/>
                  </a:cubicBezTo>
                  <a:cubicBezTo>
                    <a:pt x="800" y="430"/>
                    <a:pt x="858" y="397"/>
                    <a:pt x="930" y="397"/>
                  </a:cubicBezTo>
                  <a:close/>
                  <a:moveTo>
                    <a:pt x="691" y="1"/>
                  </a:moveTo>
                  <a:cubicBezTo>
                    <a:pt x="572" y="13"/>
                    <a:pt x="453" y="13"/>
                    <a:pt x="393" y="144"/>
                  </a:cubicBezTo>
                  <a:cubicBezTo>
                    <a:pt x="393" y="156"/>
                    <a:pt x="381" y="179"/>
                    <a:pt x="370" y="179"/>
                  </a:cubicBezTo>
                  <a:cubicBezTo>
                    <a:pt x="155" y="191"/>
                    <a:pt x="120" y="382"/>
                    <a:pt x="24" y="513"/>
                  </a:cubicBezTo>
                  <a:cubicBezTo>
                    <a:pt x="0" y="572"/>
                    <a:pt x="12" y="656"/>
                    <a:pt x="0" y="727"/>
                  </a:cubicBezTo>
                  <a:cubicBezTo>
                    <a:pt x="12" y="727"/>
                    <a:pt x="24" y="727"/>
                    <a:pt x="36" y="691"/>
                  </a:cubicBezTo>
                  <a:cubicBezTo>
                    <a:pt x="72" y="656"/>
                    <a:pt x="84" y="620"/>
                    <a:pt x="108" y="572"/>
                  </a:cubicBezTo>
                  <a:cubicBezTo>
                    <a:pt x="131" y="572"/>
                    <a:pt x="131" y="596"/>
                    <a:pt x="143" y="596"/>
                  </a:cubicBezTo>
                  <a:cubicBezTo>
                    <a:pt x="155" y="739"/>
                    <a:pt x="167" y="906"/>
                    <a:pt x="191" y="1084"/>
                  </a:cubicBezTo>
                  <a:cubicBezTo>
                    <a:pt x="245" y="1095"/>
                    <a:pt x="349" y="1145"/>
                    <a:pt x="439" y="1145"/>
                  </a:cubicBezTo>
                  <a:cubicBezTo>
                    <a:pt x="447" y="1145"/>
                    <a:pt x="456" y="1145"/>
                    <a:pt x="465" y="1144"/>
                  </a:cubicBezTo>
                  <a:cubicBezTo>
                    <a:pt x="485" y="1138"/>
                    <a:pt x="502" y="1136"/>
                    <a:pt x="517" y="1136"/>
                  </a:cubicBezTo>
                  <a:cubicBezTo>
                    <a:pt x="601" y="1136"/>
                    <a:pt x="618" y="1212"/>
                    <a:pt x="679" y="1263"/>
                  </a:cubicBezTo>
                  <a:cubicBezTo>
                    <a:pt x="608" y="1275"/>
                    <a:pt x="560" y="1275"/>
                    <a:pt x="489" y="1287"/>
                  </a:cubicBezTo>
                  <a:cubicBezTo>
                    <a:pt x="536" y="1382"/>
                    <a:pt x="536" y="1489"/>
                    <a:pt x="596" y="1513"/>
                  </a:cubicBezTo>
                  <a:cubicBezTo>
                    <a:pt x="751" y="1584"/>
                    <a:pt x="917" y="1632"/>
                    <a:pt x="1096" y="1680"/>
                  </a:cubicBezTo>
                  <a:cubicBezTo>
                    <a:pt x="1108" y="1682"/>
                    <a:pt x="1119" y="1683"/>
                    <a:pt x="1130" y="1683"/>
                  </a:cubicBezTo>
                  <a:cubicBezTo>
                    <a:pt x="1173" y="1683"/>
                    <a:pt x="1203" y="1660"/>
                    <a:pt x="1203" y="1584"/>
                  </a:cubicBezTo>
                  <a:cubicBezTo>
                    <a:pt x="1203" y="1560"/>
                    <a:pt x="1263" y="1513"/>
                    <a:pt x="1286" y="1489"/>
                  </a:cubicBezTo>
                  <a:cubicBezTo>
                    <a:pt x="1334" y="1453"/>
                    <a:pt x="1382" y="1441"/>
                    <a:pt x="1394" y="1441"/>
                  </a:cubicBezTo>
                  <a:cubicBezTo>
                    <a:pt x="1620" y="1489"/>
                    <a:pt x="1822" y="1525"/>
                    <a:pt x="2060" y="1572"/>
                  </a:cubicBezTo>
                  <a:cubicBezTo>
                    <a:pt x="2001" y="1501"/>
                    <a:pt x="1941" y="1453"/>
                    <a:pt x="1929" y="1394"/>
                  </a:cubicBezTo>
                  <a:cubicBezTo>
                    <a:pt x="1822" y="989"/>
                    <a:pt x="1632" y="656"/>
                    <a:pt x="1405" y="310"/>
                  </a:cubicBezTo>
                  <a:cubicBezTo>
                    <a:pt x="1394" y="298"/>
                    <a:pt x="1382" y="275"/>
                    <a:pt x="1346" y="263"/>
                  </a:cubicBezTo>
                  <a:cubicBezTo>
                    <a:pt x="1143" y="179"/>
                    <a:pt x="917" y="156"/>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0" name="Google Shape;46610;p69"/>
            <p:cNvSpPr/>
            <p:nvPr/>
          </p:nvSpPr>
          <p:spPr>
            <a:xfrm>
              <a:off x="6407050" y="1448225"/>
              <a:ext cx="40500" cy="41175"/>
            </a:xfrm>
            <a:custGeom>
              <a:avLst/>
              <a:gdLst/>
              <a:ahLst/>
              <a:cxnLst/>
              <a:rect l="l" t="t" r="r" b="b"/>
              <a:pathLst>
                <a:path w="1620" h="1647" extrusionOk="0">
                  <a:moveTo>
                    <a:pt x="0" y="0"/>
                  </a:moveTo>
                  <a:lnTo>
                    <a:pt x="0" y="0"/>
                  </a:lnTo>
                  <a:cubicBezTo>
                    <a:pt x="12" y="96"/>
                    <a:pt x="0" y="203"/>
                    <a:pt x="48" y="239"/>
                  </a:cubicBezTo>
                  <a:cubicBezTo>
                    <a:pt x="155" y="346"/>
                    <a:pt x="298" y="417"/>
                    <a:pt x="417" y="512"/>
                  </a:cubicBezTo>
                  <a:cubicBezTo>
                    <a:pt x="476" y="560"/>
                    <a:pt x="524" y="596"/>
                    <a:pt x="583" y="643"/>
                  </a:cubicBezTo>
                  <a:cubicBezTo>
                    <a:pt x="583" y="655"/>
                    <a:pt x="572" y="655"/>
                    <a:pt x="572" y="679"/>
                  </a:cubicBezTo>
                  <a:cubicBezTo>
                    <a:pt x="512" y="632"/>
                    <a:pt x="452" y="596"/>
                    <a:pt x="369" y="560"/>
                  </a:cubicBezTo>
                  <a:lnTo>
                    <a:pt x="369" y="560"/>
                  </a:lnTo>
                  <a:cubicBezTo>
                    <a:pt x="369" y="596"/>
                    <a:pt x="393" y="620"/>
                    <a:pt x="393" y="643"/>
                  </a:cubicBezTo>
                  <a:cubicBezTo>
                    <a:pt x="369" y="643"/>
                    <a:pt x="357" y="655"/>
                    <a:pt x="345" y="679"/>
                  </a:cubicBezTo>
                  <a:cubicBezTo>
                    <a:pt x="286" y="596"/>
                    <a:pt x="238" y="524"/>
                    <a:pt x="179" y="453"/>
                  </a:cubicBezTo>
                  <a:cubicBezTo>
                    <a:pt x="155" y="512"/>
                    <a:pt x="131" y="548"/>
                    <a:pt x="119" y="596"/>
                  </a:cubicBezTo>
                  <a:cubicBezTo>
                    <a:pt x="119" y="596"/>
                    <a:pt x="107" y="620"/>
                    <a:pt x="95" y="643"/>
                  </a:cubicBezTo>
                  <a:cubicBezTo>
                    <a:pt x="226" y="762"/>
                    <a:pt x="357" y="893"/>
                    <a:pt x="488" y="1013"/>
                  </a:cubicBezTo>
                  <a:cubicBezTo>
                    <a:pt x="595" y="1108"/>
                    <a:pt x="726" y="1191"/>
                    <a:pt x="845" y="1298"/>
                  </a:cubicBezTo>
                  <a:cubicBezTo>
                    <a:pt x="988" y="1405"/>
                    <a:pt x="1107" y="1536"/>
                    <a:pt x="1238" y="1632"/>
                  </a:cubicBezTo>
                  <a:cubicBezTo>
                    <a:pt x="1268" y="1644"/>
                    <a:pt x="1310" y="1647"/>
                    <a:pt x="1354" y="1647"/>
                  </a:cubicBezTo>
                  <a:cubicBezTo>
                    <a:pt x="1399" y="1647"/>
                    <a:pt x="1447" y="1644"/>
                    <a:pt x="1488" y="1644"/>
                  </a:cubicBezTo>
                  <a:cubicBezTo>
                    <a:pt x="1536" y="1644"/>
                    <a:pt x="1560" y="1608"/>
                    <a:pt x="1607" y="1584"/>
                  </a:cubicBezTo>
                  <a:cubicBezTo>
                    <a:pt x="1619" y="1465"/>
                    <a:pt x="1584" y="1346"/>
                    <a:pt x="1476" y="1239"/>
                  </a:cubicBezTo>
                  <a:cubicBezTo>
                    <a:pt x="1369" y="1155"/>
                    <a:pt x="1286" y="1036"/>
                    <a:pt x="1191" y="929"/>
                  </a:cubicBezTo>
                  <a:cubicBezTo>
                    <a:pt x="1226" y="893"/>
                    <a:pt x="1238" y="882"/>
                    <a:pt x="1262" y="870"/>
                  </a:cubicBezTo>
                  <a:cubicBezTo>
                    <a:pt x="893" y="512"/>
                    <a:pt x="512" y="20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1" name="Google Shape;46611;p69"/>
            <p:cNvSpPr/>
            <p:nvPr/>
          </p:nvSpPr>
          <p:spPr>
            <a:xfrm>
              <a:off x="6786850" y="1435500"/>
              <a:ext cx="52100" cy="7975"/>
            </a:xfrm>
            <a:custGeom>
              <a:avLst/>
              <a:gdLst/>
              <a:ahLst/>
              <a:cxnLst/>
              <a:rect l="l" t="t" r="r" b="b"/>
              <a:pathLst>
                <a:path w="2084" h="319" extrusionOk="0">
                  <a:moveTo>
                    <a:pt x="93" y="1"/>
                  </a:moveTo>
                  <a:cubicBezTo>
                    <a:pt x="48" y="1"/>
                    <a:pt x="16" y="3"/>
                    <a:pt x="0" y="9"/>
                  </a:cubicBezTo>
                  <a:cubicBezTo>
                    <a:pt x="691" y="188"/>
                    <a:pt x="1417" y="93"/>
                    <a:pt x="2084" y="319"/>
                  </a:cubicBezTo>
                  <a:cubicBezTo>
                    <a:pt x="1955" y="223"/>
                    <a:pt x="496"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2" name="Google Shape;46612;p69"/>
            <p:cNvSpPr/>
            <p:nvPr/>
          </p:nvSpPr>
          <p:spPr>
            <a:xfrm>
              <a:off x="6893700" y="1718500"/>
              <a:ext cx="10450" cy="29500"/>
            </a:xfrm>
            <a:custGeom>
              <a:avLst/>
              <a:gdLst/>
              <a:ahLst/>
              <a:cxnLst/>
              <a:rect l="l" t="t" r="r" b="b"/>
              <a:pathLst>
                <a:path w="418" h="1180" extrusionOk="0">
                  <a:moveTo>
                    <a:pt x="132" y="0"/>
                  </a:moveTo>
                  <a:lnTo>
                    <a:pt x="132" y="0"/>
                  </a:lnTo>
                  <a:cubicBezTo>
                    <a:pt x="275" y="322"/>
                    <a:pt x="275" y="667"/>
                    <a:pt x="251" y="1024"/>
                  </a:cubicBezTo>
                  <a:cubicBezTo>
                    <a:pt x="215" y="893"/>
                    <a:pt x="179" y="762"/>
                    <a:pt x="156" y="619"/>
                  </a:cubicBezTo>
                  <a:cubicBezTo>
                    <a:pt x="120" y="488"/>
                    <a:pt x="72" y="358"/>
                    <a:pt x="48" y="227"/>
                  </a:cubicBezTo>
                  <a:cubicBezTo>
                    <a:pt x="36" y="227"/>
                    <a:pt x="13" y="238"/>
                    <a:pt x="1" y="238"/>
                  </a:cubicBezTo>
                  <a:cubicBezTo>
                    <a:pt x="108" y="536"/>
                    <a:pt x="108" y="881"/>
                    <a:pt x="239" y="1179"/>
                  </a:cubicBezTo>
                  <a:cubicBezTo>
                    <a:pt x="417" y="1024"/>
                    <a:pt x="346" y="238"/>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3" name="Google Shape;46613;p69"/>
            <p:cNvSpPr/>
            <p:nvPr/>
          </p:nvSpPr>
          <p:spPr>
            <a:xfrm>
              <a:off x="6727325" y="1579800"/>
              <a:ext cx="16375" cy="50625"/>
            </a:xfrm>
            <a:custGeom>
              <a:avLst/>
              <a:gdLst/>
              <a:ahLst/>
              <a:cxnLst/>
              <a:rect l="l" t="t" r="r" b="b"/>
              <a:pathLst>
                <a:path w="655" h="2025" extrusionOk="0">
                  <a:moveTo>
                    <a:pt x="595" y="0"/>
                  </a:moveTo>
                  <a:cubicBezTo>
                    <a:pt x="572" y="48"/>
                    <a:pt x="524" y="119"/>
                    <a:pt x="500" y="179"/>
                  </a:cubicBezTo>
                  <a:cubicBezTo>
                    <a:pt x="381" y="452"/>
                    <a:pt x="238" y="726"/>
                    <a:pt x="167" y="1024"/>
                  </a:cubicBezTo>
                  <a:cubicBezTo>
                    <a:pt x="95" y="1274"/>
                    <a:pt x="95" y="1536"/>
                    <a:pt x="84" y="1810"/>
                  </a:cubicBezTo>
                  <a:cubicBezTo>
                    <a:pt x="84" y="1869"/>
                    <a:pt x="119" y="1941"/>
                    <a:pt x="143" y="2024"/>
                  </a:cubicBezTo>
                  <a:lnTo>
                    <a:pt x="179" y="2024"/>
                  </a:lnTo>
                  <a:cubicBezTo>
                    <a:pt x="0" y="1274"/>
                    <a:pt x="357" y="667"/>
                    <a:pt x="655" y="24"/>
                  </a:cubicBezTo>
                  <a:cubicBezTo>
                    <a:pt x="643" y="12"/>
                    <a:pt x="631" y="12"/>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4" name="Google Shape;46614;p69"/>
            <p:cNvSpPr/>
            <p:nvPr/>
          </p:nvSpPr>
          <p:spPr>
            <a:xfrm>
              <a:off x="6864250" y="1599425"/>
              <a:ext cx="31275" cy="34025"/>
            </a:xfrm>
            <a:custGeom>
              <a:avLst/>
              <a:gdLst/>
              <a:ahLst/>
              <a:cxnLst/>
              <a:rect l="l" t="t" r="r" b="b"/>
              <a:pathLst>
                <a:path w="1251" h="1361" extrusionOk="0">
                  <a:moveTo>
                    <a:pt x="1250" y="1"/>
                  </a:moveTo>
                  <a:lnTo>
                    <a:pt x="1250" y="1"/>
                  </a:lnTo>
                  <a:cubicBezTo>
                    <a:pt x="869" y="489"/>
                    <a:pt x="595" y="1060"/>
                    <a:pt x="0" y="1358"/>
                  </a:cubicBezTo>
                  <a:cubicBezTo>
                    <a:pt x="8" y="1360"/>
                    <a:pt x="16" y="1361"/>
                    <a:pt x="24" y="1361"/>
                  </a:cubicBezTo>
                  <a:cubicBezTo>
                    <a:pt x="326" y="1361"/>
                    <a:pt x="1227" y="360"/>
                    <a:pt x="1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5" name="Google Shape;46615;p69"/>
            <p:cNvSpPr/>
            <p:nvPr/>
          </p:nvSpPr>
          <p:spPr>
            <a:xfrm>
              <a:off x="6543375" y="1703900"/>
              <a:ext cx="16675" cy="49450"/>
            </a:xfrm>
            <a:custGeom>
              <a:avLst/>
              <a:gdLst/>
              <a:ahLst/>
              <a:cxnLst/>
              <a:rect l="l" t="t" r="r" b="b"/>
              <a:pathLst>
                <a:path w="667" h="1978" extrusionOk="0">
                  <a:moveTo>
                    <a:pt x="607" y="1"/>
                  </a:moveTo>
                  <a:cubicBezTo>
                    <a:pt x="393" y="656"/>
                    <a:pt x="203" y="1311"/>
                    <a:pt x="0" y="1965"/>
                  </a:cubicBezTo>
                  <a:cubicBezTo>
                    <a:pt x="12" y="1965"/>
                    <a:pt x="24" y="1977"/>
                    <a:pt x="60" y="1977"/>
                  </a:cubicBezTo>
                  <a:cubicBezTo>
                    <a:pt x="250" y="1323"/>
                    <a:pt x="453" y="668"/>
                    <a:pt x="667" y="13"/>
                  </a:cubicBezTo>
                  <a:cubicBezTo>
                    <a:pt x="631" y="13"/>
                    <a:pt x="619" y="1"/>
                    <a:pt x="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6" name="Google Shape;46616;p69"/>
            <p:cNvSpPr/>
            <p:nvPr/>
          </p:nvSpPr>
          <p:spPr>
            <a:xfrm>
              <a:off x="6713625" y="1472450"/>
              <a:ext cx="42875" cy="3175"/>
            </a:xfrm>
            <a:custGeom>
              <a:avLst/>
              <a:gdLst/>
              <a:ahLst/>
              <a:cxnLst/>
              <a:rect l="l" t="t" r="r" b="b"/>
              <a:pathLst>
                <a:path w="1715" h="127" extrusionOk="0">
                  <a:moveTo>
                    <a:pt x="1058" y="1"/>
                  </a:moveTo>
                  <a:cubicBezTo>
                    <a:pt x="606" y="1"/>
                    <a:pt x="77" y="44"/>
                    <a:pt x="0" y="127"/>
                  </a:cubicBezTo>
                  <a:cubicBezTo>
                    <a:pt x="584" y="103"/>
                    <a:pt x="1167" y="79"/>
                    <a:pt x="1715" y="67"/>
                  </a:cubicBezTo>
                  <a:cubicBezTo>
                    <a:pt x="1665" y="23"/>
                    <a:pt x="1382" y="1"/>
                    <a:pt x="1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7" name="Google Shape;46617;p69"/>
            <p:cNvSpPr/>
            <p:nvPr/>
          </p:nvSpPr>
          <p:spPr>
            <a:xfrm>
              <a:off x="6722250" y="1666700"/>
              <a:ext cx="19075" cy="43475"/>
            </a:xfrm>
            <a:custGeom>
              <a:avLst/>
              <a:gdLst/>
              <a:ahLst/>
              <a:cxnLst/>
              <a:rect l="l" t="t" r="r" b="b"/>
              <a:pathLst>
                <a:path w="763" h="1739" extrusionOk="0">
                  <a:moveTo>
                    <a:pt x="108" y="1"/>
                  </a:moveTo>
                  <a:lnTo>
                    <a:pt x="108" y="1"/>
                  </a:lnTo>
                  <a:cubicBezTo>
                    <a:pt x="1" y="132"/>
                    <a:pt x="60" y="239"/>
                    <a:pt x="120" y="358"/>
                  </a:cubicBezTo>
                  <a:cubicBezTo>
                    <a:pt x="251" y="763"/>
                    <a:pt x="406" y="1179"/>
                    <a:pt x="548" y="1584"/>
                  </a:cubicBezTo>
                  <a:cubicBezTo>
                    <a:pt x="560" y="1620"/>
                    <a:pt x="596" y="1679"/>
                    <a:pt x="644" y="1727"/>
                  </a:cubicBezTo>
                  <a:cubicBezTo>
                    <a:pt x="656" y="1739"/>
                    <a:pt x="715" y="1739"/>
                    <a:pt x="739" y="1739"/>
                  </a:cubicBezTo>
                  <a:cubicBezTo>
                    <a:pt x="739" y="1727"/>
                    <a:pt x="763" y="1715"/>
                    <a:pt x="763" y="1703"/>
                  </a:cubicBezTo>
                  <a:cubicBezTo>
                    <a:pt x="596" y="1679"/>
                    <a:pt x="560" y="1548"/>
                    <a:pt x="537" y="1441"/>
                  </a:cubicBezTo>
                  <a:cubicBezTo>
                    <a:pt x="370" y="989"/>
                    <a:pt x="179" y="525"/>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8" name="Google Shape;46618;p69"/>
            <p:cNvSpPr/>
            <p:nvPr/>
          </p:nvSpPr>
          <p:spPr>
            <a:xfrm>
              <a:off x="6916925" y="1545550"/>
              <a:ext cx="12825" cy="37250"/>
            </a:xfrm>
            <a:custGeom>
              <a:avLst/>
              <a:gdLst/>
              <a:ahLst/>
              <a:cxnLst/>
              <a:rect l="l" t="t" r="r" b="b"/>
              <a:pathLst>
                <a:path w="513" h="1490" extrusionOk="0">
                  <a:moveTo>
                    <a:pt x="381" y="1"/>
                  </a:moveTo>
                  <a:cubicBezTo>
                    <a:pt x="262" y="501"/>
                    <a:pt x="322" y="1037"/>
                    <a:pt x="0" y="1489"/>
                  </a:cubicBezTo>
                  <a:cubicBezTo>
                    <a:pt x="215" y="1334"/>
                    <a:pt x="512" y="156"/>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9" name="Google Shape;46619;p69"/>
            <p:cNvSpPr/>
            <p:nvPr/>
          </p:nvSpPr>
          <p:spPr>
            <a:xfrm>
              <a:off x="6908000" y="1472025"/>
              <a:ext cx="25325" cy="33675"/>
            </a:xfrm>
            <a:custGeom>
              <a:avLst/>
              <a:gdLst/>
              <a:ahLst/>
              <a:cxnLst/>
              <a:rect l="l" t="t" r="r" b="b"/>
              <a:pathLst>
                <a:path w="1013" h="1347" extrusionOk="0">
                  <a:moveTo>
                    <a:pt x="0" y="1"/>
                  </a:moveTo>
                  <a:lnTo>
                    <a:pt x="0" y="1"/>
                  </a:lnTo>
                  <a:cubicBezTo>
                    <a:pt x="393" y="406"/>
                    <a:pt x="750" y="823"/>
                    <a:pt x="965" y="1346"/>
                  </a:cubicBezTo>
                  <a:cubicBezTo>
                    <a:pt x="1012" y="1073"/>
                    <a:pt x="262" y="4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0" name="Google Shape;46620;p69"/>
            <p:cNvSpPr/>
            <p:nvPr/>
          </p:nvSpPr>
          <p:spPr>
            <a:xfrm>
              <a:off x="6784775" y="1444950"/>
              <a:ext cx="44950" cy="8650"/>
            </a:xfrm>
            <a:custGeom>
              <a:avLst/>
              <a:gdLst/>
              <a:ahLst/>
              <a:cxnLst/>
              <a:rect l="l" t="t" r="r" b="b"/>
              <a:pathLst>
                <a:path w="1798" h="346" extrusionOk="0">
                  <a:moveTo>
                    <a:pt x="12" y="1"/>
                  </a:moveTo>
                  <a:cubicBezTo>
                    <a:pt x="12" y="12"/>
                    <a:pt x="12" y="36"/>
                    <a:pt x="0" y="60"/>
                  </a:cubicBezTo>
                  <a:cubicBezTo>
                    <a:pt x="595" y="155"/>
                    <a:pt x="1191" y="251"/>
                    <a:pt x="1786" y="346"/>
                  </a:cubicBezTo>
                  <a:cubicBezTo>
                    <a:pt x="1798" y="334"/>
                    <a:pt x="1798" y="310"/>
                    <a:pt x="1798" y="298"/>
                  </a:cubicBezTo>
                  <a:cubicBezTo>
                    <a:pt x="1203" y="191"/>
                    <a:pt x="607"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1" name="Google Shape;46621;p69"/>
            <p:cNvSpPr/>
            <p:nvPr/>
          </p:nvSpPr>
          <p:spPr>
            <a:xfrm>
              <a:off x="6490375" y="1775050"/>
              <a:ext cx="33975" cy="10750"/>
            </a:xfrm>
            <a:custGeom>
              <a:avLst/>
              <a:gdLst/>
              <a:ahLst/>
              <a:cxnLst/>
              <a:rect l="l" t="t" r="r" b="b"/>
              <a:pathLst>
                <a:path w="1359" h="430" extrusionOk="0">
                  <a:moveTo>
                    <a:pt x="13" y="1"/>
                  </a:moveTo>
                  <a:cubicBezTo>
                    <a:pt x="13" y="12"/>
                    <a:pt x="1" y="48"/>
                    <a:pt x="1" y="60"/>
                  </a:cubicBezTo>
                  <a:cubicBezTo>
                    <a:pt x="429" y="227"/>
                    <a:pt x="906" y="262"/>
                    <a:pt x="1346" y="429"/>
                  </a:cubicBezTo>
                  <a:cubicBezTo>
                    <a:pt x="1358" y="405"/>
                    <a:pt x="1358" y="382"/>
                    <a:pt x="1358" y="370"/>
                  </a:cubicBezTo>
                  <a:cubicBezTo>
                    <a:pt x="906" y="251"/>
                    <a:pt x="465" y="120"/>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2" name="Google Shape;46622;p69"/>
            <p:cNvSpPr/>
            <p:nvPr/>
          </p:nvSpPr>
          <p:spPr>
            <a:xfrm>
              <a:off x="6621350" y="1526200"/>
              <a:ext cx="39900" cy="9550"/>
            </a:xfrm>
            <a:custGeom>
              <a:avLst/>
              <a:gdLst/>
              <a:ahLst/>
              <a:cxnLst/>
              <a:rect l="l" t="t" r="r" b="b"/>
              <a:pathLst>
                <a:path w="1596" h="382" extrusionOk="0">
                  <a:moveTo>
                    <a:pt x="1" y="1"/>
                  </a:moveTo>
                  <a:cubicBezTo>
                    <a:pt x="513" y="275"/>
                    <a:pt x="1060" y="239"/>
                    <a:pt x="1584" y="382"/>
                  </a:cubicBezTo>
                  <a:cubicBezTo>
                    <a:pt x="1596" y="370"/>
                    <a:pt x="1596" y="358"/>
                    <a:pt x="1596" y="334"/>
                  </a:cubicBezTo>
                  <a:cubicBezTo>
                    <a:pt x="1072" y="215"/>
                    <a:pt x="536" y="12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3" name="Google Shape;46623;p69"/>
            <p:cNvSpPr/>
            <p:nvPr/>
          </p:nvSpPr>
          <p:spPr>
            <a:xfrm>
              <a:off x="6531450" y="1689025"/>
              <a:ext cx="3000" cy="34975"/>
            </a:xfrm>
            <a:custGeom>
              <a:avLst/>
              <a:gdLst/>
              <a:ahLst/>
              <a:cxnLst/>
              <a:rect l="l" t="t" r="r" b="b"/>
              <a:pathLst>
                <a:path w="120" h="1399" extrusionOk="0">
                  <a:moveTo>
                    <a:pt x="60" y="1"/>
                  </a:moveTo>
                  <a:cubicBezTo>
                    <a:pt x="1" y="465"/>
                    <a:pt x="60" y="929"/>
                    <a:pt x="13" y="1382"/>
                  </a:cubicBezTo>
                  <a:cubicBezTo>
                    <a:pt x="23" y="1392"/>
                    <a:pt x="34" y="1398"/>
                    <a:pt x="44" y="1398"/>
                  </a:cubicBezTo>
                  <a:cubicBezTo>
                    <a:pt x="56" y="1398"/>
                    <a:pt x="66" y="1389"/>
                    <a:pt x="72" y="1370"/>
                  </a:cubicBezTo>
                  <a:cubicBezTo>
                    <a:pt x="84" y="917"/>
                    <a:pt x="96" y="465"/>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4" name="Google Shape;46624;p69"/>
            <p:cNvSpPr/>
            <p:nvPr/>
          </p:nvSpPr>
          <p:spPr>
            <a:xfrm>
              <a:off x="6771075" y="1734575"/>
              <a:ext cx="30075" cy="21750"/>
            </a:xfrm>
            <a:custGeom>
              <a:avLst/>
              <a:gdLst/>
              <a:ahLst/>
              <a:cxnLst/>
              <a:rect l="l" t="t" r="r" b="b"/>
              <a:pathLst>
                <a:path w="1203" h="870" extrusionOk="0">
                  <a:moveTo>
                    <a:pt x="12" y="0"/>
                  </a:moveTo>
                  <a:cubicBezTo>
                    <a:pt x="0" y="357"/>
                    <a:pt x="739" y="750"/>
                    <a:pt x="1203" y="869"/>
                  </a:cubicBezTo>
                  <a:cubicBezTo>
                    <a:pt x="774" y="619"/>
                    <a:pt x="250" y="48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5" name="Google Shape;46625;p69"/>
            <p:cNvSpPr/>
            <p:nvPr/>
          </p:nvSpPr>
          <p:spPr>
            <a:xfrm>
              <a:off x="6707375" y="1533050"/>
              <a:ext cx="21150" cy="7100"/>
            </a:xfrm>
            <a:custGeom>
              <a:avLst/>
              <a:gdLst/>
              <a:ahLst/>
              <a:cxnLst/>
              <a:rect l="l" t="t" r="r" b="b"/>
              <a:pathLst>
                <a:path w="846" h="284" extrusionOk="0">
                  <a:moveTo>
                    <a:pt x="846" y="1"/>
                  </a:moveTo>
                  <a:cubicBezTo>
                    <a:pt x="643" y="25"/>
                    <a:pt x="429" y="25"/>
                    <a:pt x="227" y="36"/>
                  </a:cubicBezTo>
                  <a:cubicBezTo>
                    <a:pt x="227" y="48"/>
                    <a:pt x="227" y="60"/>
                    <a:pt x="203" y="60"/>
                  </a:cubicBezTo>
                  <a:cubicBezTo>
                    <a:pt x="298" y="108"/>
                    <a:pt x="370" y="132"/>
                    <a:pt x="465" y="179"/>
                  </a:cubicBezTo>
                  <a:cubicBezTo>
                    <a:pt x="441" y="203"/>
                    <a:pt x="441" y="215"/>
                    <a:pt x="441" y="227"/>
                  </a:cubicBezTo>
                  <a:lnTo>
                    <a:pt x="0" y="179"/>
                  </a:lnTo>
                  <a:lnTo>
                    <a:pt x="0" y="227"/>
                  </a:lnTo>
                  <a:cubicBezTo>
                    <a:pt x="105" y="262"/>
                    <a:pt x="222" y="284"/>
                    <a:pt x="343" y="284"/>
                  </a:cubicBezTo>
                  <a:cubicBezTo>
                    <a:pt x="387" y="284"/>
                    <a:pt x="432" y="281"/>
                    <a:pt x="477" y="275"/>
                  </a:cubicBezTo>
                  <a:cubicBezTo>
                    <a:pt x="501" y="275"/>
                    <a:pt x="548" y="239"/>
                    <a:pt x="548" y="215"/>
                  </a:cubicBezTo>
                  <a:cubicBezTo>
                    <a:pt x="548" y="203"/>
                    <a:pt x="524" y="156"/>
                    <a:pt x="489" y="144"/>
                  </a:cubicBezTo>
                  <a:cubicBezTo>
                    <a:pt x="465" y="120"/>
                    <a:pt x="429" y="108"/>
                    <a:pt x="381" y="84"/>
                  </a:cubicBezTo>
                  <a:cubicBezTo>
                    <a:pt x="560" y="84"/>
                    <a:pt x="703" y="60"/>
                    <a:pt x="846" y="48"/>
                  </a:cubicBezTo>
                  <a:lnTo>
                    <a:pt x="8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6" name="Google Shape;46626;p69"/>
            <p:cNvSpPr/>
            <p:nvPr/>
          </p:nvSpPr>
          <p:spPr>
            <a:xfrm>
              <a:off x="6607650" y="1583650"/>
              <a:ext cx="23550" cy="31275"/>
            </a:xfrm>
            <a:custGeom>
              <a:avLst/>
              <a:gdLst/>
              <a:ahLst/>
              <a:cxnLst/>
              <a:rect l="l" t="t" r="r" b="b"/>
              <a:pathLst>
                <a:path w="942" h="1251" extrusionOk="0">
                  <a:moveTo>
                    <a:pt x="48" y="1"/>
                  </a:moveTo>
                  <a:cubicBezTo>
                    <a:pt x="25" y="25"/>
                    <a:pt x="13" y="25"/>
                    <a:pt x="1" y="25"/>
                  </a:cubicBezTo>
                  <a:cubicBezTo>
                    <a:pt x="310" y="441"/>
                    <a:pt x="620" y="834"/>
                    <a:pt x="941" y="1251"/>
                  </a:cubicBezTo>
                  <a:cubicBezTo>
                    <a:pt x="715" y="775"/>
                    <a:pt x="358" y="406"/>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7" name="Google Shape;46627;p69"/>
            <p:cNvSpPr/>
            <p:nvPr/>
          </p:nvSpPr>
          <p:spPr>
            <a:xfrm>
              <a:off x="6612125" y="1544675"/>
              <a:ext cx="34550" cy="14950"/>
            </a:xfrm>
            <a:custGeom>
              <a:avLst/>
              <a:gdLst/>
              <a:ahLst/>
              <a:cxnLst/>
              <a:rect l="l" t="t" r="r" b="b"/>
              <a:pathLst>
                <a:path w="1382" h="598" extrusionOk="0">
                  <a:moveTo>
                    <a:pt x="0" y="0"/>
                  </a:moveTo>
                  <a:lnTo>
                    <a:pt x="0" y="0"/>
                  </a:lnTo>
                  <a:cubicBezTo>
                    <a:pt x="81" y="183"/>
                    <a:pt x="1041" y="597"/>
                    <a:pt x="1348" y="597"/>
                  </a:cubicBezTo>
                  <a:cubicBezTo>
                    <a:pt x="1360" y="597"/>
                    <a:pt x="1371" y="597"/>
                    <a:pt x="1382" y="595"/>
                  </a:cubicBezTo>
                  <a:cubicBezTo>
                    <a:pt x="917" y="417"/>
                    <a:pt x="441"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8" name="Google Shape;46628;p69"/>
            <p:cNvSpPr/>
            <p:nvPr/>
          </p:nvSpPr>
          <p:spPr>
            <a:xfrm>
              <a:off x="6888950" y="1317850"/>
              <a:ext cx="9550" cy="27400"/>
            </a:xfrm>
            <a:custGeom>
              <a:avLst/>
              <a:gdLst/>
              <a:ahLst/>
              <a:cxnLst/>
              <a:rect l="l" t="t" r="r" b="b"/>
              <a:pathLst>
                <a:path w="382" h="1096" extrusionOk="0">
                  <a:moveTo>
                    <a:pt x="0" y="1"/>
                  </a:moveTo>
                  <a:cubicBezTo>
                    <a:pt x="0" y="393"/>
                    <a:pt x="179" y="739"/>
                    <a:pt x="322" y="1096"/>
                  </a:cubicBezTo>
                  <a:cubicBezTo>
                    <a:pt x="346" y="1096"/>
                    <a:pt x="357" y="1096"/>
                    <a:pt x="381" y="1084"/>
                  </a:cubicBezTo>
                  <a:cubicBezTo>
                    <a:pt x="250" y="727"/>
                    <a:pt x="131" y="35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9" name="Google Shape;46629;p69"/>
            <p:cNvSpPr/>
            <p:nvPr/>
          </p:nvSpPr>
          <p:spPr>
            <a:xfrm>
              <a:off x="6552600" y="1657475"/>
              <a:ext cx="6275" cy="33075"/>
            </a:xfrm>
            <a:custGeom>
              <a:avLst/>
              <a:gdLst/>
              <a:ahLst/>
              <a:cxnLst/>
              <a:rect l="l" t="t" r="r" b="b"/>
              <a:pathLst>
                <a:path w="251" h="1323" extrusionOk="0">
                  <a:moveTo>
                    <a:pt x="0" y="1"/>
                  </a:moveTo>
                  <a:cubicBezTo>
                    <a:pt x="60" y="441"/>
                    <a:pt x="119" y="882"/>
                    <a:pt x="179" y="1322"/>
                  </a:cubicBezTo>
                  <a:cubicBezTo>
                    <a:pt x="250" y="1191"/>
                    <a:pt x="119"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0" name="Google Shape;46630;p69"/>
            <p:cNvSpPr/>
            <p:nvPr/>
          </p:nvSpPr>
          <p:spPr>
            <a:xfrm>
              <a:off x="6703500" y="1544375"/>
              <a:ext cx="27700" cy="3300"/>
            </a:xfrm>
            <a:custGeom>
              <a:avLst/>
              <a:gdLst/>
              <a:ahLst/>
              <a:cxnLst/>
              <a:rect l="l" t="t" r="r" b="b"/>
              <a:pathLst>
                <a:path w="1108" h="132" extrusionOk="0">
                  <a:moveTo>
                    <a:pt x="1013" y="0"/>
                  </a:moveTo>
                  <a:cubicBezTo>
                    <a:pt x="691" y="12"/>
                    <a:pt x="382" y="24"/>
                    <a:pt x="60" y="48"/>
                  </a:cubicBezTo>
                  <a:cubicBezTo>
                    <a:pt x="48" y="48"/>
                    <a:pt x="24" y="60"/>
                    <a:pt x="1" y="60"/>
                  </a:cubicBezTo>
                  <a:lnTo>
                    <a:pt x="1" y="107"/>
                  </a:lnTo>
                  <a:cubicBezTo>
                    <a:pt x="155" y="119"/>
                    <a:pt x="286" y="131"/>
                    <a:pt x="417" y="131"/>
                  </a:cubicBezTo>
                  <a:cubicBezTo>
                    <a:pt x="632" y="131"/>
                    <a:pt x="822" y="107"/>
                    <a:pt x="1037" y="72"/>
                  </a:cubicBezTo>
                  <a:cubicBezTo>
                    <a:pt x="1060" y="60"/>
                    <a:pt x="1072" y="24"/>
                    <a:pt x="1108" y="12"/>
                  </a:cubicBezTo>
                  <a:cubicBezTo>
                    <a:pt x="1072" y="12"/>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1" name="Google Shape;46631;p69"/>
            <p:cNvSpPr/>
            <p:nvPr/>
          </p:nvSpPr>
          <p:spPr>
            <a:xfrm>
              <a:off x="6768400" y="1666700"/>
              <a:ext cx="8650" cy="31575"/>
            </a:xfrm>
            <a:custGeom>
              <a:avLst/>
              <a:gdLst/>
              <a:ahLst/>
              <a:cxnLst/>
              <a:rect l="l" t="t" r="r" b="b"/>
              <a:pathLst>
                <a:path w="346" h="1263" extrusionOk="0">
                  <a:moveTo>
                    <a:pt x="48" y="1"/>
                  </a:moveTo>
                  <a:cubicBezTo>
                    <a:pt x="24" y="13"/>
                    <a:pt x="12" y="13"/>
                    <a:pt x="0" y="13"/>
                  </a:cubicBezTo>
                  <a:cubicBezTo>
                    <a:pt x="107" y="417"/>
                    <a:pt x="203" y="834"/>
                    <a:pt x="322" y="1263"/>
                  </a:cubicBezTo>
                  <a:cubicBezTo>
                    <a:pt x="346" y="1072"/>
                    <a:pt x="143" y="17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2" name="Google Shape;46632;p69"/>
            <p:cNvSpPr/>
            <p:nvPr/>
          </p:nvSpPr>
          <p:spPr>
            <a:xfrm>
              <a:off x="6468050" y="1567275"/>
              <a:ext cx="14925" cy="31875"/>
            </a:xfrm>
            <a:custGeom>
              <a:avLst/>
              <a:gdLst/>
              <a:ahLst/>
              <a:cxnLst/>
              <a:rect l="l" t="t" r="r" b="b"/>
              <a:pathLst>
                <a:path w="597" h="1275" extrusionOk="0">
                  <a:moveTo>
                    <a:pt x="37" y="1"/>
                  </a:moveTo>
                  <a:cubicBezTo>
                    <a:pt x="13" y="37"/>
                    <a:pt x="1" y="61"/>
                    <a:pt x="1" y="84"/>
                  </a:cubicBezTo>
                  <a:cubicBezTo>
                    <a:pt x="60" y="239"/>
                    <a:pt x="132" y="406"/>
                    <a:pt x="215" y="549"/>
                  </a:cubicBezTo>
                  <a:cubicBezTo>
                    <a:pt x="334" y="799"/>
                    <a:pt x="429" y="1037"/>
                    <a:pt x="549" y="1275"/>
                  </a:cubicBezTo>
                  <a:cubicBezTo>
                    <a:pt x="572" y="1275"/>
                    <a:pt x="584" y="1275"/>
                    <a:pt x="596" y="1251"/>
                  </a:cubicBezTo>
                  <a:cubicBezTo>
                    <a:pt x="596" y="1227"/>
                    <a:pt x="596" y="1192"/>
                    <a:pt x="584" y="1180"/>
                  </a:cubicBezTo>
                  <a:cubicBezTo>
                    <a:pt x="418" y="811"/>
                    <a:pt x="251" y="418"/>
                    <a:pt x="96" y="49"/>
                  </a:cubicBezTo>
                  <a:cubicBezTo>
                    <a:pt x="72" y="37"/>
                    <a:pt x="48" y="2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3" name="Google Shape;46633;p69"/>
            <p:cNvSpPr/>
            <p:nvPr/>
          </p:nvSpPr>
          <p:spPr>
            <a:xfrm>
              <a:off x="6806200" y="1716125"/>
              <a:ext cx="21450" cy="28300"/>
            </a:xfrm>
            <a:custGeom>
              <a:avLst/>
              <a:gdLst/>
              <a:ahLst/>
              <a:cxnLst/>
              <a:rect l="l" t="t" r="r" b="b"/>
              <a:pathLst>
                <a:path w="858" h="1132" extrusionOk="0">
                  <a:moveTo>
                    <a:pt x="0" y="0"/>
                  </a:moveTo>
                  <a:lnTo>
                    <a:pt x="0" y="0"/>
                  </a:lnTo>
                  <a:cubicBezTo>
                    <a:pt x="60" y="214"/>
                    <a:pt x="703" y="1095"/>
                    <a:pt x="858" y="1131"/>
                  </a:cubicBezTo>
                  <a:cubicBezTo>
                    <a:pt x="572" y="762"/>
                    <a:pt x="286" y="39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4" name="Google Shape;46634;p69"/>
            <p:cNvSpPr/>
            <p:nvPr/>
          </p:nvSpPr>
          <p:spPr>
            <a:xfrm>
              <a:off x="6874350" y="1514900"/>
              <a:ext cx="7775" cy="28300"/>
            </a:xfrm>
            <a:custGeom>
              <a:avLst/>
              <a:gdLst/>
              <a:ahLst/>
              <a:cxnLst/>
              <a:rect l="l" t="t" r="r" b="b"/>
              <a:pathLst>
                <a:path w="311" h="1132" extrusionOk="0">
                  <a:moveTo>
                    <a:pt x="1" y="0"/>
                  </a:moveTo>
                  <a:cubicBezTo>
                    <a:pt x="179" y="358"/>
                    <a:pt x="239" y="751"/>
                    <a:pt x="310" y="1132"/>
                  </a:cubicBezTo>
                  <a:cubicBezTo>
                    <a:pt x="310" y="727"/>
                    <a:pt x="275"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5" name="Google Shape;46635;p69"/>
            <p:cNvSpPr/>
            <p:nvPr/>
          </p:nvSpPr>
          <p:spPr>
            <a:xfrm>
              <a:off x="6708850" y="1434175"/>
              <a:ext cx="29800" cy="6050"/>
            </a:xfrm>
            <a:custGeom>
              <a:avLst/>
              <a:gdLst/>
              <a:ahLst/>
              <a:cxnLst/>
              <a:rect l="l" t="t" r="r" b="b"/>
              <a:pathLst>
                <a:path w="1192" h="242" extrusionOk="0">
                  <a:moveTo>
                    <a:pt x="1034" y="0"/>
                  </a:moveTo>
                  <a:cubicBezTo>
                    <a:pt x="706" y="0"/>
                    <a:pt x="90" y="112"/>
                    <a:pt x="1" y="241"/>
                  </a:cubicBezTo>
                  <a:cubicBezTo>
                    <a:pt x="406" y="170"/>
                    <a:pt x="823" y="74"/>
                    <a:pt x="1192" y="15"/>
                  </a:cubicBezTo>
                  <a:cubicBezTo>
                    <a:pt x="1155" y="5"/>
                    <a:pt x="1101" y="0"/>
                    <a:pt x="1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6" name="Google Shape;46636;p69"/>
            <p:cNvSpPr/>
            <p:nvPr/>
          </p:nvSpPr>
          <p:spPr>
            <a:xfrm>
              <a:off x="6912750" y="1553900"/>
              <a:ext cx="9250" cy="27100"/>
            </a:xfrm>
            <a:custGeom>
              <a:avLst/>
              <a:gdLst/>
              <a:ahLst/>
              <a:cxnLst/>
              <a:rect l="l" t="t" r="r" b="b"/>
              <a:pathLst>
                <a:path w="370" h="1084" extrusionOk="0">
                  <a:moveTo>
                    <a:pt x="322" y="0"/>
                  </a:moveTo>
                  <a:cubicBezTo>
                    <a:pt x="227" y="357"/>
                    <a:pt x="108" y="726"/>
                    <a:pt x="1" y="1084"/>
                  </a:cubicBezTo>
                  <a:cubicBezTo>
                    <a:pt x="191" y="762"/>
                    <a:pt x="287" y="393"/>
                    <a:pt x="370" y="24"/>
                  </a:cubicBezTo>
                  <a:cubicBezTo>
                    <a:pt x="358" y="0"/>
                    <a:pt x="346"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7" name="Google Shape;46637;p69"/>
            <p:cNvSpPr/>
            <p:nvPr/>
          </p:nvSpPr>
          <p:spPr>
            <a:xfrm>
              <a:off x="6542775" y="1651525"/>
              <a:ext cx="3600" cy="36325"/>
            </a:xfrm>
            <a:custGeom>
              <a:avLst/>
              <a:gdLst/>
              <a:ahLst/>
              <a:cxnLst/>
              <a:rect l="l" t="t" r="r" b="b"/>
              <a:pathLst>
                <a:path w="144" h="1453" extrusionOk="0">
                  <a:moveTo>
                    <a:pt x="60" y="0"/>
                  </a:moveTo>
                  <a:cubicBezTo>
                    <a:pt x="54" y="6"/>
                    <a:pt x="48" y="9"/>
                    <a:pt x="39" y="9"/>
                  </a:cubicBezTo>
                  <a:cubicBezTo>
                    <a:pt x="30" y="9"/>
                    <a:pt x="18" y="6"/>
                    <a:pt x="0" y="0"/>
                  </a:cubicBezTo>
                  <a:lnTo>
                    <a:pt x="0" y="0"/>
                  </a:lnTo>
                  <a:cubicBezTo>
                    <a:pt x="36" y="489"/>
                    <a:pt x="60" y="965"/>
                    <a:pt x="96" y="1453"/>
                  </a:cubicBezTo>
                  <a:lnTo>
                    <a:pt x="143" y="1453"/>
                  </a:lnTo>
                  <a:cubicBezTo>
                    <a:pt x="107" y="965"/>
                    <a:pt x="119" y="489"/>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8" name="Google Shape;46638;p69"/>
            <p:cNvSpPr/>
            <p:nvPr/>
          </p:nvSpPr>
          <p:spPr>
            <a:xfrm>
              <a:off x="6729400" y="1669075"/>
              <a:ext cx="12225" cy="29200"/>
            </a:xfrm>
            <a:custGeom>
              <a:avLst/>
              <a:gdLst/>
              <a:ahLst/>
              <a:cxnLst/>
              <a:rect l="l" t="t" r="r" b="b"/>
              <a:pathLst>
                <a:path w="489" h="1168" extrusionOk="0">
                  <a:moveTo>
                    <a:pt x="24" y="1"/>
                  </a:moveTo>
                  <a:cubicBezTo>
                    <a:pt x="12" y="60"/>
                    <a:pt x="1" y="120"/>
                    <a:pt x="12" y="156"/>
                  </a:cubicBezTo>
                  <a:cubicBezTo>
                    <a:pt x="131" y="477"/>
                    <a:pt x="262" y="775"/>
                    <a:pt x="382" y="1072"/>
                  </a:cubicBezTo>
                  <a:cubicBezTo>
                    <a:pt x="417" y="1096"/>
                    <a:pt x="429" y="1144"/>
                    <a:pt x="453" y="1168"/>
                  </a:cubicBezTo>
                  <a:cubicBezTo>
                    <a:pt x="477" y="1168"/>
                    <a:pt x="489" y="1156"/>
                    <a:pt x="477" y="1144"/>
                  </a:cubicBezTo>
                  <a:cubicBezTo>
                    <a:pt x="298" y="787"/>
                    <a:pt x="72" y="41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9" name="Google Shape;46639;p69"/>
            <p:cNvSpPr/>
            <p:nvPr/>
          </p:nvSpPr>
          <p:spPr>
            <a:xfrm>
              <a:off x="6536225" y="1427100"/>
              <a:ext cx="10150" cy="22925"/>
            </a:xfrm>
            <a:custGeom>
              <a:avLst/>
              <a:gdLst/>
              <a:ahLst/>
              <a:cxnLst/>
              <a:rect l="l" t="t" r="r" b="b"/>
              <a:pathLst>
                <a:path w="406" h="917" extrusionOk="0">
                  <a:moveTo>
                    <a:pt x="405" y="0"/>
                  </a:moveTo>
                  <a:lnTo>
                    <a:pt x="405" y="0"/>
                  </a:lnTo>
                  <a:cubicBezTo>
                    <a:pt x="250" y="131"/>
                    <a:pt x="0" y="834"/>
                    <a:pt x="72" y="917"/>
                  </a:cubicBezTo>
                  <a:cubicBezTo>
                    <a:pt x="179" y="607"/>
                    <a:pt x="298" y="31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0" name="Google Shape;46640;p69"/>
            <p:cNvSpPr/>
            <p:nvPr/>
          </p:nvSpPr>
          <p:spPr>
            <a:xfrm>
              <a:off x="6866925" y="1603900"/>
              <a:ext cx="16400" cy="21150"/>
            </a:xfrm>
            <a:custGeom>
              <a:avLst/>
              <a:gdLst/>
              <a:ahLst/>
              <a:cxnLst/>
              <a:rect l="l" t="t" r="r" b="b"/>
              <a:pathLst>
                <a:path w="656" h="846" extrusionOk="0">
                  <a:moveTo>
                    <a:pt x="631" y="0"/>
                  </a:moveTo>
                  <a:lnTo>
                    <a:pt x="0" y="798"/>
                  </a:lnTo>
                  <a:lnTo>
                    <a:pt x="48" y="846"/>
                  </a:lnTo>
                  <a:cubicBezTo>
                    <a:pt x="274" y="596"/>
                    <a:pt x="476" y="310"/>
                    <a:pt x="655" y="24"/>
                  </a:cubicBezTo>
                  <a:lnTo>
                    <a:pt x="6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1" name="Google Shape;46641;p69"/>
            <p:cNvSpPr/>
            <p:nvPr/>
          </p:nvSpPr>
          <p:spPr>
            <a:xfrm>
              <a:off x="6918400" y="1500900"/>
              <a:ext cx="12250" cy="24750"/>
            </a:xfrm>
            <a:custGeom>
              <a:avLst/>
              <a:gdLst/>
              <a:ahLst/>
              <a:cxnLst/>
              <a:rect l="l" t="t" r="r" b="b"/>
              <a:pathLst>
                <a:path w="490" h="990" extrusionOk="0">
                  <a:moveTo>
                    <a:pt x="1" y="1"/>
                  </a:moveTo>
                  <a:lnTo>
                    <a:pt x="1" y="1"/>
                  </a:lnTo>
                  <a:cubicBezTo>
                    <a:pt x="96" y="358"/>
                    <a:pt x="394" y="620"/>
                    <a:pt x="430" y="989"/>
                  </a:cubicBezTo>
                  <a:cubicBezTo>
                    <a:pt x="489" y="811"/>
                    <a:pt x="191"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2" name="Google Shape;46642;p69"/>
            <p:cNvSpPr/>
            <p:nvPr/>
          </p:nvSpPr>
          <p:spPr>
            <a:xfrm>
              <a:off x="6900850" y="1564300"/>
              <a:ext cx="13425" cy="22350"/>
            </a:xfrm>
            <a:custGeom>
              <a:avLst/>
              <a:gdLst/>
              <a:ahLst/>
              <a:cxnLst/>
              <a:rect l="l" t="t" r="r" b="b"/>
              <a:pathLst>
                <a:path w="537" h="894" extrusionOk="0">
                  <a:moveTo>
                    <a:pt x="536" y="1"/>
                  </a:moveTo>
                  <a:cubicBezTo>
                    <a:pt x="358" y="299"/>
                    <a:pt x="191" y="584"/>
                    <a:pt x="1" y="894"/>
                  </a:cubicBezTo>
                  <a:cubicBezTo>
                    <a:pt x="286" y="632"/>
                    <a:pt x="465" y="346"/>
                    <a:pt x="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3" name="Google Shape;46643;p69"/>
            <p:cNvSpPr/>
            <p:nvPr/>
          </p:nvSpPr>
          <p:spPr>
            <a:xfrm>
              <a:off x="6827625" y="1529475"/>
              <a:ext cx="8350" cy="23550"/>
            </a:xfrm>
            <a:custGeom>
              <a:avLst/>
              <a:gdLst/>
              <a:ahLst/>
              <a:cxnLst/>
              <a:rect l="l" t="t" r="r" b="b"/>
              <a:pathLst>
                <a:path w="334" h="942" extrusionOk="0">
                  <a:moveTo>
                    <a:pt x="1" y="1"/>
                  </a:moveTo>
                  <a:lnTo>
                    <a:pt x="1" y="1"/>
                  </a:lnTo>
                  <a:cubicBezTo>
                    <a:pt x="84" y="310"/>
                    <a:pt x="191" y="644"/>
                    <a:pt x="274" y="941"/>
                  </a:cubicBezTo>
                  <a:cubicBezTo>
                    <a:pt x="334" y="727"/>
                    <a:pt x="143"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4" name="Google Shape;46644;p69"/>
            <p:cNvSpPr/>
            <p:nvPr/>
          </p:nvSpPr>
          <p:spPr>
            <a:xfrm>
              <a:off x="6739825" y="1589325"/>
              <a:ext cx="6875" cy="26200"/>
            </a:xfrm>
            <a:custGeom>
              <a:avLst/>
              <a:gdLst/>
              <a:ahLst/>
              <a:cxnLst/>
              <a:rect l="l" t="t" r="r" b="b"/>
              <a:pathLst>
                <a:path w="275" h="1048" extrusionOk="0">
                  <a:moveTo>
                    <a:pt x="215" y="0"/>
                  </a:moveTo>
                  <a:cubicBezTo>
                    <a:pt x="203" y="48"/>
                    <a:pt x="155" y="95"/>
                    <a:pt x="143" y="155"/>
                  </a:cubicBezTo>
                  <a:cubicBezTo>
                    <a:pt x="107" y="298"/>
                    <a:pt x="95" y="452"/>
                    <a:pt x="72" y="595"/>
                  </a:cubicBezTo>
                  <a:cubicBezTo>
                    <a:pt x="36" y="750"/>
                    <a:pt x="24" y="893"/>
                    <a:pt x="0" y="1048"/>
                  </a:cubicBezTo>
                  <a:lnTo>
                    <a:pt x="24" y="1048"/>
                  </a:lnTo>
                  <a:cubicBezTo>
                    <a:pt x="119" y="702"/>
                    <a:pt x="191" y="357"/>
                    <a:pt x="274" y="12"/>
                  </a:cubicBezTo>
                  <a:cubicBezTo>
                    <a:pt x="274" y="0"/>
                    <a:pt x="262"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5" name="Google Shape;46645;p69"/>
            <p:cNvSpPr/>
            <p:nvPr/>
          </p:nvSpPr>
          <p:spPr>
            <a:xfrm>
              <a:off x="6912450" y="1488400"/>
              <a:ext cx="15500" cy="21750"/>
            </a:xfrm>
            <a:custGeom>
              <a:avLst/>
              <a:gdLst/>
              <a:ahLst/>
              <a:cxnLst/>
              <a:rect l="l" t="t" r="r" b="b"/>
              <a:pathLst>
                <a:path w="620" h="870" extrusionOk="0">
                  <a:moveTo>
                    <a:pt x="1" y="1"/>
                  </a:moveTo>
                  <a:lnTo>
                    <a:pt x="1" y="1"/>
                  </a:lnTo>
                  <a:cubicBezTo>
                    <a:pt x="239" y="287"/>
                    <a:pt x="489" y="525"/>
                    <a:pt x="596" y="870"/>
                  </a:cubicBezTo>
                  <a:cubicBezTo>
                    <a:pt x="620" y="644"/>
                    <a:pt x="215" y="3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6" name="Google Shape;46646;p69"/>
            <p:cNvSpPr/>
            <p:nvPr/>
          </p:nvSpPr>
          <p:spPr>
            <a:xfrm>
              <a:off x="6629975" y="1465500"/>
              <a:ext cx="31000" cy="8950"/>
            </a:xfrm>
            <a:custGeom>
              <a:avLst/>
              <a:gdLst/>
              <a:ahLst/>
              <a:cxnLst/>
              <a:rect l="l" t="t" r="r" b="b"/>
              <a:pathLst>
                <a:path w="1240" h="358" extrusionOk="0">
                  <a:moveTo>
                    <a:pt x="1215" y="0"/>
                  </a:moveTo>
                  <a:cubicBezTo>
                    <a:pt x="822" y="119"/>
                    <a:pt x="406" y="238"/>
                    <a:pt x="1" y="357"/>
                  </a:cubicBezTo>
                  <a:cubicBezTo>
                    <a:pt x="441" y="357"/>
                    <a:pt x="834" y="167"/>
                    <a:pt x="1239" y="24"/>
                  </a:cubicBezTo>
                  <a:cubicBezTo>
                    <a:pt x="1215" y="24"/>
                    <a:pt x="1215" y="12"/>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7" name="Google Shape;46647;p69"/>
            <p:cNvSpPr/>
            <p:nvPr/>
          </p:nvSpPr>
          <p:spPr>
            <a:xfrm>
              <a:off x="6872275" y="1687250"/>
              <a:ext cx="12225" cy="26500"/>
            </a:xfrm>
            <a:custGeom>
              <a:avLst/>
              <a:gdLst/>
              <a:ahLst/>
              <a:cxnLst/>
              <a:rect l="l" t="t" r="r" b="b"/>
              <a:pathLst>
                <a:path w="489" h="1060" extrusionOk="0">
                  <a:moveTo>
                    <a:pt x="12" y="0"/>
                  </a:moveTo>
                  <a:cubicBezTo>
                    <a:pt x="1" y="310"/>
                    <a:pt x="274" y="893"/>
                    <a:pt x="489" y="1060"/>
                  </a:cubicBezTo>
                  <a:cubicBezTo>
                    <a:pt x="251" y="726"/>
                    <a:pt x="120" y="36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8" name="Google Shape;46648;p69"/>
            <p:cNvSpPr/>
            <p:nvPr/>
          </p:nvSpPr>
          <p:spPr>
            <a:xfrm>
              <a:off x="6590400" y="1688725"/>
              <a:ext cx="2700" cy="26650"/>
            </a:xfrm>
            <a:custGeom>
              <a:avLst/>
              <a:gdLst/>
              <a:ahLst/>
              <a:cxnLst/>
              <a:rect l="l" t="t" r="r" b="b"/>
              <a:pathLst>
                <a:path w="108" h="1066" extrusionOk="0">
                  <a:moveTo>
                    <a:pt x="84" y="1"/>
                  </a:moveTo>
                  <a:cubicBezTo>
                    <a:pt x="0" y="346"/>
                    <a:pt x="24" y="703"/>
                    <a:pt x="0" y="1060"/>
                  </a:cubicBezTo>
                  <a:cubicBezTo>
                    <a:pt x="16" y="1060"/>
                    <a:pt x="27" y="1066"/>
                    <a:pt x="32" y="1066"/>
                  </a:cubicBezTo>
                  <a:cubicBezTo>
                    <a:pt x="35" y="1066"/>
                    <a:pt x="36" y="1064"/>
                    <a:pt x="36" y="1060"/>
                  </a:cubicBezTo>
                  <a:cubicBezTo>
                    <a:pt x="60" y="715"/>
                    <a:pt x="84" y="358"/>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9" name="Google Shape;46649;p69"/>
            <p:cNvSpPr/>
            <p:nvPr/>
          </p:nvSpPr>
          <p:spPr>
            <a:xfrm>
              <a:off x="6545150" y="1705400"/>
              <a:ext cx="10750" cy="31575"/>
            </a:xfrm>
            <a:custGeom>
              <a:avLst/>
              <a:gdLst/>
              <a:ahLst/>
              <a:cxnLst/>
              <a:rect l="l" t="t" r="r" b="b"/>
              <a:pathLst>
                <a:path w="430" h="1263" extrusionOk="0">
                  <a:moveTo>
                    <a:pt x="382" y="0"/>
                  </a:moveTo>
                  <a:cubicBezTo>
                    <a:pt x="262" y="417"/>
                    <a:pt x="132" y="846"/>
                    <a:pt x="1" y="1263"/>
                  </a:cubicBezTo>
                  <a:lnTo>
                    <a:pt x="12" y="1263"/>
                  </a:lnTo>
                  <a:cubicBezTo>
                    <a:pt x="155" y="846"/>
                    <a:pt x="298" y="429"/>
                    <a:pt x="429" y="12"/>
                  </a:cubicBezTo>
                  <a:cubicBezTo>
                    <a:pt x="417" y="12"/>
                    <a:pt x="393" y="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0" name="Google Shape;46650;p69"/>
            <p:cNvSpPr/>
            <p:nvPr/>
          </p:nvSpPr>
          <p:spPr>
            <a:xfrm>
              <a:off x="6767200" y="1542875"/>
              <a:ext cx="11925" cy="25025"/>
            </a:xfrm>
            <a:custGeom>
              <a:avLst/>
              <a:gdLst/>
              <a:ahLst/>
              <a:cxnLst/>
              <a:rect l="l" t="t" r="r" b="b"/>
              <a:pathLst>
                <a:path w="477" h="1001" extrusionOk="0">
                  <a:moveTo>
                    <a:pt x="477" y="1"/>
                  </a:moveTo>
                  <a:lnTo>
                    <a:pt x="477" y="1"/>
                  </a:lnTo>
                  <a:cubicBezTo>
                    <a:pt x="417" y="48"/>
                    <a:pt x="346" y="84"/>
                    <a:pt x="310" y="144"/>
                  </a:cubicBezTo>
                  <a:cubicBezTo>
                    <a:pt x="191" y="417"/>
                    <a:pt x="108" y="703"/>
                    <a:pt x="1" y="977"/>
                  </a:cubicBezTo>
                  <a:cubicBezTo>
                    <a:pt x="13" y="977"/>
                    <a:pt x="36" y="1001"/>
                    <a:pt x="48" y="1001"/>
                  </a:cubicBezTo>
                  <a:cubicBezTo>
                    <a:pt x="108" y="834"/>
                    <a:pt x="167" y="656"/>
                    <a:pt x="239" y="489"/>
                  </a:cubicBezTo>
                  <a:cubicBezTo>
                    <a:pt x="310" y="310"/>
                    <a:pt x="405" y="167"/>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1" name="Google Shape;46651;p69"/>
            <p:cNvSpPr/>
            <p:nvPr/>
          </p:nvSpPr>
          <p:spPr>
            <a:xfrm>
              <a:off x="6808275" y="1427975"/>
              <a:ext cx="30100" cy="6575"/>
            </a:xfrm>
            <a:custGeom>
              <a:avLst/>
              <a:gdLst/>
              <a:ahLst/>
              <a:cxnLst/>
              <a:rect l="l" t="t" r="r" b="b"/>
              <a:pathLst>
                <a:path w="1204" h="263" extrusionOk="0">
                  <a:moveTo>
                    <a:pt x="98" y="1"/>
                  </a:moveTo>
                  <a:cubicBezTo>
                    <a:pt x="55" y="1"/>
                    <a:pt x="22" y="5"/>
                    <a:pt x="1" y="13"/>
                  </a:cubicBezTo>
                  <a:cubicBezTo>
                    <a:pt x="394" y="84"/>
                    <a:pt x="798" y="179"/>
                    <a:pt x="1203" y="263"/>
                  </a:cubicBezTo>
                  <a:cubicBezTo>
                    <a:pt x="1018" y="150"/>
                    <a:pt x="371"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2" name="Google Shape;46652;p69"/>
            <p:cNvSpPr/>
            <p:nvPr/>
          </p:nvSpPr>
          <p:spPr>
            <a:xfrm>
              <a:off x="6618075" y="1733975"/>
              <a:ext cx="5975" cy="22625"/>
            </a:xfrm>
            <a:custGeom>
              <a:avLst/>
              <a:gdLst/>
              <a:ahLst/>
              <a:cxnLst/>
              <a:rect l="l" t="t" r="r" b="b"/>
              <a:pathLst>
                <a:path w="239" h="905" extrusionOk="0">
                  <a:moveTo>
                    <a:pt x="239" y="0"/>
                  </a:moveTo>
                  <a:lnTo>
                    <a:pt x="239" y="0"/>
                  </a:lnTo>
                  <a:cubicBezTo>
                    <a:pt x="60" y="286"/>
                    <a:pt x="48" y="584"/>
                    <a:pt x="1" y="893"/>
                  </a:cubicBezTo>
                  <a:cubicBezTo>
                    <a:pt x="9" y="893"/>
                    <a:pt x="16" y="904"/>
                    <a:pt x="28" y="904"/>
                  </a:cubicBezTo>
                  <a:cubicBezTo>
                    <a:pt x="34" y="904"/>
                    <a:pt x="40" y="901"/>
                    <a:pt x="48" y="893"/>
                  </a:cubicBezTo>
                  <a:cubicBezTo>
                    <a:pt x="108" y="596"/>
                    <a:pt x="179" y="298"/>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3" name="Google Shape;46653;p69"/>
            <p:cNvSpPr/>
            <p:nvPr/>
          </p:nvSpPr>
          <p:spPr>
            <a:xfrm>
              <a:off x="6862150" y="1456850"/>
              <a:ext cx="22350" cy="6100"/>
            </a:xfrm>
            <a:custGeom>
              <a:avLst/>
              <a:gdLst/>
              <a:ahLst/>
              <a:cxnLst/>
              <a:rect l="l" t="t" r="r" b="b"/>
              <a:pathLst>
                <a:path w="894" h="244" extrusionOk="0">
                  <a:moveTo>
                    <a:pt x="1" y="1"/>
                  </a:moveTo>
                  <a:lnTo>
                    <a:pt x="1" y="1"/>
                  </a:lnTo>
                  <a:cubicBezTo>
                    <a:pt x="171" y="213"/>
                    <a:pt x="383" y="244"/>
                    <a:pt x="613" y="244"/>
                  </a:cubicBezTo>
                  <a:cubicBezTo>
                    <a:pt x="704" y="244"/>
                    <a:pt x="798" y="239"/>
                    <a:pt x="894" y="239"/>
                  </a:cubicBezTo>
                  <a:cubicBezTo>
                    <a:pt x="596" y="167"/>
                    <a:pt x="263" y="22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4" name="Google Shape;46654;p69"/>
            <p:cNvSpPr/>
            <p:nvPr/>
          </p:nvSpPr>
          <p:spPr>
            <a:xfrm>
              <a:off x="6547225" y="1657175"/>
              <a:ext cx="2425" cy="25325"/>
            </a:xfrm>
            <a:custGeom>
              <a:avLst/>
              <a:gdLst/>
              <a:ahLst/>
              <a:cxnLst/>
              <a:rect l="l" t="t" r="r" b="b"/>
              <a:pathLst>
                <a:path w="97" h="1013" extrusionOk="0">
                  <a:moveTo>
                    <a:pt x="37" y="1"/>
                  </a:moveTo>
                  <a:cubicBezTo>
                    <a:pt x="25" y="36"/>
                    <a:pt x="1" y="84"/>
                    <a:pt x="1" y="132"/>
                  </a:cubicBezTo>
                  <a:cubicBezTo>
                    <a:pt x="25" y="382"/>
                    <a:pt x="49" y="655"/>
                    <a:pt x="60" y="906"/>
                  </a:cubicBezTo>
                  <a:cubicBezTo>
                    <a:pt x="60" y="929"/>
                    <a:pt x="84" y="977"/>
                    <a:pt x="84" y="1013"/>
                  </a:cubicBezTo>
                  <a:lnTo>
                    <a:pt x="96" y="1013"/>
                  </a:lnTo>
                  <a:lnTo>
                    <a:pt x="96" y="13"/>
                  </a:lnTo>
                  <a:cubicBezTo>
                    <a:pt x="60" y="1"/>
                    <a:pt x="49"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5" name="Google Shape;46655;p69"/>
            <p:cNvSpPr/>
            <p:nvPr/>
          </p:nvSpPr>
          <p:spPr>
            <a:xfrm>
              <a:off x="6776125" y="1547650"/>
              <a:ext cx="8675" cy="26500"/>
            </a:xfrm>
            <a:custGeom>
              <a:avLst/>
              <a:gdLst/>
              <a:ahLst/>
              <a:cxnLst/>
              <a:rect l="l" t="t" r="r" b="b"/>
              <a:pathLst>
                <a:path w="347" h="1060" extrusionOk="0">
                  <a:moveTo>
                    <a:pt x="346" y="0"/>
                  </a:moveTo>
                  <a:lnTo>
                    <a:pt x="346" y="0"/>
                  </a:lnTo>
                  <a:cubicBezTo>
                    <a:pt x="227" y="72"/>
                    <a:pt x="1" y="810"/>
                    <a:pt x="13" y="1060"/>
                  </a:cubicBezTo>
                  <a:cubicBezTo>
                    <a:pt x="132" y="715"/>
                    <a:pt x="239" y="369"/>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6" name="Google Shape;46656;p69"/>
            <p:cNvSpPr/>
            <p:nvPr/>
          </p:nvSpPr>
          <p:spPr>
            <a:xfrm>
              <a:off x="6821075" y="1644675"/>
              <a:ext cx="9550" cy="25025"/>
            </a:xfrm>
            <a:custGeom>
              <a:avLst/>
              <a:gdLst/>
              <a:ahLst/>
              <a:cxnLst/>
              <a:rect l="l" t="t" r="r" b="b"/>
              <a:pathLst>
                <a:path w="382" h="1001" extrusionOk="0">
                  <a:moveTo>
                    <a:pt x="382" y="1"/>
                  </a:moveTo>
                  <a:cubicBezTo>
                    <a:pt x="263" y="48"/>
                    <a:pt x="1" y="798"/>
                    <a:pt x="36" y="1001"/>
                  </a:cubicBezTo>
                  <a:cubicBezTo>
                    <a:pt x="155" y="679"/>
                    <a:pt x="263" y="334"/>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7" name="Google Shape;46657;p69"/>
            <p:cNvSpPr/>
            <p:nvPr/>
          </p:nvSpPr>
          <p:spPr>
            <a:xfrm>
              <a:off x="6624325" y="1519650"/>
              <a:ext cx="23250" cy="5100"/>
            </a:xfrm>
            <a:custGeom>
              <a:avLst/>
              <a:gdLst/>
              <a:ahLst/>
              <a:cxnLst/>
              <a:rect l="l" t="t" r="r" b="b"/>
              <a:pathLst>
                <a:path w="930" h="204" extrusionOk="0">
                  <a:moveTo>
                    <a:pt x="1" y="1"/>
                  </a:moveTo>
                  <a:lnTo>
                    <a:pt x="1" y="1"/>
                  </a:lnTo>
                  <a:cubicBezTo>
                    <a:pt x="286" y="203"/>
                    <a:pt x="608" y="120"/>
                    <a:pt x="905" y="203"/>
                  </a:cubicBezTo>
                  <a:cubicBezTo>
                    <a:pt x="929" y="180"/>
                    <a:pt x="929" y="168"/>
                    <a:pt x="929" y="156"/>
                  </a:cubicBezTo>
                  <a:cubicBezTo>
                    <a:pt x="608" y="108"/>
                    <a:pt x="310" y="4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8" name="Google Shape;46658;p69"/>
            <p:cNvSpPr/>
            <p:nvPr/>
          </p:nvSpPr>
          <p:spPr>
            <a:xfrm>
              <a:off x="6631175" y="1686950"/>
              <a:ext cx="3600" cy="26225"/>
            </a:xfrm>
            <a:custGeom>
              <a:avLst/>
              <a:gdLst/>
              <a:ahLst/>
              <a:cxnLst/>
              <a:rect l="l" t="t" r="r" b="b"/>
              <a:pathLst>
                <a:path w="144" h="1049" extrusionOk="0">
                  <a:moveTo>
                    <a:pt x="72" y="0"/>
                  </a:moveTo>
                  <a:cubicBezTo>
                    <a:pt x="60" y="357"/>
                    <a:pt x="24" y="679"/>
                    <a:pt x="0" y="1048"/>
                  </a:cubicBezTo>
                  <a:cubicBezTo>
                    <a:pt x="96" y="905"/>
                    <a:pt x="143" y="191"/>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9" name="Google Shape;46659;p69"/>
            <p:cNvSpPr/>
            <p:nvPr/>
          </p:nvSpPr>
          <p:spPr>
            <a:xfrm>
              <a:off x="6591000" y="1482750"/>
              <a:ext cx="24125" cy="4200"/>
            </a:xfrm>
            <a:custGeom>
              <a:avLst/>
              <a:gdLst/>
              <a:ahLst/>
              <a:cxnLst/>
              <a:rect l="l" t="t" r="r" b="b"/>
              <a:pathLst>
                <a:path w="965" h="168" extrusionOk="0">
                  <a:moveTo>
                    <a:pt x="0" y="1"/>
                  </a:moveTo>
                  <a:lnTo>
                    <a:pt x="0" y="48"/>
                  </a:lnTo>
                  <a:cubicBezTo>
                    <a:pt x="310" y="155"/>
                    <a:pt x="631" y="143"/>
                    <a:pt x="965" y="167"/>
                  </a:cubicBezTo>
                  <a:lnTo>
                    <a:pt x="965" y="132"/>
                  </a:lnTo>
                  <a:cubicBezTo>
                    <a:pt x="655" y="84"/>
                    <a:pt x="322" y="4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0" name="Google Shape;46660;p69"/>
            <p:cNvSpPr/>
            <p:nvPr/>
          </p:nvSpPr>
          <p:spPr>
            <a:xfrm>
              <a:off x="6531450" y="1759275"/>
              <a:ext cx="9850" cy="21750"/>
            </a:xfrm>
            <a:custGeom>
              <a:avLst/>
              <a:gdLst/>
              <a:ahLst/>
              <a:cxnLst/>
              <a:rect l="l" t="t" r="r" b="b"/>
              <a:pathLst>
                <a:path w="394" h="870" extrusionOk="0">
                  <a:moveTo>
                    <a:pt x="358" y="0"/>
                  </a:moveTo>
                  <a:cubicBezTo>
                    <a:pt x="227" y="286"/>
                    <a:pt x="108" y="560"/>
                    <a:pt x="1" y="834"/>
                  </a:cubicBezTo>
                  <a:cubicBezTo>
                    <a:pt x="25" y="858"/>
                    <a:pt x="37" y="858"/>
                    <a:pt x="60" y="870"/>
                  </a:cubicBezTo>
                  <a:cubicBezTo>
                    <a:pt x="156" y="584"/>
                    <a:pt x="310" y="322"/>
                    <a:pt x="394" y="36"/>
                  </a:cubicBezTo>
                  <a:cubicBezTo>
                    <a:pt x="382" y="24"/>
                    <a:pt x="370" y="24"/>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1" name="Google Shape;46661;p69"/>
            <p:cNvSpPr/>
            <p:nvPr/>
          </p:nvSpPr>
          <p:spPr>
            <a:xfrm>
              <a:off x="6913950" y="1420250"/>
              <a:ext cx="6275" cy="20250"/>
            </a:xfrm>
            <a:custGeom>
              <a:avLst/>
              <a:gdLst/>
              <a:ahLst/>
              <a:cxnLst/>
              <a:rect l="l" t="t" r="r" b="b"/>
              <a:pathLst>
                <a:path w="251" h="810" extrusionOk="0">
                  <a:moveTo>
                    <a:pt x="191" y="0"/>
                  </a:moveTo>
                  <a:lnTo>
                    <a:pt x="191" y="0"/>
                  </a:lnTo>
                  <a:cubicBezTo>
                    <a:pt x="131" y="286"/>
                    <a:pt x="60" y="560"/>
                    <a:pt x="0" y="810"/>
                  </a:cubicBezTo>
                  <a:cubicBezTo>
                    <a:pt x="119" y="750"/>
                    <a:pt x="250" y="227"/>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2" name="Google Shape;46662;p69"/>
            <p:cNvSpPr/>
            <p:nvPr/>
          </p:nvSpPr>
          <p:spPr>
            <a:xfrm>
              <a:off x="6638625" y="1472625"/>
              <a:ext cx="25325" cy="7000"/>
            </a:xfrm>
            <a:custGeom>
              <a:avLst/>
              <a:gdLst/>
              <a:ahLst/>
              <a:cxnLst/>
              <a:rect l="l" t="t" r="r" b="b"/>
              <a:pathLst>
                <a:path w="1013" h="280" extrusionOk="0">
                  <a:moveTo>
                    <a:pt x="988" y="1"/>
                  </a:moveTo>
                  <a:cubicBezTo>
                    <a:pt x="667" y="84"/>
                    <a:pt x="322" y="191"/>
                    <a:pt x="0" y="275"/>
                  </a:cubicBezTo>
                  <a:cubicBezTo>
                    <a:pt x="31" y="278"/>
                    <a:pt x="62" y="279"/>
                    <a:pt x="92" y="279"/>
                  </a:cubicBezTo>
                  <a:cubicBezTo>
                    <a:pt x="420" y="279"/>
                    <a:pt x="696" y="112"/>
                    <a:pt x="1012" y="25"/>
                  </a:cubicBezTo>
                  <a:cubicBezTo>
                    <a:pt x="1012" y="13"/>
                    <a:pt x="988"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3" name="Google Shape;46663;p69"/>
            <p:cNvSpPr/>
            <p:nvPr/>
          </p:nvSpPr>
          <p:spPr>
            <a:xfrm>
              <a:off x="6596650" y="1623850"/>
              <a:ext cx="18175" cy="16675"/>
            </a:xfrm>
            <a:custGeom>
              <a:avLst/>
              <a:gdLst/>
              <a:ahLst/>
              <a:cxnLst/>
              <a:rect l="l" t="t" r="r" b="b"/>
              <a:pathLst>
                <a:path w="727" h="667" extrusionOk="0">
                  <a:moveTo>
                    <a:pt x="0" y="0"/>
                  </a:moveTo>
                  <a:lnTo>
                    <a:pt x="0" y="0"/>
                  </a:lnTo>
                  <a:cubicBezTo>
                    <a:pt x="215" y="238"/>
                    <a:pt x="441" y="464"/>
                    <a:pt x="667" y="667"/>
                  </a:cubicBezTo>
                  <a:lnTo>
                    <a:pt x="727" y="643"/>
                  </a:lnTo>
                  <a:cubicBezTo>
                    <a:pt x="488" y="405"/>
                    <a:pt x="286" y="15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4" name="Google Shape;46664;p69"/>
            <p:cNvSpPr/>
            <p:nvPr/>
          </p:nvSpPr>
          <p:spPr>
            <a:xfrm>
              <a:off x="6572250" y="1643775"/>
              <a:ext cx="11625" cy="21175"/>
            </a:xfrm>
            <a:custGeom>
              <a:avLst/>
              <a:gdLst/>
              <a:ahLst/>
              <a:cxnLst/>
              <a:rect l="l" t="t" r="r" b="b"/>
              <a:pathLst>
                <a:path w="465" h="847" extrusionOk="0">
                  <a:moveTo>
                    <a:pt x="12" y="1"/>
                  </a:moveTo>
                  <a:cubicBezTo>
                    <a:pt x="0" y="156"/>
                    <a:pt x="310" y="775"/>
                    <a:pt x="464" y="846"/>
                  </a:cubicBezTo>
                  <a:lnTo>
                    <a:pt x="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5" name="Google Shape;46665;p69"/>
            <p:cNvSpPr/>
            <p:nvPr/>
          </p:nvSpPr>
          <p:spPr>
            <a:xfrm>
              <a:off x="6776125" y="1669075"/>
              <a:ext cx="5675" cy="24150"/>
            </a:xfrm>
            <a:custGeom>
              <a:avLst/>
              <a:gdLst/>
              <a:ahLst/>
              <a:cxnLst/>
              <a:rect l="l" t="t" r="r" b="b"/>
              <a:pathLst>
                <a:path w="227" h="966" extrusionOk="0">
                  <a:moveTo>
                    <a:pt x="48" y="1"/>
                  </a:moveTo>
                  <a:cubicBezTo>
                    <a:pt x="1" y="239"/>
                    <a:pt x="120" y="846"/>
                    <a:pt x="227" y="965"/>
                  </a:cubicBezTo>
                  <a:cubicBezTo>
                    <a:pt x="167" y="632"/>
                    <a:pt x="108" y="310"/>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6" name="Google Shape;46666;p69"/>
            <p:cNvSpPr/>
            <p:nvPr/>
          </p:nvSpPr>
          <p:spPr>
            <a:xfrm>
              <a:off x="6506450" y="1602400"/>
              <a:ext cx="13125" cy="21475"/>
            </a:xfrm>
            <a:custGeom>
              <a:avLst/>
              <a:gdLst/>
              <a:ahLst/>
              <a:cxnLst/>
              <a:rect l="l" t="t" r="r" b="b"/>
              <a:pathLst>
                <a:path w="525" h="859" extrusionOk="0">
                  <a:moveTo>
                    <a:pt x="1" y="1"/>
                  </a:moveTo>
                  <a:lnTo>
                    <a:pt x="1" y="1"/>
                  </a:lnTo>
                  <a:cubicBezTo>
                    <a:pt x="120" y="322"/>
                    <a:pt x="263" y="620"/>
                    <a:pt x="525" y="858"/>
                  </a:cubicBezTo>
                  <a:cubicBezTo>
                    <a:pt x="346" y="560"/>
                    <a:pt x="179" y="28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7" name="Google Shape;46667;p69"/>
            <p:cNvSpPr/>
            <p:nvPr/>
          </p:nvSpPr>
          <p:spPr>
            <a:xfrm>
              <a:off x="6777625" y="1736650"/>
              <a:ext cx="17875" cy="10900"/>
            </a:xfrm>
            <a:custGeom>
              <a:avLst/>
              <a:gdLst/>
              <a:ahLst/>
              <a:cxnLst/>
              <a:rect l="l" t="t" r="r" b="b"/>
              <a:pathLst>
                <a:path w="715" h="436" extrusionOk="0">
                  <a:moveTo>
                    <a:pt x="0" y="1"/>
                  </a:moveTo>
                  <a:cubicBezTo>
                    <a:pt x="11" y="208"/>
                    <a:pt x="362" y="435"/>
                    <a:pt x="640" y="435"/>
                  </a:cubicBezTo>
                  <a:cubicBezTo>
                    <a:pt x="666" y="435"/>
                    <a:pt x="691" y="433"/>
                    <a:pt x="715" y="429"/>
                  </a:cubicBezTo>
                  <a:cubicBezTo>
                    <a:pt x="477" y="298"/>
                    <a:pt x="131"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8" name="Google Shape;46668;p69"/>
            <p:cNvSpPr/>
            <p:nvPr/>
          </p:nvSpPr>
          <p:spPr>
            <a:xfrm>
              <a:off x="6856800" y="1674450"/>
              <a:ext cx="7175" cy="22350"/>
            </a:xfrm>
            <a:custGeom>
              <a:avLst/>
              <a:gdLst/>
              <a:ahLst/>
              <a:cxnLst/>
              <a:rect l="l" t="t" r="r" b="b"/>
              <a:pathLst>
                <a:path w="287" h="894" extrusionOk="0">
                  <a:moveTo>
                    <a:pt x="84" y="0"/>
                  </a:moveTo>
                  <a:lnTo>
                    <a:pt x="84" y="0"/>
                  </a:lnTo>
                  <a:cubicBezTo>
                    <a:pt x="0" y="334"/>
                    <a:pt x="179" y="596"/>
                    <a:pt x="262" y="893"/>
                  </a:cubicBezTo>
                  <a:cubicBezTo>
                    <a:pt x="262" y="893"/>
                    <a:pt x="274" y="893"/>
                    <a:pt x="286" y="881"/>
                  </a:cubicBezTo>
                  <a:cubicBezTo>
                    <a:pt x="215" y="596"/>
                    <a:pt x="155" y="298"/>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9" name="Google Shape;46669;p69"/>
            <p:cNvSpPr/>
            <p:nvPr/>
          </p:nvSpPr>
          <p:spPr>
            <a:xfrm>
              <a:off x="6561225" y="1666100"/>
              <a:ext cx="2100" cy="24750"/>
            </a:xfrm>
            <a:custGeom>
              <a:avLst/>
              <a:gdLst/>
              <a:ahLst/>
              <a:cxnLst/>
              <a:rect l="l" t="t" r="r" b="b"/>
              <a:pathLst>
                <a:path w="84" h="990" extrusionOk="0">
                  <a:moveTo>
                    <a:pt x="0" y="1"/>
                  </a:moveTo>
                  <a:lnTo>
                    <a:pt x="0" y="989"/>
                  </a:lnTo>
                  <a:cubicBezTo>
                    <a:pt x="84" y="870"/>
                    <a:pt x="72" y="9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0" name="Google Shape;46670;p69"/>
            <p:cNvSpPr/>
            <p:nvPr/>
          </p:nvSpPr>
          <p:spPr>
            <a:xfrm>
              <a:off x="6721950" y="1465200"/>
              <a:ext cx="20875" cy="2875"/>
            </a:xfrm>
            <a:custGeom>
              <a:avLst/>
              <a:gdLst/>
              <a:ahLst/>
              <a:cxnLst/>
              <a:rect l="l" t="t" r="r" b="b"/>
              <a:pathLst>
                <a:path w="835" h="115" extrusionOk="0">
                  <a:moveTo>
                    <a:pt x="1" y="0"/>
                  </a:moveTo>
                  <a:lnTo>
                    <a:pt x="1" y="0"/>
                  </a:lnTo>
                  <a:cubicBezTo>
                    <a:pt x="73" y="73"/>
                    <a:pt x="304" y="114"/>
                    <a:pt x="512" y="114"/>
                  </a:cubicBezTo>
                  <a:cubicBezTo>
                    <a:pt x="645" y="114"/>
                    <a:pt x="769" y="97"/>
                    <a:pt x="834" y="60"/>
                  </a:cubicBezTo>
                  <a:cubicBezTo>
                    <a:pt x="549" y="36"/>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1" name="Google Shape;46671;p69"/>
            <p:cNvSpPr/>
            <p:nvPr/>
          </p:nvSpPr>
          <p:spPr>
            <a:xfrm>
              <a:off x="6595750" y="1695875"/>
              <a:ext cx="2700" cy="22350"/>
            </a:xfrm>
            <a:custGeom>
              <a:avLst/>
              <a:gdLst/>
              <a:ahLst/>
              <a:cxnLst/>
              <a:rect l="l" t="t" r="r" b="b"/>
              <a:pathLst>
                <a:path w="108" h="894" extrusionOk="0">
                  <a:moveTo>
                    <a:pt x="60" y="0"/>
                  </a:moveTo>
                  <a:cubicBezTo>
                    <a:pt x="1" y="298"/>
                    <a:pt x="1" y="596"/>
                    <a:pt x="1" y="893"/>
                  </a:cubicBezTo>
                  <a:lnTo>
                    <a:pt x="48" y="893"/>
                  </a:lnTo>
                  <a:cubicBezTo>
                    <a:pt x="60" y="596"/>
                    <a:pt x="84" y="298"/>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2" name="Google Shape;46672;p69"/>
            <p:cNvSpPr/>
            <p:nvPr/>
          </p:nvSpPr>
          <p:spPr>
            <a:xfrm>
              <a:off x="6473725" y="1569975"/>
              <a:ext cx="9550" cy="24725"/>
            </a:xfrm>
            <a:custGeom>
              <a:avLst/>
              <a:gdLst/>
              <a:ahLst/>
              <a:cxnLst/>
              <a:rect l="l" t="t" r="r" b="b"/>
              <a:pathLst>
                <a:path w="382" h="989" extrusionOk="0">
                  <a:moveTo>
                    <a:pt x="60" y="0"/>
                  </a:moveTo>
                  <a:cubicBezTo>
                    <a:pt x="0" y="95"/>
                    <a:pt x="238" y="834"/>
                    <a:pt x="381" y="988"/>
                  </a:cubicBezTo>
                  <a:cubicBezTo>
                    <a:pt x="262" y="655"/>
                    <a:pt x="167" y="334"/>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3" name="Google Shape;46673;p69"/>
            <p:cNvSpPr/>
            <p:nvPr/>
          </p:nvSpPr>
          <p:spPr>
            <a:xfrm>
              <a:off x="6835375" y="1529175"/>
              <a:ext cx="7450" cy="17900"/>
            </a:xfrm>
            <a:custGeom>
              <a:avLst/>
              <a:gdLst/>
              <a:ahLst/>
              <a:cxnLst/>
              <a:rect l="l" t="t" r="r" b="b"/>
              <a:pathLst>
                <a:path w="298" h="716" extrusionOk="0">
                  <a:moveTo>
                    <a:pt x="60" y="1"/>
                  </a:moveTo>
                  <a:cubicBezTo>
                    <a:pt x="0" y="120"/>
                    <a:pt x="167" y="632"/>
                    <a:pt x="298" y="715"/>
                  </a:cubicBezTo>
                  <a:cubicBezTo>
                    <a:pt x="226" y="489"/>
                    <a:pt x="143" y="25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4" name="Google Shape;46674;p69"/>
            <p:cNvSpPr/>
            <p:nvPr/>
          </p:nvSpPr>
          <p:spPr>
            <a:xfrm>
              <a:off x="6646350" y="1646175"/>
              <a:ext cx="8650" cy="22050"/>
            </a:xfrm>
            <a:custGeom>
              <a:avLst/>
              <a:gdLst/>
              <a:ahLst/>
              <a:cxnLst/>
              <a:rect l="l" t="t" r="r" b="b"/>
              <a:pathLst>
                <a:path w="346" h="882" extrusionOk="0">
                  <a:moveTo>
                    <a:pt x="48" y="0"/>
                  </a:moveTo>
                  <a:cubicBezTo>
                    <a:pt x="24" y="0"/>
                    <a:pt x="13" y="0"/>
                    <a:pt x="1" y="24"/>
                  </a:cubicBezTo>
                  <a:cubicBezTo>
                    <a:pt x="108" y="322"/>
                    <a:pt x="227" y="595"/>
                    <a:pt x="346" y="881"/>
                  </a:cubicBezTo>
                  <a:cubicBezTo>
                    <a:pt x="322" y="560"/>
                    <a:pt x="167" y="28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5" name="Google Shape;46675;p69"/>
            <p:cNvSpPr/>
            <p:nvPr/>
          </p:nvSpPr>
          <p:spPr>
            <a:xfrm>
              <a:off x="6721950" y="1509250"/>
              <a:ext cx="12525" cy="18475"/>
            </a:xfrm>
            <a:custGeom>
              <a:avLst/>
              <a:gdLst/>
              <a:ahLst/>
              <a:cxnLst/>
              <a:rect l="l" t="t" r="r" b="b"/>
              <a:pathLst>
                <a:path w="501" h="739" extrusionOk="0">
                  <a:moveTo>
                    <a:pt x="1" y="0"/>
                  </a:moveTo>
                  <a:cubicBezTo>
                    <a:pt x="179" y="262"/>
                    <a:pt x="441" y="417"/>
                    <a:pt x="489" y="738"/>
                  </a:cubicBezTo>
                  <a:cubicBezTo>
                    <a:pt x="501" y="512"/>
                    <a:pt x="215" y="6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6" name="Google Shape;46676;p69"/>
            <p:cNvSpPr/>
            <p:nvPr/>
          </p:nvSpPr>
          <p:spPr>
            <a:xfrm>
              <a:off x="6810075" y="1580375"/>
              <a:ext cx="3575" cy="20875"/>
            </a:xfrm>
            <a:custGeom>
              <a:avLst/>
              <a:gdLst/>
              <a:ahLst/>
              <a:cxnLst/>
              <a:rect l="l" t="t" r="r" b="b"/>
              <a:pathLst>
                <a:path w="143" h="835" extrusionOk="0">
                  <a:moveTo>
                    <a:pt x="24" y="1"/>
                  </a:moveTo>
                  <a:cubicBezTo>
                    <a:pt x="0" y="287"/>
                    <a:pt x="72" y="549"/>
                    <a:pt x="107" y="834"/>
                  </a:cubicBezTo>
                  <a:lnTo>
                    <a:pt x="143" y="834"/>
                  </a:lnTo>
                  <a:cubicBezTo>
                    <a:pt x="119" y="549"/>
                    <a:pt x="107" y="287"/>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7" name="Google Shape;46677;p69"/>
            <p:cNvSpPr/>
            <p:nvPr/>
          </p:nvSpPr>
          <p:spPr>
            <a:xfrm>
              <a:off x="6653500" y="1492275"/>
              <a:ext cx="27100" cy="1225"/>
            </a:xfrm>
            <a:custGeom>
              <a:avLst/>
              <a:gdLst/>
              <a:ahLst/>
              <a:cxnLst/>
              <a:rect l="l" t="t" r="r" b="b"/>
              <a:pathLst>
                <a:path w="1084" h="49" extrusionOk="0">
                  <a:moveTo>
                    <a:pt x="0" y="1"/>
                  </a:moveTo>
                  <a:cubicBezTo>
                    <a:pt x="12" y="13"/>
                    <a:pt x="12" y="13"/>
                    <a:pt x="12" y="48"/>
                  </a:cubicBezTo>
                  <a:lnTo>
                    <a:pt x="1084" y="48"/>
                  </a:lnTo>
                  <a:lnTo>
                    <a:pt x="10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8" name="Google Shape;46678;p69"/>
            <p:cNvSpPr/>
            <p:nvPr/>
          </p:nvSpPr>
          <p:spPr>
            <a:xfrm>
              <a:off x="6548725" y="1594975"/>
              <a:ext cx="16400" cy="15500"/>
            </a:xfrm>
            <a:custGeom>
              <a:avLst/>
              <a:gdLst/>
              <a:ahLst/>
              <a:cxnLst/>
              <a:rect l="l" t="t" r="r" b="b"/>
              <a:pathLst>
                <a:path w="656" h="620" extrusionOk="0">
                  <a:moveTo>
                    <a:pt x="0" y="0"/>
                  </a:moveTo>
                  <a:cubicBezTo>
                    <a:pt x="108" y="167"/>
                    <a:pt x="381" y="381"/>
                    <a:pt x="655" y="619"/>
                  </a:cubicBezTo>
                  <a:cubicBezTo>
                    <a:pt x="393" y="357"/>
                    <a:pt x="155"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9" name="Google Shape;46679;p69"/>
            <p:cNvSpPr/>
            <p:nvPr/>
          </p:nvSpPr>
          <p:spPr>
            <a:xfrm>
              <a:off x="6563300" y="1690825"/>
              <a:ext cx="8375" cy="25900"/>
            </a:xfrm>
            <a:custGeom>
              <a:avLst/>
              <a:gdLst/>
              <a:ahLst/>
              <a:cxnLst/>
              <a:rect l="l" t="t" r="r" b="b"/>
              <a:pathLst>
                <a:path w="335" h="1036" extrusionOk="0">
                  <a:moveTo>
                    <a:pt x="287" y="0"/>
                  </a:moveTo>
                  <a:cubicBezTo>
                    <a:pt x="180" y="344"/>
                    <a:pt x="97" y="687"/>
                    <a:pt x="2" y="1031"/>
                  </a:cubicBezTo>
                  <a:lnTo>
                    <a:pt x="2" y="1031"/>
                  </a:lnTo>
                  <a:cubicBezTo>
                    <a:pt x="16" y="985"/>
                    <a:pt x="62" y="939"/>
                    <a:pt x="96" y="893"/>
                  </a:cubicBezTo>
                  <a:cubicBezTo>
                    <a:pt x="168" y="631"/>
                    <a:pt x="239" y="369"/>
                    <a:pt x="310" y="119"/>
                  </a:cubicBezTo>
                  <a:cubicBezTo>
                    <a:pt x="334" y="95"/>
                    <a:pt x="334" y="48"/>
                    <a:pt x="334" y="24"/>
                  </a:cubicBezTo>
                  <a:cubicBezTo>
                    <a:pt x="310" y="0"/>
                    <a:pt x="298" y="0"/>
                    <a:pt x="287" y="0"/>
                  </a:cubicBezTo>
                  <a:close/>
                  <a:moveTo>
                    <a:pt x="2" y="1031"/>
                  </a:moveTo>
                  <a:lnTo>
                    <a:pt x="2" y="1031"/>
                  </a:lnTo>
                  <a:cubicBezTo>
                    <a:pt x="2" y="1033"/>
                    <a:pt x="1" y="1034"/>
                    <a:pt x="1" y="1036"/>
                  </a:cubicBezTo>
                  <a:cubicBezTo>
                    <a:pt x="1" y="1034"/>
                    <a:pt x="2" y="1033"/>
                    <a:pt x="2" y="10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0" name="Google Shape;46680;p69"/>
            <p:cNvSpPr/>
            <p:nvPr/>
          </p:nvSpPr>
          <p:spPr>
            <a:xfrm>
              <a:off x="6648150" y="1635450"/>
              <a:ext cx="9250" cy="19075"/>
            </a:xfrm>
            <a:custGeom>
              <a:avLst/>
              <a:gdLst/>
              <a:ahLst/>
              <a:cxnLst/>
              <a:rect l="l" t="t" r="r" b="b"/>
              <a:pathLst>
                <a:path w="370" h="763" extrusionOk="0">
                  <a:moveTo>
                    <a:pt x="48" y="0"/>
                  </a:moveTo>
                  <a:cubicBezTo>
                    <a:pt x="36" y="12"/>
                    <a:pt x="12" y="12"/>
                    <a:pt x="0" y="12"/>
                  </a:cubicBezTo>
                  <a:cubicBezTo>
                    <a:pt x="12" y="298"/>
                    <a:pt x="238" y="489"/>
                    <a:pt x="310" y="762"/>
                  </a:cubicBezTo>
                  <a:cubicBezTo>
                    <a:pt x="333" y="751"/>
                    <a:pt x="357" y="751"/>
                    <a:pt x="369" y="727"/>
                  </a:cubicBezTo>
                  <a:cubicBezTo>
                    <a:pt x="274" y="489"/>
                    <a:pt x="155" y="239"/>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1" name="Google Shape;46681;p69"/>
            <p:cNvSpPr/>
            <p:nvPr/>
          </p:nvSpPr>
          <p:spPr>
            <a:xfrm>
              <a:off x="6522525" y="1559550"/>
              <a:ext cx="9550" cy="19075"/>
            </a:xfrm>
            <a:custGeom>
              <a:avLst/>
              <a:gdLst/>
              <a:ahLst/>
              <a:cxnLst/>
              <a:rect l="l" t="t" r="r" b="b"/>
              <a:pathLst>
                <a:path w="382" h="763" extrusionOk="0">
                  <a:moveTo>
                    <a:pt x="24" y="0"/>
                  </a:moveTo>
                  <a:cubicBezTo>
                    <a:pt x="13" y="0"/>
                    <a:pt x="1" y="0"/>
                    <a:pt x="1" y="12"/>
                  </a:cubicBezTo>
                  <a:cubicBezTo>
                    <a:pt x="120" y="262"/>
                    <a:pt x="191" y="524"/>
                    <a:pt x="334" y="762"/>
                  </a:cubicBezTo>
                  <a:cubicBezTo>
                    <a:pt x="358" y="751"/>
                    <a:pt x="370" y="751"/>
                    <a:pt x="382" y="727"/>
                  </a:cubicBezTo>
                  <a:cubicBezTo>
                    <a:pt x="263" y="489"/>
                    <a:pt x="144" y="23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2" name="Google Shape;46682;p69"/>
            <p:cNvSpPr/>
            <p:nvPr/>
          </p:nvSpPr>
          <p:spPr>
            <a:xfrm>
              <a:off x="6848475" y="1690225"/>
              <a:ext cx="6275" cy="19675"/>
            </a:xfrm>
            <a:custGeom>
              <a:avLst/>
              <a:gdLst/>
              <a:ahLst/>
              <a:cxnLst/>
              <a:rect l="l" t="t" r="r" b="b"/>
              <a:pathLst>
                <a:path w="251" h="787" extrusionOk="0">
                  <a:moveTo>
                    <a:pt x="24" y="0"/>
                  </a:moveTo>
                  <a:cubicBezTo>
                    <a:pt x="12" y="12"/>
                    <a:pt x="12" y="12"/>
                    <a:pt x="0" y="12"/>
                  </a:cubicBezTo>
                  <a:cubicBezTo>
                    <a:pt x="12" y="298"/>
                    <a:pt x="131" y="536"/>
                    <a:pt x="202" y="786"/>
                  </a:cubicBezTo>
                  <a:cubicBezTo>
                    <a:pt x="214" y="786"/>
                    <a:pt x="238" y="774"/>
                    <a:pt x="250" y="762"/>
                  </a:cubicBez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3" name="Google Shape;46683;p69"/>
            <p:cNvSpPr/>
            <p:nvPr/>
          </p:nvSpPr>
          <p:spPr>
            <a:xfrm>
              <a:off x="6817200" y="1628000"/>
              <a:ext cx="6575" cy="25025"/>
            </a:xfrm>
            <a:custGeom>
              <a:avLst/>
              <a:gdLst/>
              <a:ahLst/>
              <a:cxnLst/>
              <a:rect l="l" t="t" r="r" b="b"/>
              <a:pathLst>
                <a:path w="263" h="1001" extrusionOk="0">
                  <a:moveTo>
                    <a:pt x="215" y="1"/>
                  </a:moveTo>
                  <a:cubicBezTo>
                    <a:pt x="84" y="310"/>
                    <a:pt x="96" y="656"/>
                    <a:pt x="1" y="989"/>
                  </a:cubicBezTo>
                  <a:cubicBezTo>
                    <a:pt x="13" y="1001"/>
                    <a:pt x="25" y="1001"/>
                    <a:pt x="37" y="1001"/>
                  </a:cubicBezTo>
                  <a:lnTo>
                    <a:pt x="263" y="13"/>
                  </a:lnTo>
                  <a:cubicBezTo>
                    <a:pt x="251" y="13"/>
                    <a:pt x="239" y="13"/>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4" name="Google Shape;46684;p69"/>
            <p:cNvSpPr/>
            <p:nvPr/>
          </p:nvSpPr>
          <p:spPr>
            <a:xfrm>
              <a:off x="6620150" y="1587825"/>
              <a:ext cx="14625" cy="15500"/>
            </a:xfrm>
            <a:custGeom>
              <a:avLst/>
              <a:gdLst/>
              <a:ahLst/>
              <a:cxnLst/>
              <a:rect l="l" t="t" r="r" b="b"/>
              <a:pathLst>
                <a:path w="585" h="620" extrusionOk="0">
                  <a:moveTo>
                    <a:pt x="49" y="1"/>
                  </a:moveTo>
                  <a:cubicBezTo>
                    <a:pt x="37" y="12"/>
                    <a:pt x="25" y="48"/>
                    <a:pt x="1" y="48"/>
                  </a:cubicBezTo>
                  <a:cubicBezTo>
                    <a:pt x="180" y="239"/>
                    <a:pt x="370" y="429"/>
                    <a:pt x="549" y="620"/>
                  </a:cubicBezTo>
                  <a:cubicBezTo>
                    <a:pt x="549" y="608"/>
                    <a:pt x="572" y="608"/>
                    <a:pt x="584" y="596"/>
                  </a:cubicBezTo>
                  <a:cubicBezTo>
                    <a:pt x="406" y="405"/>
                    <a:pt x="227" y="19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5" name="Google Shape;46685;p69"/>
            <p:cNvSpPr/>
            <p:nvPr/>
          </p:nvSpPr>
          <p:spPr>
            <a:xfrm>
              <a:off x="6527000" y="1556875"/>
              <a:ext cx="10425" cy="15800"/>
            </a:xfrm>
            <a:custGeom>
              <a:avLst/>
              <a:gdLst/>
              <a:ahLst/>
              <a:cxnLst/>
              <a:rect l="l" t="t" r="r" b="b"/>
              <a:pathLst>
                <a:path w="417" h="632" extrusionOk="0">
                  <a:moveTo>
                    <a:pt x="24" y="0"/>
                  </a:moveTo>
                  <a:cubicBezTo>
                    <a:pt x="12" y="0"/>
                    <a:pt x="12" y="24"/>
                    <a:pt x="0" y="24"/>
                  </a:cubicBezTo>
                  <a:cubicBezTo>
                    <a:pt x="72" y="262"/>
                    <a:pt x="203" y="465"/>
                    <a:pt x="417" y="631"/>
                  </a:cubicBezTo>
                  <a:cubicBezTo>
                    <a:pt x="274" y="417"/>
                    <a:pt x="143" y="21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6" name="Google Shape;46686;p69"/>
            <p:cNvSpPr/>
            <p:nvPr/>
          </p:nvSpPr>
          <p:spPr>
            <a:xfrm>
              <a:off x="6818700" y="1578900"/>
              <a:ext cx="625" cy="21750"/>
            </a:xfrm>
            <a:custGeom>
              <a:avLst/>
              <a:gdLst/>
              <a:ahLst/>
              <a:cxnLst/>
              <a:rect l="l" t="t" r="r" b="b"/>
              <a:pathLst>
                <a:path w="25" h="870" extrusionOk="0">
                  <a:moveTo>
                    <a:pt x="0" y="0"/>
                  </a:moveTo>
                  <a:lnTo>
                    <a:pt x="0" y="869"/>
                  </a:lnTo>
                  <a:lnTo>
                    <a:pt x="24" y="869"/>
                  </a:ln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7" name="Google Shape;46687;p69"/>
            <p:cNvSpPr/>
            <p:nvPr/>
          </p:nvSpPr>
          <p:spPr>
            <a:xfrm>
              <a:off x="6812150" y="1715225"/>
              <a:ext cx="11925" cy="17275"/>
            </a:xfrm>
            <a:custGeom>
              <a:avLst/>
              <a:gdLst/>
              <a:ahLst/>
              <a:cxnLst/>
              <a:rect l="l" t="t" r="r" b="b"/>
              <a:pathLst>
                <a:path w="477" h="691" extrusionOk="0">
                  <a:moveTo>
                    <a:pt x="0" y="0"/>
                  </a:moveTo>
                  <a:lnTo>
                    <a:pt x="0" y="0"/>
                  </a:lnTo>
                  <a:cubicBezTo>
                    <a:pt x="84" y="274"/>
                    <a:pt x="274" y="489"/>
                    <a:pt x="453" y="691"/>
                  </a:cubicBezTo>
                  <a:cubicBezTo>
                    <a:pt x="465" y="691"/>
                    <a:pt x="465" y="679"/>
                    <a:pt x="477" y="679"/>
                  </a:cubicBezTo>
                  <a:cubicBezTo>
                    <a:pt x="322" y="453"/>
                    <a:pt x="167" y="21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8" name="Google Shape;46688;p69"/>
            <p:cNvSpPr/>
            <p:nvPr/>
          </p:nvSpPr>
          <p:spPr>
            <a:xfrm>
              <a:off x="6832675" y="1761350"/>
              <a:ext cx="6000" cy="18200"/>
            </a:xfrm>
            <a:custGeom>
              <a:avLst/>
              <a:gdLst/>
              <a:ahLst/>
              <a:cxnLst/>
              <a:rect l="l" t="t" r="r" b="b"/>
              <a:pathLst>
                <a:path w="240" h="728" extrusionOk="0">
                  <a:moveTo>
                    <a:pt x="227" y="1"/>
                  </a:moveTo>
                  <a:lnTo>
                    <a:pt x="227" y="1"/>
                  </a:lnTo>
                  <a:cubicBezTo>
                    <a:pt x="156" y="239"/>
                    <a:pt x="72" y="477"/>
                    <a:pt x="1" y="727"/>
                  </a:cubicBezTo>
                  <a:cubicBezTo>
                    <a:pt x="168" y="501"/>
                    <a:pt x="239" y="263"/>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9" name="Google Shape;46689;p69"/>
            <p:cNvSpPr/>
            <p:nvPr/>
          </p:nvSpPr>
          <p:spPr>
            <a:xfrm>
              <a:off x="6521050" y="1683075"/>
              <a:ext cx="1800" cy="22050"/>
            </a:xfrm>
            <a:custGeom>
              <a:avLst/>
              <a:gdLst/>
              <a:ahLst/>
              <a:cxnLst/>
              <a:rect l="l" t="t" r="r" b="b"/>
              <a:pathLst>
                <a:path w="72" h="882" extrusionOk="0">
                  <a:moveTo>
                    <a:pt x="0" y="0"/>
                  </a:moveTo>
                  <a:lnTo>
                    <a:pt x="0" y="882"/>
                  </a:lnTo>
                  <a:lnTo>
                    <a:pt x="36" y="882"/>
                  </a:lnTo>
                  <a:cubicBezTo>
                    <a:pt x="72" y="584"/>
                    <a:pt x="24" y="29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0" name="Google Shape;46690;p69"/>
            <p:cNvSpPr/>
            <p:nvPr/>
          </p:nvSpPr>
          <p:spPr>
            <a:xfrm>
              <a:off x="6782375" y="1556875"/>
              <a:ext cx="5700" cy="18475"/>
            </a:xfrm>
            <a:custGeom>
              <a:avLst/>
              <a:gdLst/>
              <a:ahLst/>
              <a:cxnLst/>
              <a:rect l="l" t="t" r="r" b="b"/>
              <a:pathLst>
                <a:path w="228" h="739" extrusionOk="0">
                  <a:moveTo>
                    <a:pt x="227" y="0"/>
                  </a:moveTo>
                  <a:lnTo>
                    <a:pt x="227" y="0"/>
                  </a:lnTo>
                  <a:cubicBezTo>
                    <a:pt x="60" y="215"/>
                    <a:pt x="1" y="465"/>
                    <a:pt x="25" y="738"/>
                  </a:cubicBezTo>
                  <a:cubicBezTo>
                    <a:pt x="96" y="477"/>
                    <a:pt x="168" y="23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1" name="Google Shape;46691;p69"/>
            <p:cNvSpPr/>
            <p:nvPr/>
          </p:nvSpPr>
          <p:spPr>
            <a:xfrm>
              <a:off x="6771975" y="1430375"/>
              <a:ext cx="16975" cy="3350"/>
            </a:xfrm>
            <a:custGeom>
              <a:avLst/>
              <a:gdLst/>
              <a:ahLst/>
              <a:cxnLst/>
              <a:rect l="l" t="t" r="r" b="b"/>
              <a:pathLst>
                <a:path w="679" h="134" extrusionOk="0">
                  <a:moveTo>
                    <a:pt x="679" y="0"/>
                  </a:moveTo>
                  <a:cubicBezTo>
                    <a:pt x="453" y="24"/>
                    <a:pt x="238" y="48"/>
                    <a:pt x="0" y="83"/>
                  </a:cubicBezTo>
                  <a:cubicBezTo>
                    <a:pt x="68" y="121"/>
                    <a:pt x="134" y="134"/>
                    <a:pt x="199" y="134"/>
                  </a:cubicBezTo>
                  <a:cubicBezTo>
                    <a:pt x="353" y="134"/>
                    <a:pt x="502" y="59"/>
                    <a:pt x="655" y="59"/>
                  </a:cubicBezTo>
                  <a:cubicBezTo>
                    <a:pt x="663" y="59"/>
                    <a:pt x="671" y="59"/>
                    <a:pt x="679" y="60"/>
                  </a:cubicBezTo>
                  <a:lnTo>
                    <a:pt x="6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2" name="Google Shape;46692;p69"/>
            <p:cNvSpPr/>
            <p:nvPr/>
          </p:nvSpPr>
          <p:spPr>
            <a:xfrm>
              <a:off x="6514500" y="1682775"/>
              <a:ext cx="2700" cy="17875"/>
            </a:xfrm>
            <a:custGeom>
              <a:avLst/>
              <a:gdLst/>
              <a:ahLst/>
              <a:cxnLst/>
              <a:rect l="l" t="t" r="r" b="b"/>
              <a:pathLst>
                <a:path w="108" h="715" extrusionOk="0">
                  <a:moveTo>
                    <a:pt x="60" y="1"/>
                  </a:moveTo>
                  <a:cubicBezTo>
                    <a:pt x="0" y="167"/>
                    <a:pt x="24" y="620"/>
                    <a:pt x="107" y="715"/>
                  </a:cubicBezTo>
                  <a:cubicBezTo>
                    <a:pt x="95" y="465"/>
                    <a:pt x="84" y="25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3" name="Google Shape;46693;p69"/>
            <p:cNvSpPr/>
            <p:nvPr/>
          </p:nvSpPr>
          <p:spPr>
            <a:xfrm>
              <a:off x="6746675" y="1597050"/>
              <a:ext cx="4175" cy="17300"/>
            </a:xfrm>
            <a:custGeom>
              <a:avLst/>
              <a:gdLst/>
              <a:ahLst/>
              <a:cxnLst/>
              <a:rect l="l" t="t" r="r" b="b"/>
              <a:pathLst>
                <a:path w="167" h="692" extrusionOk="0">
                  <a:moveTo>
                    <a:pt x="167" y="1"/>
                  </a:moveTo>
                  <a:lnTo>
                    <a:pt x="167" y="1"/>
                  </a:lnTo>
                  <a:cubicBezTo>
                    <a:pt x="60" y="96"/>
                    <a:pt x="0" y="536"/>
                    <a:pt x="95" y="691"/>
                  </a:cubicBezTo>
                  <a:cubicBezTo>
                    <a:pt x="119" y="453"/>
                    <a:pt x="143" y="227"/>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4" name="Google Shape;46694;p69"/>
            <p:cNvSpPr/>
            <p:nvPr/>
          </p:nvSpPr>
          <p:spPr>
            <a:xfrm>
              <a:off x="6638925" y="1691700"/>
              <a:ext cx="2700" cy="18475"/>
            </a:xfrm>
            <a:custGeom>
              <a:avLst/>
              <a:gdLst/>
              <a:ahLst/>
              <a:cxnLst/>
              <a:rect l="l" t="t" r="r" b="b"/>
              <a:pathLst>
                <a:path w="108" h="739" extrusionOk="0">
                  <a:moveTo>
                    <a:pt x="24" y="1"/>
                  </a:moveTo>
                  <a:cubicBezTo>
                    <a:pt x="24" y="251"/>
                    <a:pt x="0" y="489"/>
                    <a:pt x="60" y="739"/>
                  </a:cubicBezTo>
                  <a:lnTo>
                    <a:pt x="107" y="739"/>
                  </a:lnTo>
                  <a:cubicBezTo>
                    <a:pt x="83" y="489"/>
                    <a:pt x="83" y="25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5" name="Google Shape;46695;p69"/>
            <p:cNvSpPr/>
            <p:nvPr/>
          </p:nvSpPr>
          <p:spPr>
            <a:xfrm>
              <a:off x="6468050" y="1443175"/>
              <a:ext cx="15225" cy="11925"/>
            </a:xfrm>
            <a:custGeom>
              <a:avLst/>
              <a:gdLst/>
              <a:ahLst/>
              <a:cxnLst/>
              <a:rect l="l" t="t" r="r" b="b"/>
              <a:pathLst>
                <a:path w="609" h="477" extrusionOk="0">
                  <a:moveTo>
                    <a:pt x="48" y="0"/>
                  </a:moveTo>
                  <a:lnTo>
                    <a:pt x="1" y="48"/>
                  </a:lnTo>
                  <a:cubicBezTo>
                    <a:pt x="191" y="191"/>
                    <a:pt x="370" y="322"/>
                    <a:pt x="572" y="476"/>
                  </a:cubicBezTo>
                  <a:cubicBezTo>
                    <a:pt x="584" y="464"/>
                    <a:pt x="584" y="441"/>
                    <a:pt x="608" y="441"/>
                  </a:cubicBezTo>
                  <a:cubicBezTo>
                    <a:pt x="418" y="298"/>
                    <a:pt x="239" y="14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6" name="Google Shape;46696;p69"/>
            <p:cNvSpPr/>
            <p:nvPr/>
          </p:nvSpPr>
          <p:spPr>
            <a:xfrm>
              <a:off x="6683850" y="1603000"/>
              <a:ext cx="18775" cy="3750"/>
            </a:xfrm>
            <a:custGeom>
              <a:avLst/>
              <a:gdLst/>
              <a:ahLst/>
              <a:cxnLst/>
              <a:rect l="l" t="t" r="r" b="b"/>
              <a:pathLst>
                <a:path w="751" h="150" extrusionOk="0">
                  <a:moveTo>
                    <a:pt x="751" y="1"/>
                  </a:moveTo>
                  <a:cubicBezTo>
                    <a:pt x="513" y="36"/>
                    <a:pt x="275" y="60"/>
                    <a:pt x="1" y="108"/>
                  </a:cubicBezTo>
                  <a:cubicBezTo>
                    <a:pt x="81" y="138"/>
                    <a:pt x="156" y="149"/>
                    <a:pt x="228" y="149"/>
                  </a:cubicBezTo>
                  <a:cubicBezTo>
                    <a:pt x="414" y="149"/>
                    <a:pt x="579" y="74"/>
                    <a:pt x="751" y="48"/>
                  </a:cubicBezTo>
                  <a:lnTo>
                    <a:pt x="7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7" name="Google Shape;46697;p69"/>
            <p:cNvSpPr/>
            <p:nvPr/>
          </p:nvSpPr>
          <p:spPr>
            <a:xfrm>
              <a:off x="6669875" y="1628900"/>
              <a:ext cx="16400" cy="2950"/>
            </a:xfrm>
            <a:custGeom>
              <a:avLst/>
              <a:gdLst/>
              <a:ahLst/>
              <a:cxnLst/>
              <a:rect l="l" t="t" r="r" b="b"/>
              <a:pathLst>
                <a:path w="656" h="118" extrusionOk="0">
                  <a:moveTo>
                    <a:pt x="0" y="1"/>
                  </a:moveTo>
                  <a:lnTo>
                    <a:pt x="0" y="1"/>
                  </a:lnTo>
                  <a:cubicBezTo>
                    <a:pt x="53" y="75"/>
                    <a:pt x="195" y="117"/>
                    <a:pt x="358" y="117"/>
                  </a:cubicBezTo>
                  <a:cubicBezTo>
                    <a:pt x="454" y="117"/>
                    <a:pt x="558" y="103"/>
                    <a:pt x="655" y="72"/>
                  </a:cubicBezTo>
                  <a:cubicBezTo>
                    <a:pt x="417" y="36"/>
                    <a:pt x="203" y="2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8" name="Google Shape;46698;p69"/>
            <p:cNvSpPr/>
            <p:nvPr/>
          </p:nvSpPr>
          <p:spPr>
            <a:xfrm>
              <a:off x="6811550" y="1218425"/>
              <a:ext cx="15500" cy="13425"/>
            </a:xfrm>
            <a:custGeom>
              <a:avLst/>
              <a:gdLst/>
              <a:ahLst/>
              <a:cxnLst/>
              <a:rect l="l" t="t" r="r" b="b"/>
              <a:pathLst>
                <a:path w="620" h="537" extrusionOk="0">
                  <a:moveTo>
                    <a:pt x="1" y="1"/>
                  </a:moveTo>
                  <a:lnTo>
                    <a:pt x="1" y="1"/>
                  </a:lnTo>
                  <a:cubicBezTo>
                    <a:pt x="132" y="120"/>
                    <a:pt x="239" y="203"/>
                    <a:pt x="346" y="299"/>
                  </a:cubicBezTo>
                  <a:cubicBezTo>
                    <a:pt x="417" y="370"/>
                    <a:pt x="489" y="465"/>
                    <a:pt x="560" y="537"/>
                  </a:cubicBezTo>
                  <a:cubicBezTo>
                    <a:pt x="584" y="525"/>
                    <a:pt x="596" y="525"/>
                    <a:pt x="620" y="501"/>
                  </a:cubicBezTo>
                  <a:cubicBezTo>
                    <a:pt x="489" y="322"/>
                    <a:pt x="132" y="1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9" name="Google Shape;46699;p69"/>
            <p:cNvSpPr/>
            <p:nvPr/>
          </p:nvSpPr>
          <p:spPr>
            <a:xfrm>
              <a:off x="6564500" y="1497050"/>
              <a:ext cx="18475" cy="8650"/>
            </a:xfrm>
            <a:custGeom>
              <a:avLst/>
              <a:gdLst/>
              <a:ahLst/>
              <a:cxnLst/>
              <a:rect l="l" t="t" r="r" b="b"/>
              <a:pathLst>
                <a:path w="739" h="346" extrusionOk="0">
                  <a:moveTo>
                    <a:pt x="12" y="0"/>
                  </a:moveTo>
                  <a:cubicBezTo>
                    <a:pt x="12" y="12"/>
                    <a:pt x="0" y="36"/>
                    <a:pt x="0" y="48"/>
                  </a:cubicBezTo>
                  <a:cubicBezTo>
                    <a:pt x="250" y="155"/>
                    <a:pt x="489" y="238"/>
                    <a:pt x="727" y="345"/>
                  </a:cubicBezTo>
                  <a:cubicBezTo>
                    <a:pt x="727" y="333"/>
                    <a:pt x="739" y="310"/>
                    <a:pt x="739" y="298"/>
                  </a:cubicBezTo>
                  <a:cubicBezTo>
                    <a:pt x="489" y="191"/>
                    <a:pt x="250" y="107"/>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0" name="Google Shape;46700;p69"/>
            <p:cNvSpPr/>
            <p:nvPr/>
          </p:nvSpPr>
          <p:spPr>
            <a:xfrm>
              <a:off x="6481750" y="1575925"/>
              <a:ext cx="8650" cy="19375"/>
            </a:xfrm>
            <a:custGeom>
              <a:avLst/>
              <a:gdLst/>
              <a:ahLst/>
              <a:cxnLst/>
              <a:rect l="l" t="t" r="r" b="b"/>
              <a:pathLst>
                <a:path w="346" h="775" extrusionOk="0">
                  <a:moveTo>
                    <a:pt x="1" y="0"/>
                  </a:moveTo>
                  <a:cubicBezTo>
                    <a:pt x="1" y="298"/>
                    <a:pt x="215" y="524"/>
                    <a:pt x="298" y="774"/>
                  </a:cubicBezTo>
                  <a:cubicBezTo>
                    <a:pt x="310" y="774"/>
                    <a:pt x="334" y="762"/>
                    <a:pt x="346" y="762"/>
                  </a:cubicBezTo>
                  <a:cubicBezTo>
                    <a:pt x="239" y="512"/>
                    <a:pt x="120" y="2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1" name="Google Shape;46701;p69"/>
            <p:cNvSpPr/>
            <p:nvPr/>
          </p:nvSpPr>
          <p:spPr>
            <a:xfrm>
              <a:off x="6733275" y="1505375"/>
              <a:ext cx="8350" cy="16400"/>
            </a:xfrm>
            <a:custGeom>
              <a:avLst/>
              <a:gdLst/>
              <a:ahLst/>
              <a:cxnLst/>
              <a:rect l="l" t="t" r="r" b="b"/>
              <a:pathLst>
                <a:path w="334" h="656" extrusionOk="0">
                  <a:moveTo>
                    <a:pt x="36" y="0"/>
                  </a:moveTo>
                  <a:cubicBezTo>
                    <a:pt x="24" y="0"/>
                    <a:pt x="24" y="12"/>
                    <a:pt x="0" y="24"/>
                  </a:cubicBezTo>
                  <a:cubicBezTo>
                    <a:pt x="107" y="239"/>
                    <a:pt x="227" y="441"/>
                    <a:pt x="334" y="655"/>
                  </a:cubicBezTo>
                  <a:cubicBezTo>
                    <a:pt x="298" y="393"/>
                    <a:pt x="179" y="19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2" name="Google Shape;46702;p69"/>
            <p:cNvSpPr/>
            <p:nvPr/>
          </p:nvSpPr>
          <p:spPr>
            <a:xfrm>
              <a:off x="6788050" y="1737550"/>
              <a:ext cx="15200" cy="10475"/>
            </a:xfrm>
            <a:custGeom>
              <a:avLst/>
              <a:gdLst/>
              <a:ahLst/>
              <a:cxnLst/>
              <a:rect l="l" t="t" r="r" b="b"/>
              <a:pathLst>
                <a:path w="608" h="419" extrusionOk="0">
                  <a:moveTo>
                    <a:pt x="0" y="0"/>
                  </a:moveTo>
                  <a:cubicBezTo>
                    <a:pt x="57" y="138"/>
                    <a:pt x="445" y="418"/>
                    <a:pt x="591" y="418"/>
                  </a:cubicBezTo>
                  <a:cubicBezTo>
                    <a:pt x="597" y="418"/>
                    <a:pt x="602" y="418"/>
                    <a:pt x="607" y="417"/>
                  </a:cubicBezTo>
                  <a:cubicBezTo>
                    <a:pt x="405" y="274"/>
                    <a:pt x="214"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3" name="Google Shape;46703;p69"/>
            <p:cNvSpPr/>
            <p:nvPr/>
          </p:nvSpPr>
          <p:spPr>
            <a:xfrm>
              <a:off x="6882100" y="1737550"/>
              <a:ext cx="5975" cy="16400"/>
            </a:xfrm>
            <a:custGeom>
              <a:avLst/>
              <a:gdLst/>
              <a:ahLst/>
              <a:cxnLst/>
              <a:rect l="l" t="t" r="r" b="b"/>
              <a:pathLst>
                <a:path w="239" h="656" extrusionOk="0">
                  <a:moveTo>
                    <a:pt x="0" y="0"/>
                  </a:moveTo>
                  <a:lnTo>
                    <a:pt x="0" y="0"/>
                  </a:lnTo>
                  <a:cubicBezTo>
                    <a:pt x="72" y="215"/>
                    <a:pt x="143" y="429"/>
                    <a:pt x="215" y="655"/>
                  </a:cubicBezTo>
                  <a:cubicBezTo>
                    <a:pt x="239" y="453"/>
                    <a:pt x="84" y="3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4" name="Google Shape;46704;p69"/>
            <p:cNvSpPr/>
            <p:nvPr/>
          </p:nvSpPr>
          <p:spPr>
            <a:xfrm>
              <a:off x="6479675" y="1779825"/>
              <a:ext cx="15200" cy="5975"/>
            </a:xfrm>
            <a:custGeom>
              <a:avLst/>
              <a:gdLst/>
              <a:ahLst/>
              <a:cxnLst/>
              <a:rect l="l" t="t" r="r" b="b"/>
              <a:pathLst>
                <a:path w="608" h="239" extrusionOk="0">
                  <a:moveTo>
                    <a:pt x="12" y="0"/>
                  </a:moveTo>
                  <a:cubicBezTo>
                    <a:pt x="12" y="12"/>
                    <a:pt x="0" y="36"/>
                    <a:pt x="0" y="48"/>
                  </a:cubicBezTo>
                  <a:cubicBezTo>
                    <a:pt x="179" y="155"/>
                    <a:pt x="405" y="167"/>
                    <a:pt x="595" y="238"/>
                  </a:cubicBezTo>
                  <a:cubicBezTo>
                    <a:pt x="607" y="214"/>
                    <a:pt x="607" y="191"/>
                    <a:pt x="607" y="191"/>
                  </a:cubicBezTo>
                  <a:cubicBezTo>
                    <a:pt x="417" y="131"/>
                    <a:pt x="203"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5" name="Google Shape;46705;p69"/>
            <p:cNvSpPr/>
            <p:nvPr/>
          </p:nvSpPr>
          <p:spPr>
            <a:xfrm>
              <a:off x="6423400" y="1447625"/>
              <a:ext cx="16100" cy="11050"/>
            </a:xfrm>
            <a:custGeom>
              <a:avLst/>
              <a:gdLst/>
              <a:ahLst/>
              <a:cxnLst/>
              <a:rect l="l" t="t" r="r" b="b"/>
              <a:pathLst>
                <a:path w="644" h="442" extrusionOk="0">
                  <a:moveTo>
                    <a:pt x="37" y="1"/>
                  </a:moveTo>
                  <a:cubicBezTo>
                    <a:pt x="13" y="13"/>
                    <a:pt x="13" y="24"/>
                    <a:pt x="1" y="48"/>
                  </a:cubicBezTo>
                  <a:cubicBezTo>
                    <a:pt x="215" y="179"/>
                    <a:pt x="406" y="310"/>
                    <a:pt x="608" y="441"/>
                  </a:cubicBezTo>
                  <a:cubicBezTo>
                    <a:pt x="608" y="429"/>
                    <a:pt x="632" y="417"/>
                    <a:pt x="644" y="405"/>
                  </a:cubicBezTo>
                  <a:cubicBezTo>
                    <a:pt x="430" y="263"/>
                    <a:pt x="239" y="132"/>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6" name="Google Shape;46706;p69"/>
            <p:cNvSpPr/>
            <p:nvPr/>
          </p:nvSpPr>
          <p:spPr>
            <a:xfrm>
              <a:off x="6669875" y="1623250"/>
              <a:ext cx="15200" cy="5375"/>
            </a:xfrm>
            <a:custGeom>
              <a:avLst/>
              <a:gdLst/>
              <a:ahLst/>
              <a:cxnLst/>
              <a:rect l="l" t="t" r="r" b="b"/>
              <a:pathLst>
                <a:path w="608" h="215" extrusionOk="0">
                  <a:moveTo>
                    <a:pt x="0" y="0"/>
                  </a:moveTo>
                  <a:cubicBezTo>
                    <a:pt x="74" y="129"/>
                    <a:pt x="324" y="215"/>
                    <a:pt x="489" y="215"/>
                  </a:cubicBezTo>
                  <a:cubicBezTo>
                    <a:pt x="538" y="215"/>
                    <a:pt x="580" y="207"/>
                    <a:pt x="607" y="191"/>
                  </a:cubicBezTo>
                  <a:cubicBezTo>
                    <a:pt x="393" y="131"/>
                    <a:pt x="20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7" name="Google Shape;46707;p69"/>
            <p:cNvSpPr/>
            <p:nvPr/>
          </p:nvSpPr>
          <p:spPr>
            <a:xfrm>
              <a:off x="6563300" y="1535450"/>
              <a:ext cx="19075" cy="10425"/>
            </a:xfrm>
            <a:custGeom>
              <a:avLst/>
              <a:gdLst/>
              <a:ahLst/>
              <a:cxnLst/>
              <a:rect l="l" t="t" r="r" b="b"/>
              <a:pathLst>
                <a:path w="763" h="417" extrusionOk="0">
                  <a:moveTo>
                    <a:pt x="13" y="0"/>
                  </a:moveTo>
                  <a:cubicBezTo>
                    <a:pt x="13" y="12"/>
                    <a:pt x="1" y="24"/>
                    <a:pt x="1" y="48"/>
                  </a:cubicBezTo>
                  <a:cubicBezTo>
                    <a:pt x="239" y="179"/>
                    <a:pt x="489" y="298"/>
                    <a:pt x="751" y="417"/>
                  </a:cubicBezTo>
                  <a:cubicBezTo>
                    <a:pt x="763" y="405"/>
                    <a:pt x="763" y="381"/>
                    <a:pt x="763" y="369"/>
                  </a:cubicBezTo>
                  <a:cubicBezTo>
                    <a:pt x="525" y="238"/>
                    <a:pt x="275" y="11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8" name="Google Shape;46708;p69"/>
            <p:cNvSpPr/>
            <p:nvPr/>
          </p:nvSpPr>
          <p:spPr>
            <a:xfrm>
              <a:off x="6563600" y="1489600"/>
              <a:ext cx="16100" cy="4725"/>
            </a:xfrm>
            <a:custGeom>
              <a:avLst/>
              <a:gdLst/>
              <a:ahLst/>
              <a:cxnLst/>
              <a:rect l="l" t="t" r="r" b="b"/>
              <a:pathLst>
                <a:path w="644" h="189" extrusionOk="0">
                  <a:moveTo>
                    <a:pt x="1" y="0"/>
                  </a:moveTo>
                  <a:lnTo>
                    <a:pt x="1" y="0"/>
                  </a:lnTo>
                  <a:cubicBezTo>
                    <a:pt x="105" y="113"/>
                    <a:pt x="323" y="188"/>
                    <a:pt x="489" y="188"/>
                  </a:cubicBezTo>
                  <a:cubicBezTo>
                    <a:pt x="551" y="188"/>
                    <a:pt x="605" y="178"/>
                    <a:pt x="644" y="155"/>
                  </a:cubicBezTo>
                  <a:cubicBezTo>
                    <a:pt x="441" y="108"/>
                    <a:pt x="227" y="6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9" name="Google Shape;46709;p69"/>
            <p:cNvSpPr/>
            <p:nvPr/>
          </p:nvSpPr>
          <p:spPr>
            <a:xfrm>
              <a:off x="6521925" y="1644675"/>
              <a:ext cx="7175" cy="16400"/>
            </a:xfrm>
            <a:custGeom>
              <a:avLst/>
              <a:gdLst/>
              <a:ahLst/>
              <a:cxnLst/>
              <a:rect l="l" t="t" r="r" b="b"/>
              <a:pathLst>
                <a:path w="287" h="656" extrusionOk="0">
                  <a:moveTo>
                    <a:pt x="37" y="1"/>
                  </a:moveTo>
                  <a:cubicBezTo>
                    <a:pt x="13" y="1"/>
                    <a:pt x="13" y="24"/>
                    <a:pt x="1" y="24"/>
                  </a:cubicBezTo>
                  <a:cubicBezTo>
                    <a:pt x="96" y="227"/>
                    <a:pt x="168" y="453"/>
                    <a:pt x="263" y="655"/>
                  </a:cubicBezTo>
                  <a:cubicBezTo>
                    <a:pt x="275" y="655"/>
                    <a:pt x="287" y="644"/>
                    <a:pt x="287" y="644"/>
                  </a:cubicBezTo>
                  <a:cubicBezTo>
                    <a:pt x="215" y="417"/>
                    <a:pt x="179" y="203"/>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0" name="Google Shape;46710;p69"/>
            <p:cNvSpPr/>
            <p:nvPr/>
          </p:nvSpPr>
          <p:spPr>
            <a:xfrm>
              <a:off x="6561825" y="1482150"/>
              <a:ext cx="16975" cy="5200"/>
            </a:xfrm>
            <a:custGeom>
              <a:avLst/>
              <a:gdLst/>
              <a:ahLst/>
              <a:cxnLst/>
              <a:rect l="l" t="t" r="r" b="b"/>
              <a:pathLst>
                <a:path w="679" h="208" extrusionOk="0">
                  <a:moveTo>
                    <a:pt x="0" y="1"/>
                  </a:moveTo>
                  <a:lnTo>
                    <a:pt x="0" y="1"/>
                  </a:lnTo>
                  <a:cubicBezTo>
                    <a:pt x="127" y="108"/>
                    <a:pt x="413" y="207"/>
                    <a:pt x="584" y="207"/>
                  </a:cubicBezTo>
                  <a:cubicBezTo>
                    <a:pt x="623" y="207"/>
                    <a:pt x="655" y="202"/>
                    <a:pt x="679" y="191"/>
                  </a:cubicBezTo>
                  <a:cubicBezTo>
                    <a:pt x="453" y="132"/>
                    <a:pt x="227"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1" name="Google Shape;46711;p69"/>
            <p:cNvSpPr/>
            <p:nvPr/>
          </p:nvSpPr>
          <p:spPr>
            <a:xfrm>
              <a:off x="6531450" y="1751525"/>
              <a:ext cx="3000" cy="19075"/>
            </a:xfrm>
            <a:custGeom>
              <a:avLst/>
              <a:gdLst/>
              <a:ahLst/>
              <a:cxnLst/>
              <a:rect l="l" t="t" r="r" b="b"/>
              <a:pathLst>
                <a:path w="120" h="763" extrusionOk="0">
                  <a:moveTo>
                    <a:pt x="84" y="1"/>
                  </a:moveTo>
                  <a:lnTo>
                    <a:pt x="1" y="763"/>
                  </a:lnTo>
                  <a:cubicBezTo>
                    <a:pt x="120" y="525"/>
                    <a:pt x="96" y="25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2" name="Google Shape;46712;p69"/>
            <p:cNvSpPr/>
            <p:nvPr/>
          </p:nvSpPr>
          <p:spPr>
            <a:xfrm>
              <a:off x="6573125" y="1535150"/>
              <a:ext cx="16400" cy="6850"/>
            </a:xfrm>
            <a:custGeom>
              <a:avLst/>
              <a:gdLst/>
              <a:ahLst/>
              <a:cxnLst/>
              <a:rect l="l" t="t" r="r" b="b"/>
              <a:pathLst>
                <a:path w="656" h="274" extrusionOk="0">
                  <a:moveTo>
                    <a:pt x="1" y="0"/>
                  </a:moveTo>
                  <a:cubicBezTo>
                    <a:pt x="179" y="191"/>
                    <a:pt x="417" y="250"/>
                    <a:pt x="656" y="274"/>
                  </a:cubicBezTo>
                  <a:cubicBezTo>
                    <a:pt x="429" y="191"/>
                    <a:pt x="203"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3" name="Google Shape;46713;p69"/>
            <p:cNvSpPr/>
            <p:nvPr/>
          </p:nvSpPr>
          <p:spPr>
            <a:xfrm>
              <a:off x="6536525" y="1696475"/>
              <a:ext cx="900" cy="17575"/>
            </a:xfrm>
            <a:custGeom>
              <a:avLst/>
              <a:gdLst/>
              <a:ahLst/>
              <a:cxnLst/>
              <a:rect l="l" t="t" r="r" b="b"/>
              <a:pathLst>
                <a:path w="36" h="703" extrusionOk="0">
                  <a:moveTo>
                    <a:pt x="0" y="0"/>
                  </a:moveTo>
                  <a:lnTo>
                    <a:pt x="0" y="703"/>
                  </a:lnTo>
                  <a:lnTo>
                    <a:pt x="36" y="703"/>
                  </a:ln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4" name="Google Shape;46714;p69"/>
            <p:cNvSpPr/>
            <p:nvPr/>
          </p:nvSpPr>
          <p:spPr>
            <a:xfrm>
              <a:off x="6611825" y="1730100"/>
              <a:ext cx="3000" cy="14325"/>
            </a:xfrm>
            <a:custGeom>
              <a:avLst/>
              <a:gdLst/>
              <a:ahLst/>
              <a:cxnLst/>
              <a:rect l="l" t="t" r="r" b="b"/>
              <a:pathLst>
                <a:path w="120" h="573" extrusionOk="0">
                  <a:moveTo>
                    <a:pt x="36" y="1"/>
                  </a:moveTo>
                  <a:lnTo>
                    <a:pt x="1" y="572"/>
                  </a:lnTo>
                  <a:cubicBezTo>
                    <a:pt x="12" y="572"/>
                    <a:pt x="24" y="572"/>
                    <a:pt x="60" y="560"/>
                  </a:cubicBezTo>
                  <a:cubicBezTo>
                    <a:pt x="72" y="382"/>
                    <a:pt x="96" y="19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5" name="Google Shape;46715;p69"/>
            <p:cNvSpPr/>
            <p:nvPr/>
          </p:nvSpPr>
          <p:spPr>
            <a:xfrm>
              <a:off x="6557650" y="1592300"/>
              <a:ext cx="13125" cy="14600"/>
            </a:xfrm>
            <a:custGeom>
              <a:avLst/>
              <a:gdLst/>
              <a:ahLst/>
              <a:cxnLst/>
              <a:rect l="l" t="t" r="r" b="b"/>
              <a:pathLst>
                <a:path w="525" h="584" extrusionOk="0">
                  <a:moveTo>
                    <a:pt x="36" y="0"/>
                  </a:moveTo>
                  <a:cubicBezTo>
                    <a:pt x="36" y="12"/>
                    <a:pt x="24" y="12"/>
                    <a:pt x="1" y="36"/>
                  </a:cubicBezTo>
                  <a:cubicBezTo>
                    <a:pt x="167" y="214"/>
                    <a:pt x="334" y="405"/>
                    <a:pt x="501" y="583"/>
                  </a:cubicBezTo>
                  <a:cubicBezTo>
                    <a:pt x="513" y="583"/>
                    <a:pt x="524" y="572"/>
                    <a:pt x="524" y="548"/>
                  </a:cubicBezTo>
                  <a:cubicBezTo>
                    <a:pt x="358" y="369"/>
                    <a:pt x="203" y="17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6" name="Google Shape;46716;p69"/>
            <p:cNvSpPr/>
            <p:nvPr/>
          </p:nvSpPr>
          <p:spPr>
            <a:xfrm>
              <a:off x="6422825" y="1450600"/>
              <a:ext cx="16675" cy="13725"/>
            </a:xfrm>
            <a:custGeom>
              <a:avLst/>
              <a:gdLst/>
              <a:ahLst/>
              <a:cxnLst/>
              <a:rect l="l" t="t" r="r" b="b"/>
              <a:pathLst>
                <a:path w="667" h="549" extrusionOk="0">
                  <a:moveTo>
                    <a:pt x="24" y="1"/>
                  </a:moveTo>
                  <a:cubicBezTo>
                    <a:pt x="12" y="13"/>
                    <a:pt x="12" y="25"/>
                    <a:pt x="0" y="48"/>
                  </a:cubicBezTo>
                  <a:cubicBezTo>
                    <a:pt x="202" y="227"/>
                    <a:pt x="429" y="382"/>
                    <a:pt x="631" y="548"/>
                  </a:cubicBezTo>
                  <a:cubicBezTo>
                    <a:pt x="655" y="537"/>
                    <a:pt x="667" y="525"/>
                    <a:pt x="667" y="501"/>
                  </a:cubicBezTo>
                  <a:cubicBezTo>
                    <a:pt x="453" y="346"/>
                    <a:pt x="238" y="15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7" name="Google Shape;46717;p69"/>
            <p:cNvSpPr/>
            <p:nvPr/>
          </p:nvSpPr>
          <p:spPr>
            <a:xfrm>
              <a:off x="6485925" y="1521750"/>
              <a:ext cx="8650" cy="12525"/>
            </a:xfrm>
            <a:custGeom>
              <a:avLst/>
              <a:gdLst/>
              <a:ahLst/>
              <a:cxnLst/>
              <a:rect l="l" t="t" r="r" b="b"/>
              <a:pathLst>
                <a:path w="346" h="501" extrusionOk="0">
                  <a:moveTo>
                    <a:pt x="310" y="0"/>
                  </a:moveTo>
                  <a:lnTo>
                    <a:pt x="310" y="0"/>
                  </a:lnTo>
                  <a:cubicBezTo>
                    <a:pt x="215" y="179"/>
                    <a:pt x="107" y="334"/>
                    <a:pt x="0" y="500"/>
                  </a:cubicBezTo>
                  <a:cubicBezTo>
                    <a:pt x="107" y="500"/>
                    <a:pt x="345" y="143"/>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8" name="Google Shape;46718;p69"/>
            <p:cNvSpPr/>
            <p:nvPr/>
          </p:nvSpPr>
          <p:spPr>
            <a:xfrm>
              <a:off x="6590100" y="1758375"/>
              <a:ext cx="4475" cy="15800"/>
            </a:xfrm>
            <a:custGeom>
              <a:avLst/>
              <a:gdLst/>
              <a:ahLst/>
              <a:cxnLst/>
              <a:rect l="l" t="t" r="r" b="b"/>
              <a:pathLst>
                <a:path w="179" h="632" extrusionOk="0">
                  <a:moveTo>
                    <a:pt x="119" y="1"/>
                  </a:moveTo>
                  <a:cubicBezTo>
                    <a:pt x="72" y="203"/>
                    <a:pt x="48" y="417"/>
                    <a:pt x="0" y="620"/>
                  </a:cubicBezTo>
                  <a:cubicBezTo>
                    <a:pt x="12" y="620"/>
                    <a:pt x="36" y="620"/>
                    <a:pt x="60" y="632"/>
                  </a:cubicBezTo>
                  <a:cubicBezTo>
                    <a:pt x="108" y="429"/>
                    <a:pt x="131" y="215"/>
                    <a:pt x="179" y="13"/>
                  </a:cubicBezTo>
                  <a:cubicBezTo>
                    <a:pt x="155" y="1"/>
                    <a:pt x="131"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9" name="Google Shape;46719;p69"/>
            <p:cNvSpPr/>
            <p:nvPr/>
          </p:nvSpPr>
          <p:spPr>
            <a:xfrm>
              <a:off x="6465075" y="1541700"/>
              <a:ext cx="11650" cy="7450"/>
            </a:xfrm>
            <a:custGeom>
              <a:avLst/>
              <a:gdLst/>
              <a:ahLst/>
              <a:cxnLst/>
              <a:rect l="l" t="t" r="r" b="b"/>
              <a:pathLst>
                <a:path w="466" h="298" extrusionOk="0">
                  <a:moveTo>
                    <a:pt x="465" y="0"/>
                  </a:moveTo>
                  <a:lnTo>
                    <a:pt x="465" y="0"/>
                  </a:lnTo>
                  <a:cubicBezTo>
                    <a:pt x="324" y="87"/>
                    <a:pt x="242" y="243"/>
                    <a:pt x="58" y="243"/>
                  </a:cubicBezTo>
                  <a:cubicBezTo>
                    <a:pt x="40" y="243"/>
                    <a:pt x="21" y="241"/>
                    <a:pt x="1" y="238"/>
                  </a:cubicBezTo>
                  <a:lnTo>
                    <a:pt x="1" y="238"/>
                  </a:lnTo>
                  <a:cubicBezTo>
                    <a:pt x="48" y="286"/>
                    <a:pt x="96" y="298"/>
                    <a:pt x="132" y="298"/>
                  </a:cubicBezTo>
                  <a:cubicBezTo>
                    <a:pt x="310" y="274"/>
                    <a:pt x="394" y="131"/>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0" name="Google Shape;46720;p69"/>
            <p:cNvSpPr/>
            <p:nvPr/>
          </p:nvSpPr>
          <p:spPr>
            <a:xfrm>
              <a:off x="6632950" y="1518775"/>
              <a:ext cx="17600" cy="900"/>
            </a:xfrm>
            <a:custGeom>
              <a:avLst/>
              <a:gdLst/>
              <a:ahLst/>
              <a:cxnLst/>
              <a:rect l="l" t="t" r="r" b="b"/>
              <a:pathLst>
                <a:path w="704" h="36" extrusionOk="0">
                  <a:moveTo>
                    <a:pt x="1" y="0"/>
                  </a:moveTo>
                  <a:lnTo>
                    <a:pt x="1" y="36"/>
                  </a:lnTo>
                  <a:lnTo>
                    <a:pt x="703" y="36"/>
                  </a:lnTo>
                  <a:lnTo>
                    <a:pt x="7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1" name="Google Shape;46721;p69"/>
            <p:cNvSpPr/>
            <p:nvPr/>
          </p:nvSpPr>
          <p:spPr>
            <a:xfrm>
              <a:off x="6502000" y="1440200"/>
              <a:ext cx="10125" cy="10425"/>
            </a:xfrm>
            <a:custGeom>
              <a:avLst/>
              <a:gdLst/>
              <a:ahLst/>
              <a:cxnLst/>
              <a:rect l="l" t="t" r="r" b="b"/>
              <a:pathLst>
                <a:path w="405" h="417" extrusionOk="0">
                  <a:moveTo>
                    <a:pt x="0" y="0"/>
                  </a:moveTo>
                  <a:cubicBezTo>
                    <a:pt x="131" y="131"/>
                    <a:pt x="262" y="262"/>
                    <a:pt x="405" y="417"/>
                  </a:cubicBezTo>
                  <a:cubicBezTo>
                    <a:pt x="381" y="286"/>
                    <a:pt x="1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2" name="Google Shape;46722;p69"/>
            <p:cNvSpPr/>
            <p:nvPr/>
          </p:nvSpPr>
          <p:spPr>
            <a:xfrm>
              <a:off x="6581175" y="1754300"/>
              <a:ext cx="3875" cy="15125"/>
            </a:xfrm>
            <a:custGeom>
              <a:avLst/>
              <a:gdLst/>
              <a:ahLst/>
              <a:cxnLst/>
              <a:rect l="l" t="t" r="r" b="b"/>
              <a:pathLst>
                <a:path w="155" h="605" extrusionOk="0">
                  <a:moveTo>
                    <a:pt x="127" y="0"/>
                  </a:moveTo>
                  <a:cubicBezTo>
                    <a:pt x="119" y="0"/>
                    <a:pt x="113" y="3"/>
                    <a:pt x="107" y="9"/>
                  </a:cubicBezTo>
                  <a:cubicBezTo>
                    <a:pt x="60" y="199"/>
                    <a:pt x="0" y="402"/>
                    <a:pt x="12" y="604"/>
                  </a:cubicBezTo>
                  <a:lnTo>
                    <a:pt x="60" y="604"/>
                  </a:lnTo>
                  <a:cubicBezTo>
                    <a:pt x="95" y="414"/>
                    <a:pt x="119" y="199"/>
                    <a:pt x="155" y="9"/>
                  </a:cubicBezTo>
                  <a:cubicBezTo>
                    <a:pt x="143" y="3"/>
                    <a:pt x="134"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3" name="Google Shape;46723;p69"/>
            <p:cNvSpPr/>
            <p:nvPr/>
          </p:nvSpPr>
          <p:spPr>
            <a:xfrm>
              <a:off x="6526400" y="1806225"/>
              <a:ext cx="6625" cy="6050"/>
            </a:xfrm>
            <a:custGeom>
              <a:avLst/>
              <a:gdLst/>
              <a:ahLst/>
              <a:cxnLst/>
              <a:rect l="l" t="t" r="r" b="b"/>
              <a:pathLst>
                <a:path w="265" h="242" extrusionOk="0">
                  <a:moveTo>
                    <a:pt x="139" y="0"/>
                  </a:moveTo>
                  <a:cubicBezTo>
                    <a:pt x="111" y="0"/>
                    <a:pt x="77" y="5"/>
                    <a:pt x="36" y="16"/>
                  </a:cubicBezTo>
                  <a:cubicBezTo>
                    <a:pt x="0" y="170"/>
                    <a:pt x="120" y="182"/>
                    <a:pt x="227" y="242"/>
                  </a:cubicBezTo>
                  <a:cubicBezTo>
                    <a:pt x="264" y="73"/>
                    <a:pt x="243"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4" name="Google Shape;46724;p69"/>
            <p:cNvSpPr/>
            <p:nvPr/>
          </p:nvSpPr>
          <p:spPr>
            <a:xfrm>
              <a:off x="6469550" y="1448225"/>
              <a:ext cx="12825" cy="11325"/>
            </a:xfrm>
            <a:custGeom>
              <a:avLst/>
              <a:gdLst/>
              <a:ahLst/>
              <a:cxnLst/>
              <a:rect l="l" t="t" r="r" b="b"/>
              <a:pathLst>
                <a:path w="513" h="453" extrusionOk="0">
                  <a:moveTo>
                    <a:pt x="0" y="0"/>
                  </a:moveTo>
                  <a:lnTo>
                    <a:pt x="0" y="0"/>
                  </a:lnTo>
                  <a:cubicBezTo>
                    <a:pt x="12" y="143"/>
                    <a:pt x="346" y="417"/>
                    <a:pt x="512" y="453"/>
                  </a:cubicBezTo>
                  <a:cubicBezTo>
                    <a:pt x="346" y="298"/>
                    <a:pt x="167" y="15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5" name="Google Shape;46725;p69"/>
            <p:cNvSpPr/>
            <p:nvPr/>
          </p:nvSpPr>
          <p:spPr>
            <a:xfrm>
              <a:off x="6843100" y="1525025"/>
              <a:ext cx="5975" cy="15500"/>
            </a:xfrm>
            <a:custGeom>
              <a:avLst/>
              <a:gdLst/>
              <a:ahLst/>
              <a:cxnLst/>
              <a:rect l="l" t="t" r="r" b="b"/>
              <a:pathLst>
                <a:path w="239" h="620" extrusionOk="0">
                  <a:moveTo>
                    <a:pt x="1" y="0"/>
                  </a:moveTo>
                  <a:lnTo>
                    <a:pt x="1" y="0"/>
                  </a:lnTo>
                  <a:cubicBezTo>
                    <a:pt x="72" y="227"/>
                    <a:pt x="132" y="417"/>
                    <a:pt x="215" y="619"/>
                  </a:cubicBezTo>
                  <a:cubicBezTo>
                    <a:pt x="239" y="429"/>
                    <a:pt x="132" y="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6" name="Google Shape;46726;p69"/>
            <p:cNvSpPr/>
            <p:nvPr/>
          </p:nvSpPr>
          <p:spPr>
            <a:xfrm>
              <a:off x="6847275" y="1338100"/>
              <a:ext cx="8950" cy="8650"/>
            </a:xfrm>
            <a:custGeom>
              <a:avLst/>
              <a:gdLst/>
              <a:ahLst/>
              <a:cxnLst/>
              <a:rect l="l" t="t" r="r" b="b"/>
              <a:pathLst>
                <a:path w="358" h="346" extrusionOk="0">
                  <a:moveTo>
                    <a:pt x="0" y="0"/>
                  </a:moveTo>
                  <a:lnTo>
                    <a:pt x="0" y="0"/>
                  </a:lnTo>
                  <a:cubicBezTo>
                    <a:pt x="119" y="107"/>
                    <a:pt x="227" y="226"/>
                    <a:pt x="358" y="345"/>
                  </a:cubicBezTo>
                  <a:cubicBezTo>
                    <a:pt x="346" y="167"/>
                    <a:pt x="179"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7" name="Google Shape;46727;p69"/>
            <p:cNvSpPr/>
            <p:nvPr/>
          </p:nvSpPr>
          <p:spPr>
            <a:xfrm>
              <a:off x="6580575" y="1792600"/>
              <a:ext cx="6275" cy="13425"/>
            </a:xfrm>
            <a:custGeom>
              <a:avLst/>
              <a:gdLst/>
              <a:ahLst/>
              <a:cxnLst/>
              <a:rect l="l" t="t" r="r" b="b"/>
              <a:pathLst>
                <a:path w="251" h="537" extrusionOk="0">
                  <a:moveTo>
                    <a:pt x="250" y="1"/>
                  </a:moveTo>
                  <a:cubicBezTo>
                    <a:pt x="96" y="120"/>
                    <a:pt x="0" y="418"/>
                    <a:pt x="36" y="537"/>
                  </a:cubicBezTo>
                  <a:cubicBezTo>
                    <a:pt x="119" y="334"/>
                    <a:pt x="191" y="168"/>
                    <a:pt x="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8" name="Google Shape;46728;p69"/>
            <p:cNvSpPr/>
            <p:nvPr/>
          </p:nvSpPr>
          <p:spPr>
            <a:xfrm>
              <a:off x="6847875" y="1757775"/>
              <a:ext cx="3000" cy="15525"/>
            </a:xfrm>
            <a:custGeom>
              <a:avLst/>
              <a:gdLst/>
              <a:ahLst/>
              <a:cxnLst/>
              <a:rect l="l" t="t" r="r" b="b"/>
              <a:pathLst>
                <a:path w="120" h="621" extrusionOk="0">
                  <a:moveTo>
                    <a:pt x="60" y="1"/>
                  </a:moveTo>
                  <a:cubicBezTo>
                    <a:pt x="48" y="215"/>
                    <a:pt x="24" y="406"/>
                    <a:pt x="0" y="620"/>
                  </a:cubicBezTo>
                  <a:lnTo>
                    <a:pt x="48" y="620"/>
                  </a:lnTo>
                  <a:cubicBezTo>
                    <a:pt x="84" y="418"/>
                    <a:pt x="95" y="215"/>
                    <a:pt x="119" y="25"/>
                  </a:cubicBezTo>
                  <a:cubicBezTo>
                    <a:pt x="107" y="25"/>
                    <a:pt x="84" y="25"/>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9" name="Google Shape;46729;p69"/>
            <p:cNvSpPr/>
            <p:nvPr/>
          </p:nvSpPr>
          <p:spPr>
            <a:xfrm>
              <a:off x="6839525" y="1763450"/>
              <a:ext cx="5400" cy="14600"/>
            </a:xfrm>
            <a:custGeom>
              <a:avLst/>
              <a:gdLst/>
              <a:ahLst/>
              <a:cxnLst/>
              <a:rect l="l" t="t" r="r" b="b"/>
              <a:pathLst>
                <a:path w="216" h="584" extrusionOk="0">
                  <a:moveTo>
                    <a:pt x="191" y="0"/>
                  </a:moveTo>
                  <a:cubicBezTo>
                    <a:pt x="132" y="155"/>
                    <a:pt x="72" y="310"/>
                    <a:pt x="13" y="476"/>
                  </a:cubicBezTo>
                  <a:cubicBezTo>
                    <a:pt x="1" y="512"/>
                    <a:pt x="25" y="536"/>
                    <a:pt x="60" y="584"/>
                  </a:cubicBezTo>
                  <a:cubicBezTo>
                    <a:pt x="120" y="357"/>
                    <a:pt x="179" y="179"/>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0" name="Google Shape;46730;p69"/>
            <p:cNvSpPr/>
            <p:nvPr/>
          </p:nvSpPr>
          <p:spPr>
            <a:xfrm>
              <a:off x="6628800" y="1546450"/>
              <a:ext cx="13700" cy="6075"/>
            </a:xfrm>
            <a:custGeom>
              <a:avLst/>
              <a:gdLst/>
              <a:ahLst/>
              <a:cxnLst/>
              <a:rect l="l" t="t" r="r" b="b"/>
              <a:pathLst>
                <a:path w="548" h="243" extrusionOk="0">
                  <a:moveTo>
                    <a:pt x="0" y="1"/>
                  </a:moveTo>
                  <a:cubicBezTo>
                    <a:pt x="78" y="137"/>
                    <a:pt x="318" y="242"/>
                    <a:pt x="466" y="242"/>
                  </a:cubicBezTo>
                  <a:cubicBezTo>
                    <a:pt x="499" y="242"/>
                    <a:pt x="527" y="237"/>
                    <a:pt x="548" y="227"/>
                  </a:cubicBezTo>
                  <a:cubicBezTo>
                    <a:pt x="369" y="155"/>
                    <a:pt x="179"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1" name="Google Shape;46731;p69"/>
            <p:cNvSpPr/>
            <p:nvPr/>
          </p:nvSpPr>
          <p:spPr>
            <a:xfrm>
              <a:off x="6579375" y="1644075"/>
              <a:ext cx="8675" cy="13125"/>
            </a:xfrm>
            <a:custGeom>
              <a:avLst/>
              <a:gdLst/>
              <a:ahLst/>
              <a:cxnLst/>
              <a:rect l="l" t="t" r="r" b="b"/>
              <a:pathLst>
                <a:path w="347" h="525" extrusionOk="0">
                  <a:moveTo>
                    <a:pt x="25" y="1"/>
                  </a:moveTo>
                  <a:cubicBezTo>
                    <a:pt x="13" y="13"/>
                    <a:pt x="1" y="13"/>
                    <a:pt x="1" y="25"/>
                  </a:cubicBezTo>
                  <a:cubicBezTo>
                    <a:pt x="72" y="203"/>
                    <a:pt x="179" y="382"/>
                    <a:pt x="346" y="525"/>
                  </a:cubicBezTo>
                  <a:cubicBezTo>
                    <a:pt x="239" y="346"/>
                    <a:pt x="132" y="179"/>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2" name="Google Shape;46732;p69"/>
            <p:cNvSpPr/>
            <p:nvPr/>
          </p:nvSpPr>
          <p:spPr>
            <a:xfrm>
              <a:off x="6503775" y="1516100"/>
              <a:ext cx="5375" cy="11925"/>
            </a:xfrm>
            <a:custGeom>
              <a:avLst/>
              <a:gdLst/>
              <a:ahLst/>
              <a:cxnLst/>
              <a:rect l="l" t="t" r="r" b="b"/>
              <a:pathLst>
                <a:path w="215" h="477" extrusionOk="0">
                  <a:moveTo>
                    <a:pt x="72" y="0"/>
                  </a:moveTo>
                  <a:cubicBezTo>
                    <a:pt x="1" y="167"/>
                    <a:pt x="96" y="441"/>
                    <a:pt x="215" y="476"/>
                  </a:cubicBezTo>
                  <a:cubicBezTo>
                    <a:pt x="167" y="322"/>
                    <a:pt x="120" y="179"/>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3" name="Google Shape;46733;p69"/>
            <p:cNvSpPr/>
            <p:nvPr/>
          </p:nvSpPr>
          <p:spPr>
            <a:xfrm>
              <a:off x="6446925" y="1527100"/>
              <a:ext cx="10750" cy="6300"/>
            </a:xfrm>
            <a:custGeom>
              <a:avLst/>
              <a:gdLst/>
              <a:ahLst/>
              <a:cxnLst/>
              <a:rect l="l" t="t" r="r" b="b"/>
              <a:pathLst>
                <a:path w="430" h="252" extrusionOk="0">
                  <a:moveTo>
                    <a:pt x="12" y="1"/>
                  </a:moveTo>
                  <a:cubicBezTo>
                    <a:pt x="0" y="155"/>
                    <a:pt x="48" y="203"/>
                    <a:pt x="143" y="239"/>
                  </a:cubicBezTo>
                  <a:cubicBezTo>
                    <a:pt x="170" y="248"/>
                    <a:pt x="196" y="252"/>
                    <a:pt x="222" y="252"/>
                  </a:cubicBezTo>
                  <a:cubicBezTo>
                    <a:pt x="301" y="252"/>
                    <a:pt x="375" y="210"/>
                    <a:pt x="429" y="120"/>
                  </a:cubicBezTo>
                  <a:lnTo>
                    <a:pt x="429" y="120"/>
                  </a:lnTo>
                  <a:cubicBezTo>
                    <a:pt x="364" y="152"/>
                    <a:pt x="302" y="172"/>
                    <a:pt x="245" y="172"/>
                  </a:cubicBezTo>
                  <a:cubicBezTo>
                    <a:pt x="156" y="172"/>
                    <a:pt x="78" y="124"/>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4" name="Google Shape;46734;p69"/>
            <p:cNvSpPr/>
            <p:nvPr/>
          </p:nvSpPr>
          <p:spPr>
            <a:xfrm>
              <a:off x="6864825" y="1447325"/>
              <a:ext cx="14325" cy="3800"/>
            </a:xfrm>
            <a:custGeom>
              <a:avLst/>
              <a:gdLst/>
              <a:ahLst/>
              <a:cxnLst/>
              <a:rect l="l" t="t" r="r" b="b"/>
              <a:pathLst>
                <a:path w="573" h="152" extrusionOk="0">
                  <a:moveTo>
                    <a:pt x="1" y="1"/>
                  </a:moveTo>
                  <a:lnTo>
                    <a:pt x="1" y="1"/>
                  </a:lnTo>
                  <a:cubicBezTo>
                    <a:pt x="92" y="83"/>
                    <a:pt x="325" y="152"/>
                    <a:pt x="471" y="152"/>
                  </a:cubicBezTo>
                  <a:cubicBezTo>
                    <a:pt x="515" y="152"/>
                    <a:pt x="550" y="145"/>
                    <a:pt x="572" y="132"/>
                  </a:cubicBezTo>
                  <a:cubicBezTo>
                    <a:pt x="370" y="84"/>
                    <a:pt x="191" y="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5" name="Google Shape;46735;p69"/>
            <p:cNvSpPr/>
            <p:nvPr/>
          </p:nvSpPr>
          <p:spPr>
            <a:xfrm>
              <a:off x="6428175" y="1441975"/>
              <a:ext cx="12825" cy="10450"/>
            </a:xfrm>
            <a:custGeom>
              <a:avLst/>
              <a:gdLst/>
              <a:ahLst/>
              <a:cxnLst/>
              <a:rect l="l" t="t" r="r" b="b"/>
              <a:pathLst>
                <a:path w="513" h="418" extrusionOk="0">
                  <a:moveTo>
                    <a:pt x="36" y="0"/>
                  </a:moveTo>
                  <a:cubicBezTo>
                    <a:pt x="24" y="12"/>
                    <a:pt x="24" y="36"/>
                    <a:pt x="0" y="48"/>
                  </a:cubicBezTo>
                  <a:cubicBezTo>
                    <a:pt x="155" y="167"/>
                    <a:pt x="322" y="298"/>
                    <a:pt x="477" y="417"/>
                  </a:cubicBezTo>
                  <a:cubicBezTo>
                    <a:pt x="500" y="405"/>
                    <a:pt x="512" y="393"/>
                    <a:pt x="512" y="370"/>
                  </a:cubicBezTo>
                  <a:cubicBezTo>
                    <a:pt x="358" y="250"/>
                    <a:pt x="203" y="12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6" name="Google Shape;46736;p69"/>
            <p:cNvSpPr/>
            <p:nvPr/>
          </p:nvSpPr>
          <p:spPr>
            <a:xfrm>
              <a:off x="6790725" y="1455375"/>
              <a:ext cx="15500" cy="3300"/>
            </a:xfrm>
            <a:custGeom>
              <a:avLst/>
              <a:gdLst/>
              <a:ahLst/>
              <a:cxnLst/>
              <a:rect l="l" t="t" r="r" b="b"/>
              <a:pathLst>
                <a:path w="620" h="132" extrusionOk="0">
                  <a:moveTo>
                    <a:pt x="0" y="0"/>
                  </a:moveTo>
                  <a:lnTo>
                    <a:pt x="0" y="48"/>
                  </a:lnTo>
                  <a:lnTo>
                    <a:pt x="619" y="131"/>
                  </a:lnTo>
                  <a:lnTo>
                    <a:pt x="619" y="95"/>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7" name="Google Shape;46737;p69"/>
            <p:cNvSpPr/>
            <p:nvPr/>
          </p:nvSpPr>
          <p:spPr>
            <a:xfrm>
              <a:off x="6555875" y="1716700"/>
              <a:ext cx="7150" cy="18500"/>
            </a:xfrm>
            <a:custGeom>
              <a:avLst/>
              <a:gdLst/>
              <a:ahLst/>
              <a:cxnLst/>
              <a:rect l="l" t="t" r="r" b="b"/>
              <a:pathLst>
                <a:path w="286" h="740" extrusionOk="0">
                  <a:moveTo>
                    <a:pt x="286" y="1"/>
                  </a:moveTo>
                  <a:cubicBezTo>
                    <a:pt x="191" y="239"/>
                    <a:pt x="107" y="477"/>
                    <a:pt x="0" y="727"/>
                  </a:cubicBezTo>
                  <a:cubicBezTo>
                    <a:pt x="0" y="727"/>
                    <a:pt x="12" y="739"/>
                    <a:pt x="36" y="739"/>
                  </a:cubicBezTo>
                  <a:lnTo>
                    <a:pt x="214" y="299"/>
                  </a:lnTo>
                  <a:cubicBezTo>
                    <a:pt x="238" y="191"/>
                    <a:pt x="250" y="96"/>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8" name="Google Shape;46738;p69"/>
            <p:cNvSpPr/>
            <p:nvPr/>
          </p:nvSpPr>
          <p:spPr>
            <a:xfrm>
              <a:off x="6584450" y="1758975"/>
              <a:ext cx="3600" cy="15500"/>
            </a:xfrm>
            <a:custGeom>
              <a:avLst/>
              <a:gdLst/>
              <a:ahLst/>
              <a:cxnLst/>
              <a:rect l="l" t="t" r="r" b="b"/>
              <a:pathLst>
                <a:path w="144" h="620" extrusionOk="0">
                  <a:moveTo>
                    <a:pt x="143" y="1"/>
                  </a:moveTo>
                  <a:cubicBezTo>
                    <a:pt x="36" y="120"/>
                    <a:pt x="0" y="429"/>
                    <a:pt x="60" y="620"/>
                  </a:cubicBezTo>
                  <a:cubicBezTo>
                    <a:pt x="95" y="405"/>
                    <a:pt x="119" y="215"/>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9" name="Google Shape;46739;p69"/>
            <p:cNvSpPr/>
            <p:nvPr/>
          </p:nvSpPr>
          <p:spPr>
            <a:xfrm>
              <a:off x="6443950" y="1519075"/>
              <a:ext cx="10150" cy="4800"/>
            </a:xfrm>
            <a:custGeom>
              <a:avLst/>
              <a:gdLst/>
              <a:ahLst/>
              <a:cxnLst/>
              <a:rect l="l" t="t" r="r" b="b"/>
              <a:pathLst>
                <a:path w="406" h="192" extrusionOk="0">
                  <a:moveTo>
                    <a:pt x="0" y="0"/>
                  </a:moveTo>
                  <a:lnTo>
                    <a:pt x="0" y="0"/>
                  </a:lnTo>
                  <a:cubicBezTo>
                    <a:pt x="24" y="60"/>
                    <a:pt x="48" y="84"/>
                    <a:pt x="60" y="95"/>
                  </a:cubicBezTo>
                  <a:cubicBezTo>
                    <a:pt x="119" y="146"/>
                    <a:pt x="191" y="191"/>
                    <a:pt x="283" y="191"/>
                  </a:cubicBezTo>
                  <a:cubicBezTo>
                    <a:pt x="320" y="191"/>
                    <a:pt x="361" y="184"/>
                    <a:pt x="405" y="167"/>
                  </a:cubicBezTo>
                  <a:cubicBezTo>
                    <a:pt x="262" y="95"/>
                    <a:pt x="143" y="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0" name="Google Shape;46740;p69"/>
            <p:cNvSpPr/>
            <p:nvPr/>
          </p:nvSpPr>
          <p:spPr>
            <a:xfrm>
              <a:off x="6489200" y="1456850"/>
              <a:ext cx="10425" cy="8950"/>
            </a:xfrm>
            <a:custGeom>
              <a:avLst/>
              <a:gdLst/>
              <a:ahLst/>
              <a:cxnLst/>
              <a:rect l="l" t="t" r="r" b="b"/>
              <a:pathLst>
                <a:path w="417" h="358" extrusionOk="0">
                  <a:moveTo>
                    <a:pt x="36" y="1"/>
                  </a:moveTo>
                  <a:cubicBezTo>
                    <a:pt x="24" y="13"/>
                    <a:pt x="24" y="36"/>
                    <a:pt x="0" y="48"/>
                  </a:cubicBezTo>
                  <a:cubicBezTo>
                    <a:pt x="119" y="144"/>
                    <a:pt x="250" y="251"/>
                    <a:pt x="393" y="358"/>
                  </a:cubicBezTo>
                  <a:cubicBezTo>
                    <a:pt x="405" y="358"/>
                    <a:pt x="405" y="346"/>
                    <a:pt x="417" y="334"/>
                  </a:cubicBezTo>
                  <a:cubicBezTo>
                    <a:pt x="286" y="227"/>
                    <a:pt x="167"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1" name="Google Shape;46741;p69"/>
            <p:cNvSpPr/>
            <p:nvPr/>
          </p:nvSpPr>
          <p:spPr>
            <a:xfrm>
              <a:off x="6796375" y="1806600"/>
              <a:ext cx="7750" cy="10750"/>
            </a:xfrm>
            <a:custGeom>
              <a:avLst/>
              <a:gdLst/>
              <a:ahLst/>
              <a:cxnLst/>
              <a:rect l="l" t="t" r="r" b="b"/>
              <a:pathLst>
                <a:path w="310" h="430" extrusionOk="0">
                  <a:moveTo>
                    <a:pt x="250" y="1"/>
                  </a:moveTo>
                  <a:cubicBezTo>
                    <a:pt x="179" y="132"/>
                    <a:pt x="84" y="274"/>
                    <a:pt x="0" y="405"/>
                  </a:cubicBezTo>
                  <a:cubicBezTo>
                    <a:pt x="12" y="417"/>
                    <a:pt x="24" y="417"/>
                    <a:pt x="36" y="429"/>
                  </a:cubicBezTo>
                  <a:cubicBezTo>
                    <a:pt x="131" y="310"/>
                    <a:pt x="215" y="179"/>
                    <a:pt x="310" y="48"/>
                  </a:cubicBezTo>
                  <a:cubicBezTo>
                    <a:pt x="298" y="36"/>
                    <a:pt x="274" y="12"/>
                    <a:pt x="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2" name="Google Shape;46742;p69"/>
            <p:cNvSpPr/>
            <p:nvPr/>
          </p:nvSpPr>
          <p:spPr>
            <a:xfrm>
              <a:off x="6494550" y="1456550"/>
              <a:ext cx="9250" cy="7775"/>
            </a:xfrm>
            <a:custGeom>
              <a:avLst/>
              <a:gdLst/>
              <a:ahLst/>
              <a:cxnLst/>
              <a:rect l="l" t="t" r="r" b="b"/>
              <a:pathLst>
                <a:path w="370" h="311" extrusionOk="0">
                  <a:moveTo>
                    <a:pt x="0" y="1"/>
                  </a:moveTo>
                  <a:cubicBezTo>
                    <a:pt x="131" y="120"/>
                    <a:pt x="251" y="203"/>
                    <a:pt x="370" y="310"/>
                  </a:cubicBezTo>
                  <a:cubicBezTo>
                    <a:pt x="322" y="144"/>
                    <a:pt x="179" y="1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3" name="Google Shape;46743;p69"/>
            <p:cNvSpPr/>
            <p:nvPr/>
          </p:nvSpPr>
          <p:spPr>
            <a:xfrm>
              <a:off x="6560325" y="1565200"/>
              <a:ext cx="11350" cy="10150"/>
            </a:xfrm>
            <a:custGeom>
              <a:avLst/>
              <a:gdLst/>
              <a:ahLst/>
              <a:cxnLst/>
              <a:rect l="l" t="t" r="r" b="b"/>
              <a:pathLst>
                <a:path w="454" h="406" extrusionOk="0">
                  <a:moveTo>
                    <a:pt x="13" y="1"/>
                  </a:moveTo>
                  <a:cubicBezTo>
                    <a:pt x="1" y="1"/>
                    <a:pt x="1" y="13"/>
                    <a:pt x="1" y="24"/>
                  </a:cubicBezTo>
                  <a:cubicBezTo>
                    <a:pt x="132" y="144"/>
                    <a:pt x="287" y="286"/>
                    <a:pt x="417" y="405"/>
                  </a:cubicBezTo>
                  <a:cubicBezTo>
                    <a:pt x="417" y="382"/>
                    <a:pt x="429" y="370"/>
                    <a:pt x="453" y="358"/>
                  </a:cubicBezTo>
                  <a:cubicBezTo>
                    <a:pt x="298" y="239"/>
                    <a:pt x="167" y="120"/>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4" name="Google Shape;46744;p69"/>
            <p:cNvSpPr/>
            <p:nvPr/>
          </p:nvSpPr>
          <p:spPr>
            <a:xfrm>
              <a:off x="6527600" y="1640200"/>
              <a:ext cx="5675" cy="11950"/>
            </a:xfrm>
            <a:custGeom>
              <a:avLst/>
              <a:gdLst/>
              <a:ahLst/>
              <a:cxnLst/>
              <a:rect l="l" t="t" r="r" b="b"/>
              <a:pathLst>
                <a:path w="227" h="478" extrusionOk="0">
                  <a:moveTo>
                    <a:pt x="48" y="1"/>
                  </a:moveTo>
                  <a:cubicBezTo>
                    <a:pt x="36" y="1"/>
                    <a:pt x="12" y="25"/>
                    <a:pt x="0" y="25"/>
                  </a:cubicBezTo>
                  <a:cubicBezTo>
                    <a:pt x="60" y="180"/>
                    <a:pt x="107" y="334"/>
                    <a:pt x="167" y="477"/>
                  </a:cubicBezTo>
                  <a:cubicBezTo>
                    <a:pt x="191" y="465"/>
                    <a:pt x="214" y="465"/>
                    <a:pt x="226" y="453"/>
                  </a:cubicBezTo>
                  <a:lnTo>
                    <a:pt x="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5" name="Google Shape;46745;p69"/>
            <p:cNvSpPr/>
            <p:nvPr/>
          </p:nvSpPr>
          <p:spPr>
            <a:xfrm>
              <a:off x="6717500" y="1439000"/>
              <a:ext cx="14000" cy="2700"/>
            </a:xfrm>
            <a:custGeom>
              <a:avLst/>
              <a:gdLst/>
              <a:ahLst/>
              <a:cxnLst/>
              <a:rect l="l" t="t" r="r" b="b"/>
              <a:pathLst>
                <a:path w="560" h="108" extrusionOk="0">
                  <a:moveTo>
                    <a:pt x="560" y="0"/>
                  </a:moveTo>
                  <a:cubicBezTo>
                    <a:pt x="369" y="12"/>
                    <a:pt x="191" y="48"/>
                    <a:pt x="0" y="60"/>
                  </a:cubicBezTo>
                  <a:lnTo>
                    <a:pt x="0" y="108"/>
                  </a:lnTo>
                  <a:cubicBezTo>
                    <a:pt x="191" y="96"/>
                    <a:pt x="369" y="60"/>
                    <a:pt x="560" y="48"/>
                  </a:cubicBezTo>
                  <a:lnTo>
                    <a:pt x="5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6" name="Google Shape;46746;p69"/>
            <p:cNvSpPr/>
            <p:nvPr/>
          </p:nvSpPr>
          <p:spPr>
            <a:xfrm>
              <a:off x="6900850" y="1333025"/>
              <a:ext cx="3000" cy="11050"/>
            </a:xfrm>
            <a:custGeom>
              <a:avLst/>
              <a:gdLst/>
              <a:ahLst/>
              <a:cxnLst/>
              <a:rect l="l" t="t" r="r" b="b"/>
              <a:pathLst>
                <a:path w="120" h="442" extrusionOk="0">
                  <a:moveTo>
                    <a:pt x="12" y="1"/>
                  </a:moveTo>
                  <a:cubicBezTo>
                    <a:pt x="12" y="144"/>
                    <a:pt x="1" y="310"/>
                    <a:pt x="84" y="441"/>
                  </a:cubicBezTo>
                  <a:lnTo>
                    <a:pt x="120" y="441"/>
                  </a:lnTo>
                  <a:cubicBezTo>
                    <a:pt x="84" y="298"/>
                    <a:pt x="72" y="14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7" name="Google Shape;46747;p69"/>
            <p:cNvSpPr/>
            <p:nvPr/>
          </p:nvSpPr>
          <p:spPr>
            <a:xfrm>
              <a:off x="6646650" y="1689025"/>
              <a:ext cx="3000" cy="11350"/>
            </a:xfrm>
            <a:custGeom>
              <a:avLst/>
              <a:gdLst/>
              <a:ahLst/>
              <a:cxnLst/>
              <a:rect l="l" t="t" r="r" b="b"/>
              <a:pathLst>
                <a:path w="120" h="454" extrusionOk="0">
                  <a:moveTo>
                    <a:pt x="60" y="1"/>
                  </a:moveTo>
                  <a:cubicBezTo>
                    <a:pt x="48" y="155"/>
                    <a:pt x="12" y="286"/>
                    <a:pt x="1" y="429"/>
                  </a:cubicBezTo>
                  <a:cubicBezTo>
                    <a:pt x="12" y="453"/>
                    <a:pt x="48" y="453"/>
                    <a:pt x="60" y="453"/>
                  </a:cubicBezTo>
                  <a:cubicBezTo>
                    <a:pt x="96" y="298"/>
                    <a:pt x="108" y="167"/>
                    <a:pt x="120" y="13"/>
                  </a:cubicBezTo>
                  <a:cubicBezTo>
                    <a:pt x="108" y="13"/>
                    <a:pt x="96" y="13"/>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8" name="Google Shape;46748;p69"/>
            <p:cNvSpPr/>
            <p:nvPr/>
          </p:nvSpPr>
          <p:spPr>
            <a:xfrm>
              <a:off x="6888050" y="1729200"/>
              <a:ext cx="4500" cy="11350"/>
            </a:xfrm>
            <a:custGeom>
              <a:avLst/>
              <a:gdLst/>
              <a:ahLst/>
              <a:cxnLst/>
              <a:rect l="l" t="t" r="r" b="b"/>
              <a:pathLst>
                <a:path w="180" h="454" extrusionOk="0">
                  <a:moveTo>
                    <a:pt x="1" y="1"/>
                  </a:moveTo>
                  <a:lnTo>
                    <a:pt x="143" y="453"/>
                  </a:lnTo>
                  <a:cubicBezTo>
                    <a:pt x="179" y="311"/>
                    <a:pt x="108" y="7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9" name="Google Shape;46749;p69"/>
            <p:cNvSpPr/>
            <p:nvPr/>
          </p:nvSpPr>
          <p:spPr>
            <a:xfrm>
              <a:off x="6804100" y="1806600"/>
              <a:ext cx="7475" cy="11350"/>
            </a:xfrm>
            <a:custGeom>
              <a:avLst/>
              <a:gdLst/>
              <a:ahLst/>
              <a:cxnLst/>
              <a:rect l="l" t="t" r="r" b="b"/>
              <a:pathLst>
                <a:path w="299" h="454" extrusionOk="0">
                  <a:moveTo>
                    <a:pt x="287" y="1"/>
                  </a:moveTo>
                  <a:lnTo>
                    <a:pt x="287" y="1"/>
                  </a:lnTo>
                  <a:cubicBezTo>
                    <a:pt x="191" y="155"/>
                    <a:pt x="108" y="286"/>
                    <a:pt x="1" y="453"/>
                  </a:cubicBezTo>
                  <a:cubicBezTo>
                    <a:pt x="168" y="358"/>
                    <a:pt x="299" y="120"/>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0" name="Google Shape;46750;p69"/>
            <p:cNvSpPr/>
            <p:nvPr/>
          </p:nvSpPr>
          <p:spPr>
            <a:xfrm>
              <a:off x="6753800" y="1596750"/>
              <a:ext cx="4200" cy="11925"/>
            </a:xfrm>
            <a:custGeom>
              <a:avLst/>
              <a:gdLst/>
              <a:ahLst/>
              <a:cxnLst/>
              <a:rect l="l" t="t" r="r" b="b"/>
              <a:pathLst>
                <a:path w="168" h="477" extrusionOk="0">
                  <a:moveTo>
                    <a:pt x="168" y="1"/>
                  </a:moveTo>
                  <a:lnTo>
                    <a:pt x="168" y="1"/>
                  </a:lnTo>
                  <a:cubicBezTo>
                    <a:pt x="48" y="155"/>
                    <a:pt x="1" y="370"/>
                    <a:pt x="60" y="477"/>
                  </a:cubicBezTo>
                  <a:cubicBezTo>
                    <a:pt x="96" y="310"/>
                    <a:pt x="132" y="155"/>
                    <a:pt x="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1" name="Google Shape;46751;p69"/>
            <p:cNvSpPr/>
            <p:nvPr/>
          </p:nvSpPr>
          <p:spPr>
            <a:xfrm>
              <a:off x="6602000" y="1700350"/>
              <a:ext cx="925" cy="11025"/>
            </a:xfrm>
            <a:custGeom>
              <a:avLst/>
              <a:gdLst/>
              <a:ahLst/>
              <a:cxnLst/>
              <a:rect l="l" t="t" r="r" b="b"/>
              <a:pathLst>
                <a:path w="37" h="441" extrusionOk="0">
                  <a:moveTo>
                    <a:pt x="1" y="0"/>
                  </a:moveTo>
                  <a:lnTo>
                    <a:pt x="1" y="441"/>
                  </a:lnTo>
                  <a:lnTo>
                    <a:pt x="36" y="441"/>
                  </a:ln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2" name="Google Shape;46752;p69"/>
            <p:cNvSpPr/>
            <p:nvPr/>
          </p:nvSpPr>
          <p:spPr>
            <a:xfrm>
              <a:off x="6691600" y="1562825"/>
              <a:ext cx="10150" cy="2575"/>
            </a:xfrm>
            <a:custGeom>
              <a:avLst/>
              <a:gdLst/>
              <a:ahLst/>
              <a:cxnLst/>
              <a:rect l="l" t="t" r="r" b="b"/>
              <a:pathLst>
                <a:path w="406" h="103" extrusionOk="0">
                  <a:moveTo>
                    <a:pt x="405" y="0"/>
                  </a:moveTo>
                  <a:cubicBezTo>
                    <a:pt x="274" y="24"/>
                    <a:pt x="143" y="48"/>
                    <a:pt x="0" y="60"/>
                  </a:cubicBezTo>
                  <a:cubicBezTo>
                    <a:pt x="43" y="90"/>
                    <a:pt x="100" y="103"/>
                    <a:pt x="158" y="103"/>
                  </a:cubicBezTo>
                  <a:cubicBezTo>
                    <a:pt x="261" y="103"/>
                    <a:pt x="367" y="61"/>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3" name="Google Shape;46753;p69"/>
            <p:cNvSpPr/>
            <p:nvPr/>
          </p:nvSpPr>
          <p:spPr>
            <a:xfrm>
              <a:off x="6508550" y="1439900"/>
              <a:ext cx="8050" cy="8950"/>
            </a:xfrm>
            <a:custGeom>
              <a:avLst/>
              <a:gdLst/>
              <a:ahLst/>
              <a:cxnLst/>
              <a:rect l="l" t="t" r="r" b="b"/>
              <a:pathLst>
                <a:path w="322" h="358" extrusionOk="0">
                  <a:moveTo>
                    <a:pt x="48" y="0"/>
                  </a:moveTo>
                  <a:cubicBezTo>
                    <a:pt x="36" y="0"/>
                    <a:pt x="24" y="12"/>
                    <a:pt x="0" y="24"/>
                  </a:cubicBezTo>
                  <a:cubicBezTo>
                    <a:pt x="95" y="131"/>
                    <a:pt x="179" y="250"/>
                    <a:pt x="274" y="357"/>
                  </a:cubicBezTo>
                  <a:cubicBezTo>
                    <a:pt x="286" y="357"/>
                    <a:pt x="286" y="333"/>
                    <a:pt x="322" y="322"/>
                  </a:cubicBezTo>
                  <a:cubicBezTo>
                    <a:pt x="226" y="214"/>
                    <a:pt x="131" y="95"/>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4" name="Google Shape;46754;p69"/>
            <p:cNvSpPr/>
            <p:nvPr/>
          </p:nvSpPr>
          <p:spPr>
            <a:xfrm>
              <a:off x="6607350" y="1625325"/>
              <a:ext cx="9275" cy="9550"/>
            </a:xfrm>
            <a:custGeom>
              <a:avLst/>
              <a:gdLst/>
              <a:ahLst/>
              <a:cxnLst/>
              <a:rect l="l" t="t" r="r" b="b"/>
              <a:pathLst>
                <a:path w="371" h="382" extrusionOk="0">
                  <a:moveTo>
                    <a:pt x="1" y="1"/>
                  </a:moveTo>
                  <a:lnTo>
                    <a:pt x="1" y="1"/>
                  </a:lnTo>
                  <a:cubicBezTo>
                    <a:pt x="96" y="167"/>
                    <a:pt x="215" y="286"/>
                    <a:pt x="334" y="382"/>
                  </a:cubicBezTo>
                  <a:lnTo>
                    <a:pt x="370" y="346"/>
                  </a:lnTo>
                  <a:cubicBezTo>
                    <a:pt x="251" y="239"/>
                    <a:pt x="132" y="12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5" name="Google Shape;46755;p69"/>
            <p:cNvSpPr/>
            <p:nvPr/>
          </p:nvSpPr>
          <p:spPr>
            <a:xfrm>
              <a:off x="6540400" y="1458650"/>
              <a:ext cx="4475" cy="5975"/>
            </a:xfrm>
            <a:custGeom>
              <a:avLst/>
              <a:gdLst/>
              <a:ahLst/>
              <a:cxnLst/>
              <a:rect l="l" t="t" r="r" b="b"/>
              <a:pathLst>
                <a:path w="179" h="239" extrusionOk="0">
                  <a:moveTo>
                    <a:pt x="36" y="0"/>
                  </a:moveTo>
                  <a:cubicBezTo>
                    <a:pt x="24" y="48"/>
                    <a:pt x="12" y="84"/>
                    <a:pt x="0" y="95"/>
                  </a:cubicBezTo>
                  <a:cubicBezTo>
                    <a:pt x="60" y="143"/>
                    <a:pt x="95" y="203"/>
                    <a:pt x="143" y="238"/>
                  </a:cubicBezTo>
                  <a:cubicBezTo>
                    <a:pt x="155" y="226"/>
                    <a:pt x="179" y="226"/>
                    <a:pt x="179" y="226"/>
                  </a:cubicBezTo>
                  <a:cubicBezTo>
                    <a:pt x="155" y="167"/>
                    <a:pt x="143" y="107"/>
                    <a:pt x="119" y="60"/>
                  </a:cubicBezTo>
                  <a:cubicBezTo>
                    <a:pt x="95" y="48"/>
                    <a:pt x="71" y="3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6" name="Google Shape;46756;p69"/>
            <p:cNvSpPr/>
            <p:nvPr/>
          </p:nvSpPr>
          <p:spPr>
            <a:xfrm>
              <a:off x="6515375" y="1438400"/>
              <a:ext cx="7175" cy="9850"/>
            </a:xfrm>
            <a:custGeom>
              <a:avLst/>
              <a:gdLst/>
              <a:ahLst/>
              <a:cxnLst/>
              <a:rect l="l" t="t" r="r" b="b"/>
              <a:pathLst>
                <a:path w="287" h="394" extrusionOk="0">
                  <a:moveTo>
                    <a:pt x="49" y="1"/>
                  </a:moveTo>
                  <a:lnTo>
                    <a:pt x="1" y="36"/>
                  </a:lnTo>
                  <a:cubicBezTo>
                    <a:pt x="72" y="155"/>
                    <a:pt x="168" y="274"/>
                    <a:pt x="239" y="393"/>
                  </a:cubicBezTo>
                  <a:cubicBezTo>
                    <a:pt x="251" y="382"/>
                    <a:pt x="263" y="382"/>
                    <a:pt x="287" y="370"/>
                  </a:cubicBezTo>
                  <a:cubicBezTo>
                    <a:pt x="203" y="239"/>
                    <a:pt x="120" y="1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7" name="Google Shape;46757;p69"/>
            <p:cNvSpPr/>
            <p:nvPr/>
          </p:nvSpPr>
          <p:spPr>
            <a:xfrm>
              <a:off x="6841925" y="1331550"/>
              <a:ext cx="5675" cy="6575"/>
            </a:xfrm>
            <a:custGeom>
              <a:avLst/>
              <a:gdLst/>
              <a:ahLst/>
              <a:cxnLst/>
              <a:rect l="l" t="t" r="r" b="b"/>
              <a:pathLst>
                <a:path w="227" h="263" extrusionOk="0">
                  <a:moveTo>
                    <a:pt x="24" y="0"/>
                  </a:moveTo>
                  <a:cubicBezTo>
                    <a:pt x="24" y="12"/>
                    <a:pt x="0" y="12"/>
                    <a:pt x="0" y="24"/>
                  </a:cubicBezTo>
                  <a:cubicBezTo>
                    <a:pt x="83" y="107"/>
                    <a:pt x="155" y="191"/>
                    <a:pt x="226" y="262"/>
                  </a:cubicBezTo>
                  <a:cubicBezTo>
                    <a:pt x="214" y="203"/>
                    <a:pt x="214" y="143"/>
                    <a:pt x="202" y="84"/>
                  </a:cubicBez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8" name="Google Shape;46758;p69"/>
            <p:cNvSpPr/>
            <p:nvPr/>
          </p:nvSpPr>
          <p:spPr>
            <a:xfrm>
              <a:off x="6490675" y="1528300"/>
              <a:ext cx="8075" cy="6350"/>
            </a:xfrm>
            <a:custGeom>
              <a:avLst/>
              <a:gdLst/>
              <a:ahLst/>
              <a:cxnLst/>
              <a:rect l="l" t="t" r="r" b="b"/>
              <a:pathLst>
                <a:path w="323" h="254" extrusionOk="0">
                  <a:moveTo>
                    <a:pt x="322" y="0"/>
                  </a:moveTo>
                  <a:cubicBezTo>
                    <a:pt x="203" y="107"/>
                    <a:pt x="108" y="179"/>
                    <a:pt x="1" y="250"/>
                  </a:cubicBezTo>
                  <a:cubicBezTo>
                    <a:pt x="12" y="253"/>
                    <a:pt x="23" y="254"/>
                    <a:pt x="35" y="254"/>
                  </a:cubicBezTo>
                  <a:cubicBezTo>
                    <a:pt x="148" y="254"/>
                    <a:pt x="279" y="151"/>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9" name="Google Shape;46759;p69"/>
            <p:cNvSpPr/>
            <p:nvPr/>
          </p:nvSpPr>
          <p:spPr>
            <a:xfrm>
              <a:off x="6699625" y="1555375"/>
              <a:ext cx="8375" cy="2775"/>
            </a:xfrm>
            <a:custGeom>
              <a:avLst/>
              <a:gdLst/>
              <a:ahLst/>
              <a:cxnLst/>
              <a:rect l="l" t="t" r="r" b="b"/>
              <a:pathLst>
                <a:path w="335" h="111" extrusionOk="0">
                  <a:moveTo>
                    <a:pt x="334" y="1"/>
                  </a:moveTo>
                  <a:lnTo>
                    <a:pt x="334" y="1"/>
                  </a:lnTo>
                  <a:cubicBezTo>
                    <a:pt x="215" y="25"/>
                    <a:pt x="120" y="48"/>
                    <a:pt x="1" y="84"/>
                  </a:cubicBezTo>
                  <a:cubicBezTo>
                    <a:pt x="44" y="102"/>
                    <a:pt x="89" y="110"/>
                    <a:pt x="131" y="110"/>
                  </a:cubicBezTo>
                  <a:cubicBezTo>
                    <a:pt x="227" y="110"/>
                    <a:pt x="309" y="67"/>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0" name="Google Shape;46760;p69"/>
            <p:cNvSpPr/>
            <p:nvPr/>
          </p:nvSpPr>
          <p:spPr>
            <a:xfrm>
              <a:off x="6701125" y="1589600"/>
              <a:ext cx="8350" cy="3700"/>
            </a:xfrm>
            <a:custGeom>
              <a:avLst/>
              <a:gdLst/>
              <a:ahLst/>
              <a:cxnLst/>
              <a:rect l="l" t="t" r="r" b="b"/>
              <a:pathLst>
                <a:path w="334" h="148" extrusionOk="0">
                  <a:moveTo>
                    <a:pt x="334" y="1"/>
                  </a:moveTo>
                  <a:lnTo>
                    <a:pt x="334" y="1"/>
                  </a:lnTo>
                  <a:cubicBezTo>
                    <a:pt x="215" y="49"/>
                    <a:pt x="119" y="84"/>
                    <a:pt x="0" y="120"/>
                  </a:cubicBezTo>
                  <a:cubicBezTo>
                    <a:pt x="30" y="138"/>
                    <a:pt x="64" y="148"/>
                    <a:pt x="101" y="148"/>
                  </a:cubicBezTo>
                  <a:cubicBezTo>
                    <a:pt x="184" y="148"/>
                    <a:pt x="276" y="100"/>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1" name="Google Shape;46761;p69"/>
            <p:cNvSpPr/>
            <p:nvPr/>
          </p:nvSpPr>
          <p:spPr>
            <a:xfrm>
              <a:off x="6507050" y="1536925"/>
              <a:ext cx="5075" cy="6025"/>
            </a:xfrm>
            <a:custGeom>
              <a:avLst/>
              <a:gdLst/>
              <a:ahLst/>
              <a:cxnLst/>
              <a:rect l="l" t="t" r="r" b="b"/>
              <a:pathLst>
                <a:path w="203" h="241" extrusionOk="0">
                  <a:moveTo>
                    <a:pt x="84" y="1"/>
                  </a:moveTo>
                  <a:cubicBezTo>
                    <a:pt x="48" y="60"/>
                    <a:pt x="1" y="108"/>
                    <a:pt x="1" y="167"/>
                  </a:cubicBezTo>
                  <a:cubicBezTo>
                    <a:pt x="1" y="191"/>
                    <a:pt x="84" y="227"/>
                    <a:pt x="120" y="239"/>
                  </a:cubicBezTo>
                  <a:cubicBezTo>
                    <a:pt x="122" y="240"/>
                    <a:pt x="125" y="241"/>
                    <a:pt x="127" y="241"/>
                  </a:cubicBezTo>
                  <a:cubicBezTo>
                    <a:pt x="149" y="241"/>
                    <a:pt x="171" y="202"/>
                    <a:pt x="203" y="191"/>
                  </a:cubicBezTo>
                  <a:cubicBezTo>
                    <a:pt x="203" y="179"/>
                    <a:pt x="203" y="167"/>
                    <a:pt x="167" y="167"/>
                  </a:cubicBezTo>
                  <a:cubicBezTo>
                    <a:pt x="155" y="179"/>
                    <a:pt x="120" y="179"/>
                    <a:pt x="84" y="191"/>
                  </a:cubicBezTo>
                  <a:cubicBezTo>
                    <a:pt x="96" y="120"/>
                    <a:pt x="96" y="72"/>
                    <a:pt x="108" y="12"/>
                  </a:cubicBezTo>
                  <a:cubicBezTo>
                    <a:pt x="96" y="12"/>
                    <a:pt x="96"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2" name="Google Shape;46762;p69"/>
            <p:cNvSpPr/>
            <p:nvPr/>
          </p:nvSpPr>
          <p:spPr>
            <a:xfrm>
              <a:off x="6760950" y="1664925"/>
              <a:ext cx="3300" cy="10725"/>
            </a:xfrm>
            <a:custGeom>
              <a:avLst/>
              <a:gdLst/>
              <a:ahLst/>
              <a:cxnLst/>
              <a:rect l="l" t="t" r="r" b="b"/>
              <a:pathLst>
                <a:path w="132" h="429" extrusionOk="0">
                  <a:moveTo>
                    <a:pt x="48" y="0"/>
                  </a:moveTo>
                  <a:cubicBezTo>
                    <a:pt x="24" y="0"/>
                    <a:pt x="12" y="0"/>
                    <a:pt x="1" y="12"/>
                  </a:cubicBezTo>
                  <a:cubicBezTo>
                    <a:pt x="24" y="143"/>
                    <a:pt x="60" y="298"/>
                    <a:pt x="84" y="429"/>
                  </a:cubicBezTo>
                  <a:cubicBezTo>
                    <a:pt x="108" y="417"/>
                    <a:pt x="120" y="417"/>
                    <a:pt x="132" y="417"/>
                  </a:cubicBezTo>
                  <a:cubicBezTo>
                    <a:pt x="108" y="286"/>
                    <a:pt x="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3" name="Google Shape;46763;p69"/>
            <p:cNvSpPr/>
            <p:nvPr/>
          </p:nvSpPr>
          <p:spPr>
            <a:xfrm>
              <a:off x="6598725" y="1480675"/>
              <a:ext cx="10150" cy="900"/>
            </a:xfrm>
            <a:custGeom>
              <a:avLst/>
              <a:gdLst/>
              <a:ahLst/>
              <a:cxnLst/>
              <a:rect l="l" t="t" r="r" b="b"/>
              <a:pathLst>
                <a:path w="406" h="36" extrusionOk="0">
                  <a:moveTo>
                    <a:pt x="1" y="0"/>
                  </a:moveTo>
                  <a:lnTo>
                    <a:pt x="1" y="36"/>
                  </a:lnTo>
                  <a:lnTo>
                    <a:pt x="405" y="36"/>
                  </a:lnTo>
                  <a:lnTo>
                    <a:pt x="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4" name="Google Shape;46764;p69"/>
            <p:cNvSpPr/>
            <p:nvPr/>
          </p:nvSpPr>
          <p:spPr>
            <a:xfrm>
              <a:off x="6848475" y="1317850"/>
              <a:ext cx="5075" cy="5075"/>
            </a:xfrm>
            <a:custGeom>
              <a:avLst/>
              <a:gdLst/>
              <a:ahLst/>
              <a:cxnLst/>
              <a:rect l="l" t="t" r="r" b="b"/>
              <a:pathLst>
                <a:path w="203" h="203" extrusionOk="0">
                  <a:moveTo>
                    <a:pt x="0" y="1"/>
                  </a:moveTo>
                  <a:lnTo>
                    <a:pt x="0" y="1"/>
                  </a:lnTo>
                  <a:cubicBezTo>
                    <a:pt x="24" y="24"/>
                    <a:pt x="60" y="60"/>
                    <a:pt x="60" y="96"/>
                  </a:cubicBezTo>
                  <a:cubicBezTo>
                    <a:pt x="71" y="132"/>
                    <a:pt x="71" y="167"/>
                    <a:pt x="71" y="203"/>
                  </a:cubicBezTo>
                  <a:cubicBezTo>
                    <a:pt x="119" y="191"/>
                    <a:pt x="143" y="167"/>
                    <a:pt x="191" y="155"/>
                  </a:cubicBezTo>
                  <a:cubicBezTo>
                    <a:pt x="202" y="143"/>
                    <a:pt x="202" y="132"/>
                    <a:pt x="202" y="120"/>
                  </a:cubicBezTo>
                  <a:cubicBezTo>
                    <a:pt x="131" y="84"/>
                    <a:pt x="71" y="3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5" name="Google Shape;46765;p69"/>
            <p:cNvSpPr/>
            <p:nvPr/>
          </p:nvSpPr>
          <p:spPr>
            <a:xfrm>
              <a:off x="6692500" y="1598250"/>
              <a:ext cx="7750" cy="1800"/>
            </a:xfrm>
            <a:custGeom>
              <a:avLst/>
              <a:gdLst/>
              <a:ahLst/>
              <a:cxnLst/>
              <a:rect l="l" t="t" r="r" b="b"/>
              <a:pathLst>
                <a:path w="310" h="72" extrusionOk="0">
                  <a:moveTo>
                    <a:pt x="286" y="0"/>
                  </a:moveTo>
                  <a:cubicBezTo>
                    <a:pt x="191" y="12"/>
                    <a:pt x="83" y="36"/>
                    <a:pt x="0" y="48"/>
                  </a:cubicBezTo>
                  <a:lnTo>
                    <a:pt x="0" y="72"/>
                  </a:lnTo>
                  <a:lnTo>
                    <a:pt x="298" y="72"/>
                  </a:lnTo>
                  <a:cubicBezTo>
                    <a:pt x="298" y="72"/>
                    <a:pt x="310" y="48"/>
                    <a:pt x="310" y="36"/>
                  </a:cubicBezTo>
                  <a:cubicBezTo>
                    <a:pt x="310" y="12"/>
                    <a:pt x="298"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6" name="Google Shape;46766;p69"/>
            <p:cNvSpPr/>
            <p:nvPr/>
          </p:nvSpPr>
          <p:spPr>
            <a:xfrm>
              <a:off x="6539200" y="1797375"/>
              <a:ext cx="7175" cy="5975"/>
            </a:xfrm>
            <a:custGeom>
              <a:avLst/>
              <a:gdLst/>
              <a:ahLst/>
              <a:cxnLst/>
              <a:rect l="l" t="t" r="r" b="b"/>
              <a:pathLst>
                <a:path w="287" h="239" extrusionOk="0">
                  <a:moveTo>
                    <a:pt x="250" y="0"/>
                  </a:moveTo>
                  <a:cubicBezTo>
                    <a:pt x="167" y="60"/>
                    <a:pt x="84" y="120"/>
                    <a:pt x="0" y="179"/>
                  </a:cubicBezTo>
                  <a:cubicBezTo>
                    <a:pt x="12" y="191"/>
                    <a:pt x="24" y="203"/>
                    <a:pt x="48" y="239"/>
                  </a:cubicBezTo>
                  <a:cubicBezTo>
                    <a:pt x="119" y="155"/>
                    <a:pt x="203" y="108"/>
                    <a:pt x="286" y="24"/>
                  </a:cubicBezTo>
                  <a:cubicBezTo>
                    <a:pt x="262" y="24"/>
                    <a:pt x="262" y="12"/>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7" name="Google Shape;46767;p69"/>
            <p:cNvSpPr/>
            <p:nvPr/>
          </p:nvSpPr>
          <p:spPr>
            <a:xfrm>
              <a:off x="6510025" y="1557750"/>
              <a:ext cx="6575" cy="2125"/>
            </a:xfrm>
            <a:custGeom>
              <a:avLst/>
              <a:gdLst/>
              <a:ahLst/>
              <a:cxnLst/>
              <a:rect l="l" t="t" r="r" b="b"/>
              <a:pathLst>
                <a:path w="263" h="85" extrusionOk="0">
                  <a:moveTo>
                    <a:pt x="203" y="1"/>
                  </a:moveTo>
                  <a:cubicBezTo>
                    <a:pt x="120" y="13"/>
                    <a:pt x="60" y="25"/>
                    <a:pt x="1" y="49"/>
                  </a:cubicBezTo>
                  <a:cubicBezTo>
                    <a:pt x="1" y="61"/>
                    <a:pt x="1" y="72"/>
                    <a:pt x="24" y="84"/>
                  </a:cubicBezTo>
                  <a:lnTo>
                    <a:pt x="227" y="84"/>
                  </a:lnTo>
                  <a:cubicBezTo>
                    <a:pt x="239" y="84"/>
                    <a:pt x="239" y="37"/>
                    <a:pt x="263" y="25"/>
                  </a:cubicBezTo>
                  <a:cubicBezTo>
                    <a:pt x="239" y="13"/>
                    <a:pt x="215" y="1"/>
                    <a:pt x="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8" name="Google Shape;46768;p69"/>
            <p:cNvSpPr/>
            <p:nvPr/>
          </p:nvSpPr>
          <p:spPr>
            <a:xfrm>
              <a:off x="6511525" y="1543475"/>
              <a:ext cx="6850" cy="3600"/>
            </a:xfrm>
            <a:custGeom>
              <a:avLst/>
              <a:gdLst/>
              <a:ahLst/>
              <a:cxnLst/>
              <a:rect l="l" t="t" r="r" b="b"/>
              <a:pathLst>
                <a:path w="274" h="144" extrusionOk="0">
                  <a:moveTo>
                    <a:pt x="274" y="0"/>
                  </a:moveTo>
                  <a:cubicBezTo>
                    <a:pt x="203" y="0"/>
                    <a:pt x="119" y="0"/>
                    <a:pt x="0" y="24"/>
                  </a:cubicBezTo>
                  <a:cubicBezTo>
                    <a:pt x="83" y="84"/>
                    <a:pt x="119" y="120"/>
                    <a:pt x="155" y="143"/>
                  </a:cubicBezTo>
                  <a:cubicBezTo>
                    <a:pt x="214" y="84"/>
                    <a:pt x="238" y="36"/>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9" name="Google Shape;46769;p69"/>
            <p:cNvSpPr/>
            <p:nvPr/>
          </p:nvSpPr>
          <p:spPr>
            <a:xfrm>
              <a:off x="6764225" y="1681000"/>
              <a:ext cx="3000" cy="9550"/>
            </a:xfrm>
            <a:custGeom>
              <a:avLst/>
              <a:gdLst/>
              <a:ahLst/>
              <a:cxnLst/>
              <a:rect l="l" t="t" r="r" b="b"/>
              <a:pathLst>
                <a:path w="120" h="382" extrusionOk="0">
                  <a:moveTo>
                    <a:pt x="1" y="0"/>
                  </a:moveTo>
                  <a:cubicBezTo>
                    <a:pt x="36" y="131"/>
                    <a:pt x="48" y="250"/>
                    <a:pt x="72" y="381"/>
                  </a:cubicBezTo>
                  <a:cubicBezTo>
                    <a:pt x="84" y="375"/>
                    <a:pt x="93" y="372"/>
                    <a:pt x="100" y="372"/>
                  </a:cubicBezTo>
                  <a:cubicBezTo>
                    <a:pt x="108" y="372"/>
                    <a:pt x="114" y="375"/>
                    <a:pt x="120" y="381"/>
                  </a:cubicBezTo>
                  <a:cubicBezTo>
                    <a:pt x="96" y="250"/>
                    <a:pt x="60"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0" name="Google Shape;46770;p69"/>
            <p:cNvSpPr/>
            <p:nvPr/>
          </p:nvSpPr>
          <p:spPr>
            <a:xfrm>
              <a:off x="6742800" y="1686350"/>
              <a:ext cx="4475" cy="9550"/>
            </a:xfrm>
            <a:custGeom>
              <a:avLst/>
              <a:gdLst/>
              <a:ahLst/>
              <a:cxnLst/>
              <a:rect l="l" t="t" r="r" b="b"/>
              <a:pathLst>
                <a:path w="179" h="382" extrusionOk="0">
                  <a:moveTo>
                    <a:pt x="36" y="0"/>
                  </a:moveTo>
                  <a:cubicBezTo>
                    <a:pt x="36" y="0"/>
                    <a:pt x="24" y="24"/>
                    <a:pt x="0" y="24"/>
                  </a:cubicBezTo>
                  <a:lnTo>
                    <a:pt x="131" y="381"/>
                  </a:lnTo>
                  <a:cubicBezTo>
                    <a:pt x="143" y="381"/>
                    <a:pt x="155" y="358"/>
                    <a:pt x="179" y="358"/>
                  </a:cubicBez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1" name="Google Shape;46771;p69"/>
            <p:cNvSpPr/>
            <p:nvPr/>
          </p:nvSpPr>
          <p:spPr>
            <a:xfrm>
              <a:off x="6549925" y="1601225"/>
              <a:ext cx="6850" cy="8350"/>
            </a:xfrm>
            <a:custGeom>
              <a:avLst/>
              <a:gdLst/>
              <a:ahLst/>
              <a:cxnLst/>
              <a:rect l="l" t="t" r="r" b="b"/>
              <a:pathLst>
                <a:path w="274" h="334" extrusionOk="0">
                  <a:moveTo>
                    <a:pt x="36" y="0"/>
                  </a:moveTo>
                  <a:lnTo>
                    <a:pt x="0" y="36"/>
                  </a:lnTo>
                  <a:cubicBezTo>
                    <a:pt x="95" y="131"/>
                    <a:pt x="167" y="226"/>
                    <a:pt x="238" y="334"/>
                  </a:cubicBezTo>
                  <a:cubicBezTo>
                    <a:pt x="250" y="334"/>
                    <a:pt x="274" y="310"/>
                    <a:pt x="274" y="286"/>
                  </a:cubicBezTo>
                  <a:cubicBezTo>
                    <a:pt x="191" y="191"/>
                    <a:pt x="107"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2" name="Google Shape;46772;p69"/>
            <p:cNvSpPr/>
            <p:nvPr/>
          </p:nvSpPr>
          <p:spPr>
            <a:xfrm>
              <a:off x="6481450" y="1545550"/>
              <a:ext cx="4800" cy="5975"/>
            </a:xfrm>
            <a:custGeom>
              <a:avLst/>
              <a:gdLst/>
              <a:ahLst/>
              <a:cxnLst/>
              <a:rect l="l" t="t" r="r" b="b"/>
              <a:pathLst>
                <a:path w="192" h="239" extrusionOk="0">
                  <a:moveTo>
                    <a:pt x="72" y="1"/>
                  </a:moveTo>
                  <a:cubicBezTo>
                    <a:pt x="1" y="144"/>
                    <a:pt x="108" y="179"/>
                    <a:pt x="155" y="239"/>
                  </a:cubicBezTo>
                  <a:cubicBezTo>
                    <a:pt x="167" y="239"/>
                    <a:pt x="179" y="239"/>
                    <a:pt x="191" y="215"/>
                  </a:cubicBezTo>
                  <a:cubicBezTo>
                    <a:pt x="167" y="144"/>
                    <a:pt x="120" y="84"/>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3" name="Google Shape;46773;p69"/>
            <p:cNvSpPr/>
            <p:nvPr/>
          </p:nvSpPr>
          <p:spPr>
            <a:xfrm>
              <a:off x="6657075" y="1174375"/>
              <a:ext cx="5375" cy="4225"/>
            </a:xfrm>
            <a:custGeom>
              <a:avLst/>
              <a:gdLst/>
              <a:ahLst/>
              <a:cxnLst/>
              <a:rect l="l" t="t" r="r" b="b"/>
              <a:pathLst>
                <a:path w="215" h="169" extrusionOk="0">
                  <a:moveTo>
                    <a:pt x="0" y="1"/>
                  </a:moveTo>
                  <a:cubicBezTo>
                    <a:pt x="0" y="110"/>
                    <a:pt x="50" y="169"/>
                    <a:pt x="178" y="169"/>
                  </a:cubicBezTo>
                  <a:cubicBezTo>
                    <a:pt x="189" y="169"/>
                    <a:pt x="202" y="168"/>
                    <a:pt x="215" y="167"/>
                  </a:cubicBezTo>
                  <a:cubicBezTo>
                    <a:pt x="131" y="108"/>
                    <a:pt x="72"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4" name="Google Shape;46774;p69"/>
            <p:cNvSpPr/>
            <p:nvPr/>
          </p:nvSpPr>
          <p:spPr>
            <a:xfrm>
              <a:off x="6760050" y="1446725"/>
              <a:ext cx="8075" cy="3900"/>
            </a:xfrm>
            <a:custGeom>
              <a:avLst/>
              <a:gdLst/>
              <a:ahLst/>
              <a:cxnLst/>
              <a:rect l="l" t="t" r="r" b="b"/>
              <a:pathLst>
                <a:path w="323" h="156" extrusionOk="0">
                  <a:moveTo>
                    <a:pt x="25" y="1"/>
                  </a:moveTo>
                  <a:cubicBezTo>
                    <a:pt x="1" y="25"/>
                    <a:pt x="1" y="37"/>
                    <a:pt x="1" y="60"/>
                  </a:cubicBezTo>
                  <a:cubicBezTo>
                    <a:pt x="108" y="96"/>
                    <a:pt x="203" y="120"/>
                    <a:pt x="299" y="156"/>
                  </a:cubicBezTo>
                  <a:cubicBezTo>
                    <a:pt x="299" y="132"/>
                    <a:pt x="322" y="120"/>
                    <a:pt x="322" y="108"/>
                  </a:cubicBezTo>
                  <a:cubicBezTo>
                    <a:pt x="215" y="84"/>
                    <a:pt x="120" y="3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5" name="Google Shape;46775;p69"/>
            <p:cNvSpPr/>
            <p:nvPr/>
          </p:nvSpPr>
          <p:spPr>
            <a:xfrm>
              <a:off x="6505575" y="1458650"/>
              <a:ext cx="5075" cy="8350"/>
            </a:xfrm>
            <a:custGeom>
              <a:avLst/>
              <a:gdLst/>
              <a:ahLst/>
              <a:cxnLst/>
              <a:rect l="l" t="t" r="r" b="b"/>
              <a:pathLst>
                <a:path w="203" h="334" extrusionOk="0">
                  <a:moveTo>
                    <a:pt x="48" y="0"/>
                  </a:moveTo>
                  <a:cubicBezTo>
                    <a:pt x="36" y="0"/>
                    <a:pt x="36" y="24"/>
                    <a:pt x="0" y="24"/>
                  </a:cubicBezTo>
                  <a:cubicBezTo>
                    <a:pt x="48" y="119"/>
                    <a:pt x="107" y="226"/>
                    <a:pt x="155" y="334"/>
                  </a:cubicBezTo>
                  <a:cubicBezTo>
                    <a:pt x="167" y="334"/>
                    <a:pt x="179" y="322"/>
                    <a:pt x="202" y="322"/>
                  </a:cubicBezTo>
                  <a:cubicBezTo>
                    <a:pt x="143" y="215"/>
                    <a:pt x="95" y="107"/>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6" name="Google Shape;46776;p69"/>
            <p:cNvSpPr/>
            <p:nvPr/>
          </p:nvSpPr>
          <p:spPr>
            <a:xfrm>
              <a:off x="6528775" y="1497350"/>
              <a:ext cx="5100" cy="4175"/>
            </a:xfrm>
            <a:custGeom>
              <a:avLst/>
              <a:gdLst/>
              <a:ahLst/>
              <a:cxnLst/>
              <a:rect l="l" t="t" r="r" b="b"/>
              <a:pathLst>
                <a:path w="204" h="167" extrusionOk="0">
                  <a:moveTo>
                    <a:pt x="120" y="0"/>
                  </a:moveTo>
                  <a:cubicBezTo>
                    <a:pt x="72" y="48"/>
                    <a:pt x="48" y="60"/>
                    <a:pt x="1" y="107"/>
                  </a:cubicBezTo>
                  <a:cubicBezTo>
                    <a:pt x="72" y="143"/>
                    <a:pt x="132" y="167"/>
                    <a:pt x="191" y="167"/>
                  </a:cubicBezTo>
                  <a:lnTo>
                    <a:pt x="203" y="155"/>
                  </a:lnTo>
                  <a:cubicBezTo>
                    <a:pt x="179" y="107"/>
                    <a:pt x="144" y="6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7" name="Google Shape;46777;p69"/>
            <p:cNvSpPr/>
            <p:nvPr/>
          </p:nvSpPr>
          <p:spPr>
            <a:xfrm>
              <a:off x="6514500" y="1605100"/>
              <a:ext cx="5375" cy="7450"/>
            </a:xfrm>
            <a:custGeom>
              <a:avLst/>
              <a:gdLst/>
              <a:ahLst/>
              <a:cxnLst/>
              <a:rect l="l" t="t" r="r" b="b"/>
              <a:pathLst>
                <a:path w="215" h="298" extrusionOk="0">
                  <a:moveTo>
                    <a:pt x="36" y="0"/>
                  </a:moveTo>
                  <a:cubicBezTo>
                    <a:pt x="12" y="0"/>
                    <a:pt x="12" y="12"/>
                    <a:pt x="0" y="12"/>
                  </a:cubicBezTo>
                  <a:cubicBezTo>
                    <a:pt x="60" y="95"/>
                    <a:pt x="119" y="202"/>
                    <a:pt x="179" y="298"/>
                  </a:cubicBezTo>
                  <a:cubicBezTo>
                    <a:pt x="179" y="298"/>
                    <a:pt x="203" y="274"/>
                    <a:pt x="215" y="274"/>
                  </a:cubicBezTo>
                  <a:cubicBezTo>
                    <a:pt x="155" y="179"/>
                    <a:pt x="95" y="8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8" name="Google Shape;46778;p69"/>
            <p:cNvSpPr/>
            <p:nvPr/>
          </p:nvSpPr>
          <p:spPr>
            <a:xfrm>
              <a:off x="6835075" y="1052050"/>
              <a:ext cx="36325" cy="8650"/>
            </a:xfrm>
            <a:custGeom>
              <a:avLst/>
              <a:gdLst/>
              <a:ahLst/>
              <a:cxnLst/>
              <a:rect l="l" t="t" r="r" b="b"/>
              <a:pathLst>
                <a:path w="1453" h="346" extrusionOk="0">
                  <a:moveTo>
                    <a:pt x="24" y="0"/>
                  </a:moveTo>
                  <a:lnTo>
                    <a:pt x="24" y="0"/>
                  </a:lnTo>
                  <a:cubicBezTo>
                    <a:pt x="0" y="60"/>
                    <a:pt x="72" y="72"/>
                    <a:pt x="131" y="96"/>
                  </a:cubicBezTo>
                  <a:cubicBezTo>
                    <a:pt x="441" y="155"/>
                    <a:pt x="738" y="215"/>
                    <a:pt x="1048" y="274"/>
                  </a:cubicBezTo>
                  <a:cubicBezTo>
                    <a:pt x="1191" y="298"/>
                    <a:pt x="1310" y="310"/>
                    <a:pt x="1441" y="346"/>
                  </a:cubicBezTo>
                  <a:cubicBezTo>
                    <a:pt x="1441" y="310"/>
                    <a:pt x="1453" y="298"/>
                    <a:pt x="1453" y="298"/>
                  </a:cubicBezTo>
                  <a:cubicBezTo>
                    <a:pt x="977" y="191"/>
                    <a:pt x="500" y="107"/>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9" name="Google Shape;46779;p69"/>
            <p:cNvSpPr/>
            <p:nvPr/>
          </p:nvSpPr>
          <p:spPr>
            <a:xfrm>
              <a:off x="6827925" y="1056200"/>
              <a:ext cx="37225" cy="10675"/>
            </a:xfrm>
            <a:custGeom>
              <a:avLst/>
              <a:gdLst/>
              <a:ahLst/>
              <a:cxnLst/>
              <a:rect l="l" t="t" r="r" b="b"/>
              <a:pathLst>
                <a:path w="1489" h="427" extrusionOk="0">
                  <a:moveTo>
                    <a:pt x="0" y="1"/>
                  </a:moveTo>
                  <a:lnTo>
                    <a:pt x="0" y="1"/>
                  </a:lnTo>
                  <a:cubicBezTo>
                    <a:pt x="321" y="204"/>
                    <a:pt x="1094" y="427"/>
                    <a:pt x="1403" y="427"/>
                  </a:cubicBezTo>
                  <a:cubicBezTo>
                    <a:pt x="1438" y="427"/>
                    <a:pt x="1467" y="424"/>
                    <a:pt x="1489" y="418"/>
                  </a:cubicBezTo>
                  <a:cubicBezTo>
                    <a:pt x="1001" y="287"/>
                    <a:pt x="501" y="1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0" name="Google Shape;46780;p69"/>
            <p:cNvSpPr/>
            <p:nvPr/>
          </p:nvSpPr>
          <p:spPr>
            <a:xfrm>
              <a:off x="6712125" y="1020200"/>
              <a:ext cx="27125" cy="15200"/>
            </a:xfrm>
            <a:custGeom>
              <a:avLst/>
              <a:gdLst/>
              <a:ahLst/>
              <a:cxnLst/>
              <a:rect l="l" t="t" r="r" b="b"/>
              <a:pathLst>
                <a:path w="1085" h="608" extrusionOk="0">
                  <a:moveTo>
                    <a:pt x="1073" y="0"/>
                  </a:moveTo>
                  <a:cubicBezTo>
                    <a:pt x="692" y="131"/>
                    <a:pt x="358" y="381"/>
                    <a:pt x="1" y="560"/>
                  </a:cubicBezTo>
                  <a:cubicBezTo>
                    <a:pt x="1" y="572"/>
                    <a:pt x="13" y="596"/>
                    <a:pt x="13" y="608"/>
                  </a:cubicBezTo>
                  <a:cubicBezTo>
                    <a:pt x="370" y="417"/>
                    <a:pt x="727" y="238"/>
                    <a:pt x="1084" y="36"/>
                  </a:cubicBezTo>
                  <a:cubicBezTo>
                    <a:pt x="1084" y="24"/>
                    <a:pt x="1073" y="12"/>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1" name="Google Shape;46781;p69"/>
            <p:cNvSpPr/>
            <p:nvPr/>
          </p:nvSpPr>
          <p:spPr>
            <a:xfrm>
              <a:off x="6670475" y="1023475"/>
              <a:ext cx="21150" cy="19675"/>
            </a:xfrm>
            <a:custGeom>
              <a:avLst/>
              <a:gdLst/>
              <a:ahLst/>
              <a:cxnLst/>
              <a:rect l="l" t="t" r="r" b="b"/>
              <a:pathLst>
                <a:path w="846" h="787" extrusionOk="0">
                  <a:moveTo>
                    <a:pt x="845" y="0"/>
                  </a:moveTo>
                  <a:cubicBezTo>
                    <a:pt x="822" y="0"/>
                    <a:pt x="786" y="12"/>
                    <a:pt x="762" y="24"/>
                  </a:cubicBezTo>
                  <a:cubicBezTo>
                    <a:pt x="583" y="179"/>
                    <a:pt x="393" y="310"/>
                    <a:pt x="226" y="453"/>
                  </a:cubicBezTo>
                  <a:cubicBezTo>
                    <a:pt x="119" y="536"/>
                    <a:pt x="0" y="619"/>
                    <a:pt x="48" y="786"/>
                  </a:cubicBezTo>
                  <a:cubicBezTo>
                    <a:pt x="238" y="441"/>
                    <a:pt x="572" y="238"/>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2" name="Google Shape;46782;p69"/>
            <p:cNvSpPr/>
            <p:nvPr/>
          </p:nvSpPr>
          <p:spPr>
            <a:xfrm>
              <a:off x="6835675" y="1042825"/>
              <a:ext cx="23825" cy="7250"/>
            </a:xfrm>
            <a:custGeom>
              <a:avLst/>
              <a:gdLst/>
              <a:ahLst/>
              <a:cxnLst/>
              <a:rect l="l" t="t" r="r" b="b"/>
              <a:pathLst>
                <a:path w="953" h="290" extrusionOk="0">
                  <a:moveTo>
                    <a:pt x="0" y="0"/>
                  </a:moveTo>
                  <a:cubicBezTo>
                    <a:pt x="86" y="153"/>
                    <a:pt x="484" y="290"/>
                    <a:pt x="768" y="290"/>
                  </a:cubicBezTo>
                  <a:cubicBezTo>
                    <a:pt x="839" y="290"/>
                    <a:pt x="903" y="281"/>
                    <a:pt x="953" y="262"/>
                  </a:cubicBezTo>
                  <a:cubicBezTo>
                    <a:pt x="607" y="179"/>
                    <a:pt x="274" y="20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3" name="Google Shape;46783;p69"/>
            <p:cNvSpPr/>
            <p:nvPr/>
          </p:nvSpPr>
          <p:spPr>
            <a:xfrm>
              <a:off x="6830000" y="1034475"/>
              <a:ext cx="21475" cy="8375"/>
            </a:xfrm>
            <a:custGeom>
              <a:avLst/>
              <a:gdLst/>
              <a:ahLst/>
              <a:cxnLst/>
              <a:rect l="l" t="t" r="r" b="b"/>
              <a:pathLst>
                <a:path w="859" h="335" extrusionOk="0">
                  <a:moveTo>
                    <a:pt x="25" y="1"/>
                  </a:moveTo>
                  <a:cubicBezTo>
                    <a:pt x="25" y="25"/>
                    <a:pt x="25" y="25"/>
                    <a:pt x="1" y="48"/>
                  </a:cubicBezTo>
                  <a:cubicBezTo>
                    <a:pt x="275" y="203"/>
                    <a:pt x="560" y="275"/>
                    <a:pt x="834" y="334"/>
                  </a:cubicBezTo>
                  <a:cubicBezTo>
                    <a:pt x="834" y="322"/>
                    <a:pt x="858" y="298"/>
                    <a:pt x="858" y="287"/>
                  </a:cubicBezTo>
                  <a:cubicBezTo>
                    <a:pt x="572" y="203"/>
                    <a:pt x="298" y="96"/>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4" name="Google Shape;46784;p69"/>
            <p:cNvSpPr/>
            <p:nvPr/>
          </p:nvSpPr>
          <p:spPr>
            <a:xfrm>
              <a:off x="6732975" y="1058475"/>
              <a:ext cx="8650" cy="3725"/>
            </a:xfrm>
            <a:custGeom>
              <a:avLst/>
              <a:gdLst/>
              <a:ahLst/>
              <a:cxnLst/>
              <a:rect l="l" t="t" r="r" b="b"/>
              <a:pathLst>
                <a:path w="346" h="149" extrusionOk="0">
                  <a:moveTo>
                    <a:pt x="142" y="0"/>
                  </a:moveTo>
                  <a:cubicBezTo>
                    <a:pt x="79" y="0"/>
                    <a:pt x="32" y="48"/>
                    <a:pt x="0" y="148"/>
                  </a:cubicBezTo>
                  <a:cubicBezTo>
                    <a:pt x="44" y="100"/>
                    <a:pt x="87" y="86"/>
                    <a:pt x="128" y="86"/>
                  </a:cubicBezTo>
                  <a:cubicBezTo>
                    <a:pt x="189" y="86"/>
                    <a:pt x="249" y="116"/>
                    <a:pt x="312" y="116"/>
                  </a:cubicBezTo>
                  <a:cubicBezTo>
                    <a:pt x="323" y="116"/>
                    <a:pt x="334" y="115"/>
                    <a:pt x="346" y="112"/>
                  </a:cubicBezTo>
                  <a:cubicBezTo>
                    <a:pt x="267" y="39"/>
                    <a:pt x="198"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5" name="Google Shape;46785;p69"/>
            <p:cNvSpPr/>
            <p:nvPr/>
          </p:nvSpPr>
          <p:spPr>
            <a:xfrm>
              <a:off x="6692500" y="1016625"/>
              <a:ext cx="7750" cy="5675"/>
            </a:xfrm>
            <a:custGeom>
              <a:avLst/>
              <a:gdLst/>
              <a:ahLst/>
              <a:cxnLst/>
              <a:rect l="l" t="t" r="r" b="b"/>
              <a:pathLst>
                <a:path w="310" h="227" extrusionOk="0">
                  <a:moveTo>
                    <a:pt x="286" y="0"/>
                  </a:moveTo>
                  <a:cubicBezTo>
                    <a:pt x="191" y="60"/>
                    <a:pt x="83" y="120"/>
                    <a:pt x="0" y="179"/>
                  </a:cubicBezTo>
                  <a:cubicBezTo>
                    <a:pt x="12" y="203"/>
                    <a:pt x="12" y="215"/>
                    <a:pt x="24" y="227"/>
                  </a:cubicBezTo>
                  <a:cubicBezTo>
                    <a:pt x="119" y="167"/>
                    <a:pt x="226" y="108"/>
                    <a:pt x="310" y="48"/>
                  </a:cubicBezTo>
                  <a:cubicBezTo>
                    <a:pt x="298" y="48"/>
                    <a:pt x="298" y="36"/>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Metin kutusu 1"/>
          <p:cNvSpPr txBox="1"/>
          <p:nvPr/>
        </p:nvSpPr>
        <p:spPr>
          <a:xfrm>
            <a:off x="2382003" y="2348113"/>
            <a:ext cx="2659310" cy="307777"/>
          </a:xfrm>
          <a:prstGeom prst="rect">
            <a:avLst/>
          </a:prstGeom>
          <a:noFill/>
        </p:spPr>
        <p:txBody>
          <a:bodyPr wrap="square" rtlCol="0">
            <a:spAutoFit/>
          </a:bodyPr>
          <a:lstStyle/>
          <a:p>
            <a:r>
              <a:rPr lang="tr-TR" dirty="0" err="1"/>
              <a:t>Thank</a:t>
            </a:r>
            <a:r>
              <a:rPr lang="tr-TR" dirty="0"/>
              <a:t> </a:t>
            </a:r>
            <a:r>
              <a:rPr lang="tr-TR" dirty="0" err="1"/>
              <a:t>You</a:t>
            </a:r>
            <a:r>
              <a:rPr lang="tr-TR" dirty="0"/>
              <a:t>!!!</a:t>
            </a:r>
          </a:p>
        </p:txBody>
      </p:sp>
    </p:spTree>
    <p:extLst>
      <p:ext uri="{BB962C8B-B14F-4D97-AF65-F5344CB8AC3E}">
        <p14:creationId xmlns:p14="http://schemas.microsoft.com/office/powerpoint/2010/main" val="198006768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Resim 2">
            <a:extLst>
              <a:ext uri="{FF2B5EF4-FFF2-40B4-BE49-F238E27FC236}">
                <a16:creationId xmlns:a16="http://schemas.microsoft.com/office/drawing/2014/main" id="{9DC59B78-81DD-6F1B-0536-66BAA4DE7CE8}"/>
              </a:ext>
            </a:extLst>
          </p:cNvPr>
          <p:cNvPicPr>
            <a:picLocks noChangeAspect="1"/>
          </p:cNvPicPr>
          <p:nvPr/>
        </p:nvPicPr>
        <p:blipFill>
          <a:blip r:embed="rId2"/>
          <a:stretch>
            <a:fillRect/>
          </a:stretch>
        </p:blipFill>
        <p:spPr>
          <a:xfrm>
            <a:off x="7239" y="0"/>
            <a:ext cx="9129521" cy="5143500"/>
          </a:xfrm>
          <a:prstGeom prst="rect">
            <a:avLst/>
          </a:prstGeom>
        </p:spPr>
      </p:pic>
    </p:spTree>
    <p:extLst>
      <p:ext uri="{BB962C8B-B14F-4D97-AF65-F5344CB8AC3E}">
        <p14:creationId xmlns:p14="http://schemas.microsoft.com/office/powerpoint/2010/main" val="110433164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24123F14-B860-133A-A2EC-6E3B7B1DD10C}"/>
              </a:ext>
            </a:extLst>
          </p:cNvPr>
          <p:cNvSpPr>
            <a:spLocks noGrp="1"/>
          </p:cNvSpPr>
          <p:nvPr>
            <p:ph type="title"/>
          </p:nvPr>
        </p:nvSpPr>
        <p:spPr/>
        <p:txBody>
          <a:bodyPr/>
          <a:lstStyle/>
          <a:p>
            <a:endParaRPr lang="tr-TR"/>
          </a:p>
        </p:txBody>
      </p:sp>
      <p:sp>
        <p:nvSpPr>
          <p:cNvPr id="3" name="Alt Başlık 2">
            <a:extLst>
              <a:ext uri="{FF2B5EF4-FFF2-40B4-BE49-F238E27FC236}">
                <a16:creationId xmlns:a16="http://schemas.microsoft.com/office/drawing/2014/main" id="{8CB60542-8C31-DF45-7FC2-39254A32A972}"/>
              </a:ext>
            </a:extLst>
          </p:cNvPr>
          <p:cNvSpPr>
            <a:spLocks noGrp="1"/>
          </p:cNvSpPr>
          <p:nvPr>
            <p:ph type="subTitle" idx="1"/>
          </p:nvPr>
        </p:nvSpPr>
        <p:spPr/>
        <p:txBody>
          <a:bodyPr/>
          <a:lstStyle/>
          <a:p>
            <a:endParaRPr lang="tr-TR"/>
          </a:p>
        </p:txBody>
      </p:sp>
      <p:pic>
        <p:nvPicPr>
          <p:cNvPr id="5" name="Resim 4">
            <a:extLst>
              <a:ext uri="{FF2B5EF4-FFF2-40B4-BE49-F238E27FC236}">
                <a16:creationId xmlns:a16="http://schemas.microsoft.com/office/drawing/2014/main" id="{318B0B0C-AB8B-E976-76E2-464CA7D5129C}"/>
              </a:ext>
            </a:extLst>
          </p:cNvPr>
          <p:cNvPicPr>
            <a:picLocks noChangeAspect="1"/>
          </p:cNvPicPr>
          <p:nvPr/>
        </p:nvPicPr>
        <p:blipFill>
          <a:blip r:embed="rId2"/>
          <a:stretch>
            <a:fillRect/>
          </a:stretch>
        </p:blipFill>
        <p:spPr>
          <a:xfrm>
            <a:off x="27557" y="0"/>
            <a:ext cx="9088885" cy="5143500"/>
          </a:xfrm>
          <a:prstGeom prst="rect">
            <a:avLst/>
          </a:prstGeom>
        </p:spPr>
      </p:pic>
    </p:spTree>
    <p:extLst>
      <p:ext uri="{BB962C8B-B14F-4D97-AF65-F5344CB8AC3E}">
        <p14:creationId xmlns:p14="http://schemas.microsoft.com/office/powerpoint/2010/main" val="287767439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Resim 2">
            <a:extLst>
              <a:ext uri="{FF2B5EF4-FFF2-40B4-BE49-F238E27FC236}">
                <a16:creationId xmlns:a16="http://schemas.microsoft.com/office/drawing/2014/main" id="{C0989217-7FB1-1F17-C6F5-EB18C9D62421}"/>
              </a:ext>
            </a:extLst>
          </p:cNvPr>
          <p:cNvPicPr>
            <a:picLocks noChangeAspect="1"/>
          </p:cNvPicPr>
          <p:nvPr/>
        </p:nvPicPr>
        <p:blipFill>
          <a:blip r:embed="rId2"/>
          <a:stretch>
            <a:fillRect/>
          </a:stretch>
        </p:blipFill>
        <p:spPr>
          <a:xfrm>
            <a:off x="0" y="11276"/>
            <a:ext cx="9144000" cy="5120947"/>
          </a:xfrm>
          <a:prstGeom prst="rect">
            <a:avLst/>
          </a:prstGeom>
        </p:spPr>
      </p:pic>
    </p:spTree>
    <p:extLst>
      <p:ext uri="{BB962C8B-B14F-4D97-AF65-F5344CB8AC3E}">
        <p14:creationId xmlns:p14="http://schemas.microsoft.com/office/powerpoint/2010/main" val="276851195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r>
              <a:rPr lang="tr-TR" sz="2000" dirty="0"/>
              <a:t>F</a:t>
            </a:r>
            <a:r>
              <a:rPr lang="en-US" sz="2000" dirty="0" err="1"/>
              <a:t>oraging</a:t>
            </a:r>
            <a:r>
              <a:rPr lang="en-US" sz="2000" dirty="0"/>
              <a:t> behavior</a:t>
            </a:r>
            <a:r>
              <a:rPr lang="tr-TR" sz="2000" dirty="0"/>
              <a:t> </a:t>
            </a:r>
            <a:r>
              <a:rPr lang="en-US" sz="2000" dirty="0"/>
              <a:t>should </a:t>
            </a:r>
            <a:endParaRPr lang="tr-TR" sz="2000" dirty="0"/>
          </a:p>
          <a:p>
            <a:pPr algn="ctr"/>
            <a:r>
              <a:rPr lang="en-US" sz="2000" dirty="0"/>
              <a:t>fulfill two purposes</a:t>
            </a:r>
            <a:r>
              <a:rPr lang="en-GB" sz="2000" dirty="0"/>
              <a:t>.</a:t>
            </a:r>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Dikdörtgen 2"/>
          <p:cNvSpPr/>
          <p:nvPr/>
        </p:nvSpPr>
        <p:spPr>
          <a:xfrm>
            <a:off x="5385731" y="2024944"/>
            <a:ext cx="3095539" cy="1169551"/>
          </a:xfrm>
          <a:prstGeom prst="rect">
            <a:avLst/>
          </a:prstGeom>
        </p:spPr>
        <p:txBody>
          <a:bodyPr wrap="square">
            <a:spAutoFit/>
          </a:bodyPr>
          <a:lstStyle/>
          <a:p>
            <a:pPr marL="342900" indent="-342900">
              <a:buAutoNum type="arabicPeriod"/>
            </a:pPr>
            <a:r>
              <a:rPr lang="en-US" dirty="0"/>
              <a:t>Adequate energy gain to support growth, development and reproduction</a:t>
            </a:r>
            <a:endParaRPr lang="tr-TR" dirty="0"/>
          </a:p>
          <a:p>
            <a:pPr marL="342900" indent="-342900">
              <a:buAutoNum type="arabicPeriod"/>
            </a:pPr>
            <a:endParaRPr lang="en-GB" dirty="0"/>
          </a:p>
          <a:p>
            <a:r>
              <a:rPr lang="en-US" dirty="0"/>
              <a:t>2. Gaining the right nutrients </a:t>
            </a:r>
            <a:endParaRPr lang="en-GB" dirty="0"/>
          </a:p>
        </p:txBody>
      </p:sp>
    </p:spTree>
    <p:extLst>
      <p:ext uri="{BB962C8B-B14F-4D97-AF65-F5344CB8AC3E}">
        <p14:creationId xmlns:p14="http://schemas.microsoft.com/office/powerpoint/2010/main" val="211040531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6" name="Content Placeholder 2">
            <a:extLst>
              <a:ext uri="{FF2B5EF4-FFF2-40B4-BE49-F238E27FC236}">
                <a16:creationId xmlns:a16="http://schemas.microsoft.com/office/drawing/2014/main" id="{5F0626D9-A5BF-4CE1-8E9D-F705C45012A9}"/>
              </a:ext>
            </a:extLst>
          </p:cNvPr>
          <p:cNvSpPr txBox="1">
            <a:spLocks/>
          </p:cNvSpPr>
          <p:nvPr/>
        </p:nvSpPr>
        <p:spPr>
          <a:xfrm>
            <a:off x="720300" y="1152475"/>
            <a:ext cx="7703400" cy="341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algn="just"/>
            <a:r>
              <a:rPr lang="en-US" dirty="0"/>
              <a:t>The study of animals' diets leads to debate about the ways animals obtain energy from other organisms.</a:t>
            </a:r>
            <a:endParaRPr lang="en-GB" dirty="0"/>
          </a:p>
          <a:p>
            <a:endParaRPr lang="en-GB" dirty="0"/>
          </a:p>
          <a:p>
            <a:r>
              <a:rPr lang="en-US" dirty="0"/>
              <a:t>Herbivores: </a:t>
            </a:r>
            <a:r>
              <a:rPr lang="tr-TR" dirty="0"/>
              <a:t>A</a:t>
            </a:r>
            <a:r>
              <a:rPr lang="en-US" dirty="0" err="1"/>
              <a:t>nimals</a:t>
            </a:r>
            <a:r>
              <a:rPr lang="en-US" dirty="0"/>
              <a:t> that eat plants</a:t>
            </a:r>
            <a:endParaRPr lang="tr-TR" dirty="0"/>
          </a:p>
          <a:p>
            <a:endParaRPr lang="tr-TR" dirty="0"/>
          </a:p>
          <a:p>
            <a:endParaRPr lang="tr-TR" dirty="0"/>
          </a:p>
          <a:p>
            <a:endParaRPr lang="tr-TR" dirty="0"/>
          </a:p>
          <a:p>
            <a:endParaRPr lang="en-GB" dirty="0"/>
          </a:p>
          <a:p>
            <a:pPr algn="r"/>
            <a:r>
              <a:rPr lang="en-US" dirty="0"/>
              <a:t>Carnivores: </a:t>
            </a:r>
            <a:r>
              <a:rPr lang="tr-TR" dirty="0"/>
              <a:t>A</a:t>
            </a:r>
            <a:r>
              <a:rPr lang="en-US" dirty="0" err="1"/>
              <a:t>nimals</a:t>
            </a:r>
            <a:r>
              <a:rPr lang="en-US" dirty="0"/>
              <a:t> that eat other animals</a:t>
            </a:r>
            <a:endParaRPr lang="tr-TR" dirty="0"/>
          </a:p>
          <a:p>
            <a:endParaRPr lang="tr-TR" dirty="0"/>
          </a:p>
          <a:p>
            <a:endParaRPr lang="tr-TR" dirty="0"/>
          </a:p>
          <a:p>
            <a:endParaRPr lang="tr-TR" dirty="0"/>
          </a:p>
          <a:p>
            <a:endParaRPr lang="tr-TR" dirty="0"/>
          </a:p>
          <a:p>
            <a:endParaRPr lang="tr-TR" dirty="0"/>
          </a:p>
          <a:p>
            <a:endParaRPr lang="en-GB" dirty="0"/>
          </a:p>
          <a:p>
            <a:r>
              <a:rPr lang="en-US" dirty="0" err="1"/>
              <a:t>Saprophags</a:t>
            </a:r>
            <a:r>
              <a:rPr lang="en-US" dirty="0"/>
              <a:t>: Animals that eat or scavenge </a:t>
            </a:r>
            <a:r>
              <a:rPr lang="tr-TR" dirty="0" err="1"/>
              <a:t>non</a:t>
            </a:r>
            <a:r>
              <a:rPr lang="tr-TR" dirty="0"/>
              <a:t> </a:t>
            </a:r>
            <a:r>
              <a:rPr lang="tr-TR" dirty="0" err="1"/>
              <a:t>living</a:t>
            </a:r>
            <a:r>
              <a:rPr lang="en-US" dirty="0"/>
              <a:t> organic matter</a:t>
            </a:r>
            <a:endParaRPr lang="en-GB" dirty="0"/>
          </a:p>
        </p:txBody>
      </p:sp>
      <p:pic>
        <p:nvPicPr>
          <p:cNvPr id="2" name="Resim 1"/>
          <p:cNvPicPr>
            <a:picLocks noChangeAspect="1"/>
          </p:cNvPicPr>
          <p:nvPr/>
        </p:nvPicPr>
        <p:blipFill>
          <a:blip r:embed="rId3"/>
          <a:stretch>
            <a:fillRect/>
          </a:stretch>
        </p:blipFill>
        <p:spPr>
          <a:xfrm>
            <a:off x="6688013" y="1426129"/>
            <a:ext cx="1735687" cy="1074184"/>
          </a:xfrm>
          <a:prstGeom prst="rect">
            <a:avLst/>
          </a:prstGeom>
          <a:effectLst>
            <a:softEdge rad="127000"/>
          </a:effectLst>
        </p:spPr>
      </p:pic>
      <p:pic>
        <p:nvPicPr>
          <p:cNvPr id="3" name="Resim 2"/>
          <p:cNvPicPr>
            <a:picLocks noChangeAspect="1"/>
          </p:cNvPicPr>
          <p:nvPr/>
        </p:nvPicPr>
        <p:blipFill>
          <a:blip r:embed="rId4"/>
          <a:stretch>
            <a:fillRect/>
          </a:stretch>
        </p:blipFill>
        <p:spPr>
          <a:xfrm>
            <a:off x="1574072" y="2323583"/>
            <a:ext cx="1735687" cy="1074184"/>
          </a:xfrm>
          <a:prstGeom prst="rect">
            <a:avLst/>
          </a:prstGeom>
          <a:effectLst>
            <a:softEdge rad="127000"/>
          </a:effectLst>
        </p:spPr>
      </p:pic>
      <p:pic>
        <p:nvPicPr>
          <p:cNvPr id="7" name="Resim 6"/>
          <p:cNvPicPr>
            <a:picLocks noChangeAspect="1"/>
          </p:cNvPicPr>
          <p:nvPr/>
        </p:nvPicPr>
        <p:blipFill>
          <a:blip r:embed="rId5"/>
          <a:stretch>
            <a:fillRect/>
          </a:stretch>
        </p:blipFill>
        <p:spPr>
          <a:xfrm>
            <a:off x="6688013" y="3460968"/>
            <a:ext cx="1735687" cy="1074184"/>
          </a:xfrm>
          <a:prstGeom prst="rect">
            <a:avLst/>
          </a:prstGeom>
        </p:spPr>
      </p:pic>
    </p:spTree>
    <p:extLst>
      <p:ext uri="{BB962C8B-B14F-4D97-AF65-F5344CB8AC3E}">
        <p14:creationId xmlns:p14="http://schemas.microsoft.com/office/powerpoint/2010/main" val="364771659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Content Placeholder 2">
            <a:extLst>
              <a:ext uri="{FF2B5EF4-FFF2-40B4-BE49-F238E27FC236}">
                <a16:creationId xmlns:a16="http://schemas.microsoft.com/office/drawing/2014/main" id="{09EFE60C-8A18-40CC-87F6-524748110F5B}"/>
              </a:ext>
            </a:extLst>
          </p:cNvPr>
          <p:cNvSpPr txBox="1">
            <a:spLocks/>
          </p:cNvSpPr>
          <p:nvPr/>
        </p:nvSpPr>
        <p:spPr>
          <a:xfrm>
            <a:off x="4882390" y="901521"/>
            <a:ext cx="3818145" cy="341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algn="just">
              <a:buFont typeface="Arial" panose="020B0604020202020204" pitchFamily="34" charset="0"/>
              <a:buChar char="•"/>
            </a:pPr>
            <a:r>
              <a:rPr lang="en-US" sz="1400" dirty="0"/>
              <a:t>Mobility is an important issue in feeding behavior. This is why most filter-feeders sit in one place to feed. They filter organic parts and small prey from the water. They are very good at competing for space.</a:t>
            </a:r>
            <a:endParaRPr lang="tr-TR" sz="1400" dirty="0"/>
          </a:p>
          <a:p>
            <a:pPr algn="just">
              <a:buFont typeface="Arial" panose="020B0604020202020204" pitchFamily="34" charset="0"/>
              <a:buChar char="•"/>
            </a:pPr>
            <a:endParaRPr lang="en-GB" sz="1400" dirty="0"/>
          </a:p>
          <a:p>
            <a:pPr algn="just">
              <a:buFont typeface="Arial" panose="020B0604020202020204" pitchFamily="34" charset="0"/>
              <a:buChar char="•"/>
            </a:pPr>
            <a:r>
              <a:rPr lang="en-US" sz="1400" dirty="0"/>
              <a:t>Hunters chasing prey are the complete opposite. They often attack very large prey, especially if they hunt cooperatively, and have to run like deer if they want to catch one. Hunters who ambush their prey are usually</a:t>
            </a:r>
            <a:r>
              <a:rPr lang="tr-TR" sz="1400" dirty="0"/>
              <a:t> </a:t>
            </a:r>
            <a:r>
              <a:rPr lang="en-US" sz="1400" dirty="0"/>
              <a:t>very good</a:t>
            </a:r>
            <a:r>
              <a:rPr lang="tr-TR" sz="1400" dirty="0"/>
              <a:t> at </a:t>
            </a:r>
            <a:r>
              <a:rPr lang="tr-TR" sz="1400" dirty="0" err="1"/>
              <a:t>hiding</a:t>
            </a:r>
            <a:r>
              <a:rPr lang="tr-TR" sz="1400" dirty="0"/>
              <a:t>.</a:t>
            </a:r>
            <a:endParaRPr lang="en-GB" dirty="0"/>
          </a:p>
        </p:txBody>
      </p:sp>
      <p:pic>
        <p:nvPicPr>
          <p:cNvPr id="4" name="Resim 3"/>
          <p:cNvPicPr>
            <a:picLocks noChangeAspect="1"/>
          </p:cNvPicPr>
          <p:nvPr/>
        </p:nvPicPr>
        <p:blipFill>
          <a:blip r:embed="rId3"/>
          <a:stretch>
            <a:fillRect/>
          </a:stretch>
        </p:blipFill>
        <p:spPr>
          <a:xfrm>
            <a:off x="1081736" y="901521"/>
            <a:ext cx="3314648" cy="1581620"/>
          </a:xfrm>
          <a:prstGeom prst="rect">
            <a:avLst/>
          </a:prstGeom>
          <a:effectLst>
            <a:softEdge rad="127000"/>
          </a:effectLst>
        </p:spPr>
      </p:pic>
      <p:pic>
        <p:nvPicPr>
          <p:cNvPr id="5" name="Resim 4"/>
          <p:cNvPicPr>
            <a:picLocks noChangeAspect="1"/>
          </p:cNvPicPr>
          <p:nvPr/>
        </p:nvPicPr>
        <p:blipFill>
          <a:blip r:embed="rId4"/>
          <a:stretch>
            <a:fillRect/>
          </a:stretch>
        </p:blipFill>
        <p:spPr>
          <a:xfrm>
            <a:off x="1081736" y="2483141"/>
            <a:ext cx="3314648" cy="1607533"/>
          </a:xfrm>
          <a:prstGeom prst="rect">
            <a:avLst/>
          </a:prstGeom>
          <a:effectLst>
            <a:softEdge rad="127000"/>
          </a:effectLst>
        </p:spPr>
      </p:pic>
    </p:spTree>
    <p:extLst>
      <p:ext uri="{BB962C8B-B14F-4D97-AF65-F5344CB8AC3E}">
        <p14:creationId xmlns:p14="http://schemas.microsoft.com/office/powerpoint/2010/main" val="213517946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Resim 2">
            <a:extLst>
              <a:ext uri="{FF2B5EF4-FFF2-40B4-BE49-F238E27FC236}">
                <a16:creationId xmlns:a16="http://schemas.microsoft.com/office/drawing/2014/main" id="{151488BB-898F-4C70-1AD5-CA9E69DED8C3}"/>
              </a:ext>
            </a:extLst>
          </p:cNvPr>
          <p:cNvPicPr>
            <a:picLocks noChangeAspect="1"/>
          </p:cNvPicPr>
          <p:nvPr/>
        </p:nvPicPr>
        <p:blipFill>
          <a:blip r:embed="rId2"/>
          <a:stretch>
            <a:fillRect/>
          </a:stretch>
        </p:blipFill>
        <p:spPr>
          <a:xfrm>
            <a:off x="0" y="12652"/>
            <a:ext cx="9144000" cy="5118196"/>
          </a:xfrm>
          <a:prstGeom prst="rect">
            <a:avLst/>
          </a:prstGeom>
        </p:spPr>
      </p:pic>
    </p:spTree>
    <p:extLst>
      <p:ext uri="{BB962C8B-B14F-4D97-AF65-F5344CB8AC3E}">
        <p14:creationId xmlns:p14="http://schemas.microsoft.com/office/powerpoint/2010/main" val="288606159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Resim 1"/>
          <p:cNvPicPr>
            <a:picLocks noChangeAspect="1"/>
          </p:cNvPicPr>
          <p:nvPr/>
        </p:nvPicPr>
        <p:blipFill>
          <a:blip r:embed="rId3"/>
          <a:stretch>
            <a:fillRect/>
          </a:stretch>
        </p:blipFill>
        <p:spPr>
          <a:xfrm>
            <a:off x="1086262" y="1112103"/>
            <a:ext cx="3305596" cy="2995234"/>
          </a:xfrm>
          <a:prstGeom prst="rect">
            <a:avLst/>
          </a:prstGeom>
          <a:effectLst>
            <a:softEdge rad="127000"/>
          </a:effectLst>
        </p:spPr>
      </p:pic>
      <p:sp>
        <p:nvSpPr>
          <p:cNvPr id="1616" name="Title 1">
            <a:extLst>
              <a:ext uri="{FF2B5EF4-FFF2-40B4-BE49-F238E27FC236}">
                <a16:creationId xmlns:a16="http://schemas.microsoft.com/office/drawing/2014/main" id="{3F301CC2-A4A2-427E-8C2D-7A6F3F47DD87}"/>
              </a:ext>
            </a:extLst>
          </p:cNvPr>
          <p:cNvSpPr>
            <a:spLocks noGrp="1"/>
          </p:cNvSpPr>
          <p:nvPr>
            <p:ph type="title"/>
          </p:nvPr>
        </p:nvSpPr>
        <p:spPr>
          <a:xfrm>
            <a:off x="4819252" y="1112103"/>
            <a:ext cx="4262761" cy="572700"/>
          </a:xfrm>
        </p:spPr>
        <p:txBody>
          <a:bodyPr/>
          <a:lstStyle/>
          <a:p>
            <a:r>
              <a:rPr lang="en-GB" dirty="0"/>
              <a:t>HERBIVORY SHAPES</a:t>
            </a:r>
          </a:p>
        </p:txBody>
      </p:sp>
      <p:sp>
        <p:nvSpPr>
          <p:cNvPr id="1617" name="Content Placeholder 2">
            <a:extLst>
              <a:ext uri="{FF2B5EF4-FFF2-40B4-BE49-F238E27FC236}">
                <a16:creationId xmlns:a16="http://schemas.microsoft.com/office/drawing/2014/main" id="{06528FEA-9E7F-4204-B52C-32F32D142C05}"/>
              </a:ext>
            </a:extLst>
          </p:cNvPr>
          <p:cNvSpPr txBox="1">
            <a:spLocks/>
          </p:cNvSpPr>
          <p:nvPr/>
        </p:nvSpPr>
        <p:spPr>
          <a:xfrm>
            <a:off x="4976246" y="1684803"/>
            <a:ext cx="3282702" cy="3028950"/>
          </a:xfrm>
          <a:prstGeom prst="rect">
            <a:avLst/>
          </a:prstGeom>
          <a:noFill/>
          <a:ln>
            <a:noFill/>
          </a:ln>
        </p:spPr>
        <p:txBody>
          <a:bodyPr spcFirstLastPara="1" wrap="square" lIns="91425" tIns="91425" rIns="91425" bIns="91425" anchor="t" anchorCtr="0">
            <a:normAutofit fontScale="92500" lnSpcReduction="10000"/>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algn="just"/>
            <a:r>
              <a:rPr lang="en-US" dirty="0"/>
              <a:t>Leaf and sprout eaters collect leaves, bark, and green stems from plants, whereas grass eaters trim vegetation at or near ground level.</a:t>
            </a:r>
            <a:br>
              <a:rPr lang="en-GB" dirty="0"/>
            </a:br>
            <a:endParaRPr lang="en-GB" dirty="0"/>
          </a:p>
          <a:p>
            <a:pPr algn="just"/>
            <a:r>
              <a:rPr lang="en-US" dirty="0"/>
              <a:t>Deer, such as white-tailed deer, are leaf and sprout eaters, with a distinct advantage when grassland and other ground-level vegetation is covered with heavy, rainy snow.</a:t>
            </a:r>
            <a:endParaRPr lang="en-GB" dirty="0"/>
          </a:p>
        </p:txBody>
      </p:sp>
    </p:spTree>
    <p:extLst>
      <p:ext uri="{BB962C8B-B14F-4D97-AF65-F5344CB8AC3E}">
        <p14:creationId xmlns:p14="http://schemas.microsoft.com/office/powerpoint/2010/main" val="3360291691"/>
      </p:ext>
    </p:extLst>
  </p:cSld>
  <p:clrMapOvr>
    <a:masterClrMapping/>
  </p:clrMapOvr>
</p:sld>
</file>

<file path=ppt/theme/theme1.xml><?xml version="1.0" encoding="utf-8"?>
<a:theme xmlns:a="http://schemas.openxmlformats.org/drawingml/2006/main" name="Doodle World Wildlife Day by Slidesgo">
  <a:themeElements>
    <a:clrScheme name="Simple Light">
      <a:dk1>
        <a:srgbClr val="2B2823"/>
      </a:dk1>
      <a:lt1>
        <a:srgbClr val="FFFFFF"/>
      </a:lt1>
      <a:dk2>
        <a:srgbClr val="4DA17C"/>
      </a:dk2>
      <a:lt2>
        <a:srgbClr val="EEEEEE"/>
      </a:lt2>
      <a:accent1>
        <a:srgbClr val="2B2823"/>
      </a:accent1>
      <a:accent2>
        <a:srgbClr val="967951"/>
      </a:accent2>
      <a:accent3>
        <a:srgbClr val="D8BE8D"/>
      </a:accent3>
      <a:accent4>
        <a:srgbClr val="F7F1E6"/>
      </a:accent4>
      <a:accent5>
        <a:srgbClr val="D38B50"/>
      </a:accent5>
      <a:accent6>
        <a:srgbClr val="85C9AB"/>
      </a:accent6>
      <a:hlink>
        <a:srgbClr val="2B28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25452</TotalTime>
  <Words>780</Words>
  <Application>Microsoft Office PowerPoint</Application>
  <PresentationFormat>Ekran Gösterisi (16:9)</PresentationFormat>
  <Paragraphs>62</Paragraphs>
  <Slides>17</Slides>
  <Notes>12</Notes>
  <HiddenSlides>0</HiddenSlides>
  <MMClips>0</MMClips>
  <ScaleCrop>false</ScaleCrop>
  <HeadingPairs>
    <vt:vector size="6" baseType="variant">
      <vt:variant>
        <vt:lpstr>Kullanılan Yazı Tipleri</vt:lpstr>
      </vt:variant>
      <vt:variant>
        <vt:i4>4</vt:i4>
      </vt:variant>
      <vt:variant>
        <vt:lpstr>Tema</vt:lpstr>
      </vt:variant>
      <vt:variant>
        <vt:i4>1</vt:i4>
      </vt:variant>
      <vt:variant>
        <vt:lpstr>Slayt Başlıkları</vt:lpstr>
      </vt:variant>
      <vt:variant>
        <vt:i4>17</vt:i4>
      </vt:variant>
    </vt:vector>
  </HeadingPairs>
  <TitlesOfParts>
    <vt:vector size="22" baseType="lpstr">
      <vt:lpstr>Pangolin</vt:lpstr>
      <vt:lpstr>Karla</vt:lpstr>
      <vt:lpstr>Arial</vt:lpstr>
      <vt:lpstr>Livvic</vt:lpstr>
      <vt:lpstr>Doodle World Wildlife Day by Slidesgo</vt:lpstr>
      <vt:lpstr>PowerPoint Sunusu</vt:lpstr>
      <vt:lpstr>PowerPoint Sunusu</vt:lpstr>
      <vt:lpstr>PowerPoint Sunusu</vt:lpstr>
      <vt:lpstr>PowerPoint Sunusu</vt:lpstr>
      <vt:lpstr>PowerPoint Sunusu</vt:lpstr>
      <vt:lpstr>PowerPoint Sunusu</vt:lpstr>
      <vt:lpstr>PowerPoint Sunusu</vt:lpstr>
      <vt:lpstr>PowerPoint Sunusu</vt:lpstr>
      <vt:lpstr>HERBIVORY SHAPES</vt:lpstr>
      <vt:lpstr>PowerPoint Sunusu</vt:lpstr>
      <vt:lpstr>OVERCOME PLANT DEFENSE</vt:lpstr>
      <vt:lpstr>PowerPoint Sunusu</vt:lpstr>
      <vt:lpstr>PowerPoint Sunusu</vt:lpstr>
      <vt:lpstr>PowerPoint Sunusu</vt:lpstr>
      <vt:lpstr>PowerPoint Sunusu</vt:lpstr>
      <vt:lpstr>OAK TREE AND TANINS</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World Wildlife Day</dc:title>
  <dc:creator>Etkin</dc:creator>
  <cp:lastModifiedBy>nailmert bıçakcı</cp:lastModifiedBy>
  <cp:revision>153</cp:revision>
  <dcterms:modified xsi:type="dcterms:W3CDTF">2025-10-28T22:55:53Z</dcterms:modified>
</cp:coreProperties>
</file>