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0"/>
  </p:notesMasterIdLst>
  <p:sldIdLst>
    <p:sldId id="256" r:id="rId3"/>
    <p:sldId id="815" r:id="rId4"/>
    <p:sldId id="816" r:id="rId5"/>
    <p:sldId id="817" r:id="rId6"/>
    <p:sldId id="818" r:id="rId7"/>
    <p:sldId id="819" r:id="rId8"/>
    <p:sldId id="821" r:id="rId9"/>
    <p:sldId id="822" r:id="rId10"/>
    <p:sldId id="823" r:id="rId11"/>
    <p:sldId id="824" r:id="rId12"/>
    <p:sldId id="825" r:id="rId13"/>
    <p:sldId id="826" r:id="rId14"/>
    <p:sldId id="827" r:id="rId15"/>
    <p:sldId id="828" r:id="rId16"/>
    <p:sldId id="829" r:id="rId17"/>
    <p:sldId id="830" r:id="rId18"/>
    <p:sldId id="837" r:id="rId19"/>
  </p:sldIdLst>
  <p:sldSz cx="12192000" cy="6858000"/>
  <p:notesSz cx="6858000" cy="91440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8" d="100"/>
          <a:sy n="78" d="100"/>
        </p:scale>
        <p:origin x="850" y="5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 Bilgi Yer Tutucusu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02067A6-F3CC-460F-83DA-85D0ED36F701}" type="datetimeFigureOut">
              <a:rPr lang="tr-TR" smtClean="0"/>
              <a:t>29.10.2025</a:t>
            </a:fld>
            <a:endParaRPr lang="tr-TR"/>
          </a:p>
        </p:txBody>
      </p:sp>
      <p:sp>
        <p:nvSpPr>
          <p:cNvPr id="4" name="Slayt Resmi Yer Tutucus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6" name="Alt Bilgi Yer Tutucusu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B2CDBE1-3D4E-4C1B-B2FB-1F5A6F4C0314}" type="slidenum">
              <a:rPr lang="tr-TR" smtClean="0"/>
              <a:t>‹#›</a:t>
            </a:fld>
            <a:endParaRPr lang="tr-TR"/>
          </a:p>
        </p:txBody>
      </p:sp>
    </p:spTree>
    <p:extLst>
      <p:ext uri="{BB962C8B-B14F-4D97-AF65-F5344CB8AC3E}">
        <p14:creationId xmlns:p14="http://schemas.microsoft.com/office/powerpoint/2010/main" val="407173998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58383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783807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8769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435218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63502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6338314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582282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05416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55385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35385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754064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53183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418819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47470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68116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49366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A0EA54AA-1738-BDA8-B745-047D0BFC8868}"/>
              </a:ext>
            </a:extLst>
          </p:cNvPr>
          <p:cNvSpPr>
            <a:spLocks noGrp="1"/>
          </p:cNvSpPr>
          <p:nvPr>
            <p:ph type="ctrTitle"/>
          </p:nvPr>
        </p:nvSpPr>
        <p:spPr>
          <a:xfrm>
            <a:off x="1524000" y="1122363"/>
            <a:ext cx="9144000" cy="2387600"/>
          </a:xfrm>
        </p:spPr>
        <p:txBody>
          <a:bodyPr anchor="b"/>
          <a:lstStyle>
            <a:lvl1pPr algn="ctr">
              <a:defRPr sz="6000"/>
            </a:lvl1pPr>
          </a:lstStyle>
          <a:p>
            <a:r>
              <a:rPr lang="tr-TR"/>
              <a:t>Asıl başlık stilini düzenlemek için tıklayın</a:t>
            </a:r>
          </a:p>
        </p:txBody>
      </p:sp>
      <p:sp>
        <p:nvSpPr>
          <p:cNvPr id="3" name="Alt Başlık 2">
            <a:extLst>
              <a:ext uri="{FF2B5EF4-FFF2-40B4-BE49-F238E27FC236}">
                <a16:creationId xmlns:a16="http://schemas.microsoft.com/office/drawing/2014/main" id="{ADFA3AA9-12B9-8612-81FB-74BC8DB716B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tr-TR"/>
              <a:t>Asıl alt başlık stilini düzenlemek için tıklayın</a:t>
            </a:r>
          </a:p>
        </p:txBody>
      </p:sp>
      <p:sp>
        <p:nvSpPr>
          <p:cNvPr id="4" name="Veri Yer Tutucusu 3">
            <a:extLst>
              <a:ext uri="{FF2B5EF4-FFF2-40B4-BE49-F238E27FC236}">
                <a16:creationId xmlns:a16="http://schemas.microsoft.com/office/drawing/2014/main" id="{1ADB3FDD-F315-FBBE-47D9-AE3EC138216B}"/>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5" name="Alt Bilgi Yer Tutucusu 4">
            <a:extLst>
              <a:ext uri="{FF2B5EF4-FFF2-40B4-BE49-F238E27FC236}">
                <a16:creationId xmlns:a16="http://schemas.microsoft.com/office/drawing/2014/main" id="{95933D1C-C0F9-A2AE-EE79-5569B0050B58}"/>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FABA1C0E-DD9A-71DF-5818-5DDD65945092}"/>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9043583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ve Dikey Metin">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B9886806-B06F-9304-1001-9F5C5AD794EB}"/>
              </a:ext>
            </a:extLst>
          </p:cNvPr>
          <p:cNvSpPr>
            <a:spLocks noGrp="1"/>
          </p:cNvSpPr>
          <p:nvPr>
            <p:ph type="title"/>
          </p:nvPr>
        </p:nvSpPr>
        <p:spPr/>
        <p:txBody>
          <a:bodyPr/>
          <a:lstStyle/>
          <a:p>
            <a:r>
              <a:rPr lang="tr-TR"/>
              <a:t>Asıl başlık stilini düzenlemek için tıklayın</a:t>
            </a:r>
          </a:p>
        </p:txBody>
      </p:sp>
      <p:sp>
        <p:nvSpPr>
          <p:cNvPr id="3" name="Dikey Metin Yer Tutucusu 2">
            <a:extLst>
              <a:ext uri="{FF2B5EF4-FFF2-40B4-BE49-F238E27FC236}">
                <a16:creationId xmlns:a16="http://schemas.microsoft.com/office/drawing/2014/main" id="{24A9025F-7B10-377C-2A7C-35D0CFAA3EA9}"/>
              </a:ext>
            </a:extLst>
          </p:cNvPr>
          <p:cNvSpPr>
            <a:spLocks noGrp="1"/>
          </p:cNvSpPr>
          <p:nvPr>
            <p:ph type="body" orient="vert" idx="1"/>
          </p:nvPr>
        </p:nvSpPr>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C08EFC78-38C0-0D01-FF2B-517275A0D505}"/>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5" name="Alt Bilgi Yer Tutucusu 4">
            <a:extLst>
              <a:ext uri="{FF2B5EF4-FFF2-40B4-BE49-F238E27FC236}">
                <a16:creationId xmlns:a16="http://schemas.microsoft.com/office/drawing/2014/main" id="{3EA0868B-211B-FAA3-7F9D-A02E5D9FE6D4}"/>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67FB2975-C710-8332-5699-8FE49BFA59E6}"/>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35753422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Dikey Başlık 1">
            <a:extLst>
              <a:ext uri="{FF2B5EF4-FFF2-40B4-BE49-F238E27FC236}">
                <a16:creationId xmlns:a16="http://schemas.microsoft.com/office/drawing/2014/main" id="{BE470562-B327-C073-B2A3-90678DD0D457}"/>
              </a:ext>
            </a:extLst>
          </p:cNvPr>
          <p:cNvSpPr>
            <a:spLocks noGrp="1"/>
          </p:cNvSpPr>
          <p:nvPr>
            <p:ph type="title" orient="vert"/>
          </p:nvPr>
        </p:nvSpPr>
        <p:spPr>
          <a:xfrm>
            <a:off x="8724900" y="365125"/>
            <a:ext cx="2628900" cy="5811838"/>
          </a:xfrm>
        </p:spPr>
        <p:txBody>
          <a:bodyPr vert="eaVert"/>
          <a:lstStyle/>
          <a:p>
            <a:r>
              <a:rPr lang="tr-TR"/>
              <a:t>Asıl başlık stilini düzenlemek için tıklayın</a:t>
            </a:r>
          </a:p>
        </p:txBody>
      </p:sp>
      <p:sp>
        <p:nvSpPr>
          <p:cNvPr id="3" name="Dikey Metin Yer Tutucusu 2">
            <a:extLst>
              <a:ext uri="{FF2B5EF4-FFF2-40B4-BE49-F238E27FC236}">
                <a16:creationId xmlns:a16="http://schemas.microsoft.com/office/drawing/2014/main" id="{0A309AAC-110E-C936-9A1B-8233DC3EC7C7}"/>
              </a:ext>
            </a:extLst>
          </p:cNvPr>
          <p:cNvSpPr>
            <a:spLocks noGrp="1"/>
          </p:cNvSpPr>
          <p:nvPr>
            <p:ph type="body" orient="vert" idx="1"/>
          </p:nvPr>
        </p:nvSpPr>
        <p:spPr>
          <a:xfrm>
            <a:off x="838200" y="365125"/>
            <a:ext cx="7734300" cy="5811838"/>
          </a:xfrm>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D0DE15E8-B64E-76D7-7199-6B19530CB8EA}"/>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5" name="Alt Bilgi Yer Tutucusu 4">
            <a:extLst>
              <a:ext uri="{FF2B5EF4-FFF2-40B4-BE49-F238E27FC236}">
                <a16:creationId xmlns:a16="http://schemas.microsoft.com/office/drawing/2014/main" id="{02D5CA1C-0A25-1B38-E368-9290FC90E454}"/>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66323659-0B17-D9A3-75D1-9A26863FE4ED}"/>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20639275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6899375">
            <a:off x="10748316" y="-647180"/>
            <a:ext cx="843233" cy="2478751"/>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 name="Google Shape;261;p2"/>
          <p:cNvGrpSpPr/>
          <p:nvPr/>
        </p:nvGrpSpPr>
        <p:grpSpPr>
          <a:xfrm rot="1532969">
            <a:off x="-120634" y="-419837"/>
            <a:ext cx="1752524" cy="43551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 name="Google Shape;406;p2"/>
          <p:cNvGrpSpPr/>
          <p:nvPr/>
        </p:nvGrpSpPr>
        <p:grpSpPr>
          <a:xfrm rot="3399176">
            <a:off x="-363550" y="2472691"/>
            <a:ext cx="1854641" cy="2773168"/>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5" name="Google Shape;605;p2"/>
          <p:cNvGrpSpPr/>
          <p:nvPr/>
        </p:nvGrpSpPr>
        <p:grpSpPr>
          <a:xfrm rot="1332574">
            <a:off x="-102249" y="4279128"/>
            <a:ext cx="2645200" cy="3168749"/>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7" name="Google Shape;1087;p2"/>
          <p:cNvGrpSpPr/>
          <p:nvPr/>
        </p:nvGrpSpPr>
        <p:grpSpPr>
          <a:xfrm rot="2799819">
            <a:off x="1525847" y="5135231"/>
            <a:ext cx="2912896" cy="3489508"/>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2"/>
          <p:cNvGrpSpPr/>
          <p:nvPr/>
        </p:nvGrpSpPr>
        <p:grpSpPr>
          <a:xfrm rot="7199969">
            <a:off x="10565996" y="-510202"/>
            <a:ext cx="2308960" cy="2327377"/>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4" name="Google Shape;1734;p2"/>
          <p:cNvGrpSpPr/>
          <p:nvPr/>
        </p:nvGrpSpPr>
        <p:grpSpPr>
          <a:xfrm rot="-9462706">
            <a:off x="11753220" y="325119"/>
            <a:ext cx="1259423" cy="3129692"/>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9" name="Google Shape;1879;p2"/>
          <p:cNvGrpSpPr/>
          <p:nvPr/>
        </p:nvGrpSpPr>
        <p:grpSpPr>
          <a:xfrm rot="-3751962" flipH="1">
            <a:off x="11067837" y="4979184"/>
            <a:ext cx="1671104" cy="251832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8" name="Google Shape;2078;p2"/>
          <p:cNvGrpSpPr/>
          <p:nvPr/>
        </p:nvGrpSpPr>
        <p:grpSpPr>
          <a:xfrm rot="-4324977" flipH="1">
            <a:off x="10782961" y="5988806"/>
            <a:ext cx="1270320" cy="1914341"/>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77" name="Google Shape;2277;p2"/>
          <p:cNvSpPr txBox="1">
            <a:spLocks noGrp="1"/>
          </p:cNvSpPr>
          <p:nvPr>
            <p:ph type="subTitle" idx="1"/>
          </p:nvPr>
        </p:nvSpPr>
        <p:spPr>
          <a:xfrm>
            <a:off x="5005933" y="4557233"/>
            <a:ext cx="5928400" cy="5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rtl="0">
              <a:lnSpc>
                <a:spcPct val="100000"/>
              </a:lnSpc>
              <a:spcBef>
                <a:spcPts val="0"/>
              </a:spcBef>
              <a:spcAft>
                <a:spcPts val="0"/>
              </a:spcAft>
              <a:buSzPts val="1600"/>
              <a:buNone/>
              <a:defRPr sz="2133"/>
            </a:lvl2pPr>
            <a:lvl3pPr lvl="2" rtl="0">
              <a:lnSpc>
                <a:spcPct val="100000"/>
              </a:lnSpc>
              <a:spcBef>
                <a:spcPts val="0"/>
              </a:spcBef>
              <a:spcAft>
                <a:spcPts val="0"/>
              </a:spcAft>
              <a:buSzPts val="1600"/>
              <a:buNone/>
              <a:defRPr sz="2133"/>
            </a:lvl3pPr>
            <a:lvl4pPr lvl="3" rtl="0">
              <a:lnSpc>
                <a:spcPct val="100000"/>
              </a:lnSpc>
              <a:spcBef>
                <a:spcPts val="0"/>
              </a:spcBef>
              <a:spcAft>
                <a:spcPts val="0"/>
              </a:spcAft>
              <a:buSzPts val="1600"/>
              <a:buNone/>
              <a:defRPr sz="2133"/>
            </a:lvl4pPr>
            <a:lvl5pPr lvl="4" rtl="0">
              <a:lnSpc>
                <a:spcPct val="100000"/>
              </a:lnSpc>
              <a:spcBef>
                <a:spcPts val="0"/>
              </a:spcBef>
              <a:spcAft>
                <a:spcPts val="0"/>
              </a:spcAft>
              <a:buSzPts val="1600"/>
              <a:buNone/>
              <a:defRPr sz="2133"/>
            </a:lvl5pPr>
            <a:lvl6pPr lvl="5" rtl="0">
              <a:lnSpc>
                <a:spcPct val="100000"/>
              </a:lnSpc>
              <a:spcBef>
                <a:spcPts val="0"/>
              </a:spcBef>
              <a:spcAft>
                <a:spcPts val="0"/>
              </a:spcAft>
              <a:buSzPts val="1600"/>
              <a:buNone/>
              <a:defRPr sz="2133"/>
            </a:lvl6pPr>
            <a:lvl7pPr lvl="6" rtl="0">
              <a:lnSpc>
                <a:spcPct val="100000"/>
              </a:lnSpc>
              <a:spcBef>
                <a:spcPts val="0"/>
              </a:spcBef>
              <a:spcAft>
                <a:spcPts val="0"/>
              </a:spcAft>
              <a:buSzPts val="1600"/>
              <a:buNone/>
              <a:defRPr sz="2133"/>
            </a:lvl7pPr>
            <a:lvl8pPr lvl="7" rtl="0">
              <a:lnSpc>
                <a:spcPct val="100000"/>
              </a:lnSpc>
              <a:spcBef>
                <a:spcPts val="0"/>
              </a:spcBef>
              <a:spcAft>
                <a:spcPts val="0"/>
              </a:spcAft>
              <a:buSzPts val="1600"/>
              <a:buNone/>
              <a:defRPr sz="2133"/>
            </a:lvl8pPr>
            <a:lvl9pPr lvl="8" rtl="0">
              <a:lnSpc>
                <a:spcPct val="100000"/>
              </a:lnSpc>
              <a:spcBef>
                <a:spcPts val="0"/>
              </a:spcBef>
              <a:spcAft>
                <a:spcPts val="0"/>
              </a:spcAft>
              <a:buSzPts val="1600"/>
              <a:buNone/>
              <a:defRPr sz="2133"/>
            </a:lvl9pPr>
          </a:lstStyle>
          <a:p>
            <a:endParaRPr/>
          </a:p>
        </p:txBody>
      </p:sp>
      <p:sp>
        <p:nvSpPr>
          <p:cNvPr id="2278" name="Google Shape;2278;p2"/>
          <p:cNvSpPr txBox="1">
            <a:spLocks noGrp="1"/>
          </p:cNvSpPr>
          <p:nvPr>
            <p:ph type="ctrTitle"/>
          </p:nvPr>
        </p:nvSpPr>
        <p:spPr>
          <a:xfrm>
            <a:off x="5005933" y="1443733"/>
            <a:ext cx="6235200" cy="28896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9600"/>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endParaRPr/>
          </a:p>
        </p:txBody>
      </p:sp>
      <p:grpSp>
        <p:nvGrpSpPr>
          <p:cNvPr id="2279" name="Google Shape;2279;p2"/>
          <p:cNvGrpSpPr/>
          <p:nvPr/>
        </p:nvGrpSpPr>
        <p:grpSpPr>
          <a:xfrm rot="-3751962" flipH="1">
            <a:off x="10864637" y="4775984"/>
            <a:ext cx="1671104" cy="251832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8" name="Google Shape;2478;p2"/>
          <p:cNvGrpSpPr/>
          <p:nvPr/>
        </p:nvGrpSpPr>
        <p:grpSpPr>
          <a:xfrm rot="-4324977" flipH="1">
            <a:off x="10579761" y="5785606"/>
            <a:ext cx="1270320" cy="1914341"/>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4066769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406"/>
        <p:cNvGrpSpPr/>
        <p:nvPr/>
      </p:nvGrpSpPr>
      <p:grpSpPr>
        <a:xfrm>
          <a:off x="0" y="0"/>
          <a:ext cx="0" cy="0"/>
          <a:chOff x="0" y="0"/>
          <a:chExt cx="0" cy="0"/>
        </a:xfrm>
      </p:grpSpPr>
      <p:grpSp>
        <p:nvGrpSpPr>
          <p:cNvPr id="3407" name="Google Shape;3407;p4"/>
          <p:cNvGrpSpPr/>
          <p:nvPr/>
        </p:nvGrpSpPr>
        <p:grpSpPr>
          <a:xfrm rot="2855698">
            <a:off x="-642206" y="5417189"/>
            <a:ext cx="1283764" cy="191956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6" name="Google Shape;3606;p4"/>
          <p:cNvGrpSpPr/>
          <p:nvPr/>
        </p:nvGrpSpPr>
        <p:grpSpPr>
          <a:xfrm rot="-7755976">
            <a:off x="10082865" y="-1117451"/>
            <a:ext cx="2303723" cy="2759593"/>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8" name="Google Shape;4088;p4"/>
          <p:cNvSpPr txBox="1">
            <a:spLocks noGrp="1"/>
          </p:cNvSpPr>
          <p:nvPr>
            <p:ph type="body" idx="1"/>
          </p:nvPr>
        </p:nvSpPr>
        <p:spPr>
          <a:xfrm>
            <a:off x="950800" y="1530600"/>
            <a:ext cx="10412000" cy="47060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SzPts val="1200"/>
              <a:buFont typeface="Karla"/>
              <a:buChar char="●"/>
              <a:defRPr sz="1600"/>
            </a:lvl1pPr>
            <a:lvl2pPr marL="1219170" lvl="1" indent="-406390" rtl="0">
              <a:spcBef>
                <a:spcPts val="0"/>
              </a:spcBef>
              <a:spcAft>
                <a:spcPts val="0"/>
              </a:spcAft>
              <a:buSzPts val="1200"/>
              <a:buFont typeface="Karla"/>
              <a:buChar char="○"/>
              <a:defRPr sz="1600"/>
            </a:lvl2pPr>
            <a:lvl3pPr marL="1828754" lvl="2" indent="-406390" rtl="0">
              <a:spcBef>
                <a:spcPts val="0"/>
              </a:spcBef>
              <a:spcAft>
                <a:spcPts val="0"/>
              </a:spcAft>
              <a:buSzPts val="1200"/>
              <a:buFont typeface="Karla"/>
              <a:buChar char="■"/>
              <a:defRPr sz="1600"/>
            </a:lvl3pPr>
            <a:lvl4pPr marL="2438339" lvl="3" indent="-406390" rtl="0">
              <a:spcBef>
                <a:spcPts val="0"/>
              </a:spcBef>
              <a:spcAft>
                <a:spcPts val="0"/>
              </a:spcAft>
              <a:buSzPts val="1200"/>
              <a:buFont typeface="Karla"/>
              <a:buChar char="●"/>
              <a:defRPr sz="1600"/>
            </a:lvl4pPr>
            <a:lvl5pPr marL="3047924" lvl="4" indent="-406390" rtl="0">
              <a:spcBef>
                <a:spcPts val="0"/>
              </a:spcBef>
              <a:spcAft>
                <a:spcPts val="0"/>
              </a:spcAft>
              <a:buSzPts val="1200"/>
              <a:buFont typeface="Karla"/>
              <a:buChar char="○"/>
              <a:defRPr sz="1600"/>
            </a:lvl5pPr>
            <a:lvl6pPr marL="3657509" lvl="5" indent="-406390" rtl="0">
              <a:spcBef>
                <a:spcPts val="0"/>
              </a:spcBef>
              <a:spcAft>
                <a:spcPts val="0"/>
              </a:spcAft>
              <a:buSzPts val="1200"/>
              <a:buFont typeface="Karla"/>
              <a:buChar char="■"/>
              <a:defRPr sz="1600"/>
            </a:lvl6pPr>
            <a:lvl7pPr marL="4267093" lvl="6" indent="-406390" rtl="0">
              <a:spcBef>
                <a:spcPts val="0"/>
              </a:spcBef>
              <a:spcAft>
                <a:spcPts val="0"/>
              </a:spcAft>
              <a:buSzPts val="1200"/>
              <a:buFont typeface="Karla"/>
              <a:buChar char="●"/>
              <a:defRPr sz="1600"/>
            </a:lvl7pPr>
            <a:lvl8pPr marL="4876678" lvl="7" indent="-406390" rtl="0">
              <a:spcBef>
                <a:spcPts val="0"/>
              </a:spcBef>
              <a:spcAft>
                <a:spcPts val="0"/>
              </a:spcAft>
              <a:buSzPts val="1200"/>
              <a:buFont typeface="Karla"/>
              <a:buChar char="○"/>
              <a:defRPr sz="1600"/>
            </a:lvl8pPr>
            <a:lvl9pPr marL="5486263" lvl="8" indent="-406390" rtl="0">
              <a:spcBef>
                <a:spcPts val="0"/>
              </a:spcBef>
              <a:spcAft>
                <a:spcPts val="0"/>
              </a:spcAft>
              <a:buSzPts val="1200"/>
              <a:buFont typeface="Karla"/>
              <a:buChar char="■"/>
              <a:defRPr sz="1600"/>
            </a:lvl9pPr>
          </a:lstStyle>
          <a:p>
            <a:endParaRPr/>
          </a:p>
        </p:txBody>
      </p:sp>
      <p:sp>
        <p:nvSpPr>
          <p:cNvPr id="4089" name="Google Shape;4089;p4"/>
          <p:cNvSpPr txBox="1">
            <a:spLocks noGrp="1"/>
          </p:cNvSpPr>
          <p:nvPr>
            <p:ph type="title"/>
          </p:nvPr>
        </p:nvSpPr>
        <p:spPr>
          <a:xfrm>
            <a:off x="950800" y="603100"/>
            <a:ext cx="10290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199854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extLst>
      <p:ext uri="{BB962C8B-B14F-4D97-AF65-F5344CB8AC3E}">
        <p14:creationId xmlns:p14="http://schemas.microsoft.com/office/powerpoint/2010/main" val="76479458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6791200" y="1817533"/>
            <a:ext cx="44500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6791200" y="3374385"/>
            <a:ext cx="4450000" cy="162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133"/>
            </a:lvl1pPr>
            <a:lvl2pPr lvl="1" rtl="0">
              <a:spcBef>
                <a:spcPts val="0"/>
              </a:spcBef>
              <a:spcAft>
                <a:spcPts val="0"/>
              </a:spcAft>
              <a:buNone/>
              <a:defRPr sz="2133" b="1"/>
            </a:lvl2pPr>
            <a:lvl3pPr lvl="2" rtl="0">
              <a:spcBef>
                <a:spcPts val="0"/>
              </a:spcBef>
              <a:spcAft>
                <a:spcPts val="0"/>
              </a:spcAft>
              <a:buNone/>
              <a:defRPr sz="2133" b="1"/>
            </a:lvl3pPr>
            <a:lvl4pPr lvl="3" rtl="0">
              <a:spcBef>
                <a:spcPts val="0"/>
              </a:spcBef>
              <a:spcAft>
                <a:spcPts val="0"/>
              </a:spcAft>
              <a:buNone/>
              <a:defRPr sz="2133" b="1"/>
            </a:lvl4pPr>
            <a:lvl5pPr lvl="4" rtl="0">
              <a:spcBef>
                <a:spcPts val="0"/>
              </a:spcBef>
              <a:spcAft>
                <a:spcPts val="0"/>
              </a:spcAft>
              <a:buNone/>
              <a:defRPr sz="2133" b="1"/>
            </a:lvl5pPr>
            <a:lvl6pPr lvl="5" rtl="0">
              <a:spcBef>
                <a:spcPts val="0"/>
              </a:spcBef>
              <a:spcAft>
                <a:spcPts val="0"/>
              </a:spcAft>
              <a:buNone/>
              <a:defRPr sz="2133" b="1"/>
            </a:lvl6pPr>
            <a:lvl7pPr lvl="6" rtl="0">
              <a:spcBef>
                <a:spcPts val="0"/>
              </a:spcBef>
              <a:spcAft>
                <a:spcPts val="0"/>
              </a:spcAft>
              <a:buNone/>
              <a:defRPr sz="2133" b="1"/>
            </a:lvl7pPr>
            <a:lvl8pPr lvl="7" rtl="0">
              <a:spcBef>
                <a:spcPts val="0"/>
              </a:spcBef>
              <a:spcAft>
                <a:spcPts val="0"/>
              </a:spcAft>
              <a:buNone/>
              <a:defRPr sz="2133" b="1"/>
            </a:lvl8pPr>
            <a:lvl9pPr lvl="8" rtl="0">
              <a:spcBef>
                <a:spcPts val="0"/>
              </a:spcBef>
              <a:spcAft>
                <a:spcPts val="0"/>
              </a:spcAft>
              <a:buNone/>
              <a:defRPr sz="2133" b="1"/>
            </a:lvl9pPr>
          </a:lstStyle>
          <a:p>
            <a:endParaRPr/>
          </a:p>
        </p:txBody>
      </p:sp>
    </p:spTree>
    <p:extLst>
      <p:ext uri="{BB962C8B-B14F-4D97-AF65-F5344CB8AC3E}">
        <p14:creationId xmlns:p14="http://schemas.microsoft.com/office/powerpoint/2010/main" val="35119855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 you">
  <p:cSld name="Thank you">
    <p:spTree>
      <p:nvGrpSpPr>
        <p:cNvPr id="1" name="Shape 23618"/>
        <p:cNvGrpSpPr/>
        <p:nvPr/>
      </p:nvGrpSpPr>
      <p:grpSpPr>
        <a:xfrm>
          <a:off x="0" y="0"/>
          <a:ext cx="0" cy="0"/>
          <a:chOff x="0" y="0"/>
          <a:chExt cx="0" cy="0"/>
        </a:xfrm>
      </p:grpSpPr>
      <p:sp>
        <p:nvSpPr>
          <p:cNvPr id="23619" name="Google Shape;23619;p31"/>
          <p:cNvSpPr txBox="1"/>
          <p:nvPr/>
        </p:nvSpPr>
        <p:spPr>
          <a:xfrm>
            <a:off x="7375800" y="3950667"/>
            <a:ext cx="3450000" cy="1543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600">
                <a:solidFill>
                  <a:schemeClr val="dk1"/>
                </a:solidFill>
                <a:latin typeface="Livvic"/>
                <a:ea typeface="Livvic"/>
                <a:cs typeface="Livvic"/>
                <a:sym typeface="Livvic"/>
              </a:rPr>
              <a:t>CREDITS: This presentation template was created by </a:t>
            </a:r>
            <a:r>
              <a:rPr lang="en" sz="16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dk1"/>
                </a:solidFill>
                <a:latin typeface="Livvic"/>
                <a:ea typeface="Livvic"/>
                <a:cs typeface="Livvic"/>
                <a:sym typeface="Livvic"/>
              </a:rPr>
              <a:t>, including icons by </a:t>
            </a:r>
            <a:r>
              <a:rPr lang="en" sz="16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dk1"/>
                </a:solidFill>
                <a:latin typeface="Livvic"/>
                <a:ea typeface="Livvic"/>
                <a:cs typeface="Livvic"/>
                <a:sym typeface="Livvic"/>
              </a:rPr>
              <a:t>, and infographics &amp; images by </a:t>
            </a:r>
            <a:r>
              <a:rPr lang="en" sz="16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b="1">
                <a:solidFill>
                  <a:schemeClr val="dk1"/>
                </a:solidFill>
                <a:latin typeface="Livvic"/>
                <a:ea typeface="Livvic"/>
                <a:cs typeface="Livvic"/>
                <a:sym typeface="Livvic"/>
              </a:rPr>
              <a:t> </a:t>
            </a:r>
            <a:endParaRPr sz="16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930300" y="2714997"/>
            <a:ext cx="4291600" cy="147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6400"/>
            </a:lvl1pPr>
            <a:lvl2pPr lvl="1" rtl="0">
              <a:spcBef>
                <a:spcPts val="0"/>
              </a:spcBef>
              <a:spcAft>
                <a:spcPts val="0"/>
              </a:spcAft>
              <a:buNone/>
              <a:defRPr sz="6400">
                <a:solidFill>
                  <a:schemeClr val="lt1"/>
                </a:solidFill>
              </a:defRPr>
            </a:lvl2pPr>
            <a:lvl3pPr lvl="2" rtl="0">
              <a:spcBef>
                <a:spcPts val="0"/>
              </a:spcBef>
              <a:spcAft>
                <a:spcPts val="0"/>
              </a:spcAft>
              <a:buNone/>
              <a:defRPr sz="6400">
                <a:solidFill>
                  <a:schemeClr val="lt1"/>
                </a:solidFill>
              </a:defRPr>
            </a:lvl3pPr>
            <a:lvl4pPr lvl="3" rtl="0">
              <a:spcBef>
                <a:spcPts val="0"/>
              </a:spcBef>
              <a:spcAft>
                <a:spcPts val="0"/>
              </a:spcAft>
              <a:buNone/>
              <a:defRPr sz="6400">
                <a:solidFill>
                  <a:schemeClr val="lt1"/>
                </a:solidFill>
              </a:defRPr>
            </a:lvl4pPr>
            <a:lvl5pPr lvl="4" rtl="0">
              <a:spcBef>
                <a:spcPts val="0"/>
              </a:spcBef>
              <a:spcAft>
                <a:spcPts val="0"/>
              </a:spcAft>
              <a:buNone/>
              <a:defRPr sz="6400">
                <a:solidFill>
                  <a:schemeClr val="lt1"/>
                </a:solidFill>
              </a:defRPr>
            </a:lvl5pPr>
            <a:lvl6pPr lvl="5" rtl="0">
              <a:spcBef>
                <a:spcPts val="0"/>
              </a:spcBef>
              <a:spcAft>
                <a:spcPts val="0"/>
              </a:spcAft>
              <a:buNone/>
              <a:defRPr sz="6400">
                <a:solidFill>
                  <a:schemeClr val="lt1"/>
                </a:solidFill>
              </a:defRPr>
            </a:lvl6pPr>
            <a:lvl7pPr lvl="6" rtl="0">
              <a:spcBef>
                <a:spcPts val="0"/>
              </a:spcBef>
              <a:spcAft>
                <a:spcPts val="0"/>
              </a:spcAft>
              <a:buNone/>
              <a:defRPr sz="6400">
                <a:solidFill>
                  <a:schemeClr val="lt1"/>
                </a:solidFill>
              </a:defRPr>
            </a:lvl7pPr>
            <a:lvl8pPr lvl="7" rtl="0">
              <a:spcBef>
                <a:spcPts val="0"/>
              </a:spcBef>
              <a:spcAft>
                <a:spcPts val="0"/>
              </a:spcAft>
              <a:buNone/>
              <a:defRPr sz="6400">
                <a:solidFill>
                  <a:schemeClr val="lt1"/>
                </a:solidFill>
              </a:defRPr>
            </a:lvl8pPr>
            <a:lvl9pPr lvl="8" rtl="0">
              <a:spcBef>
                <a:spcPts val="0"/>
              </a:spcBef>
              <a:spcAft>
                <a:spcPts val="0"/>
              </a:spcAft>
              <a:buNone/>
              <a:defRPr sz="6400">
                <a:solidFill>
                  <a:schemeClr val="lt1"/>
                </a:solidFill>
              </a:defRPr>
            </a:lvl9pPr>
          </a:lstStyle>
          <a:p>
            <a:endParaRPr/>
          </a:p>
        </p:txBody>
      </p:sp>
      <p:sp>
        <p:nvSpPr>
          <p:cNvPr id="23621" name="Google Shape;23621;p31"/>
          <p:cNvSpPr txBox="1">
            <a:spLocks noGrp="1"/>
          </p:cNvSpPr>
          <p:nvPr>
            <p:ph type="subTitle" idx="1"/>
          </p:nvPr>
        </p:nvSpPr>
        <p:spPr>
          <a:xfrm>
            <a:off x="7375800" y="705200"/>
            <a:ext cx="3206400" cy="1109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667">
                <a:latin typeface="Pangolin"/>
                <a:ea typeface="Pangolin"/>
                <a:cs typeface="Pangolin"/>
                <a:sym typeface="Pangolin"/>
              </a:defRPr>
            </a:lvl1pPr>
            <a:lvl2pPr lvl="1" rtl="0">
              <a:spcBef>
                <a:spcPts val="0"/>
              </a:spcBef>
              <a:spcAft>
                <a:spcPts val="0"/>
              </a:spcAft>
              <a:buNone/>
              <a:defRPr sz="2667">
                <a:latin typeface="Pangolin"/>
                <a:ea typeface="Pangolin"/>
                <a:cs typeface="Pangolin"/>
                <a:sym typeface="Pangolin"/>
              </a:defRPr>
            </a:lvl2pPr>
            <a:lvl3pPr lvl="2" rtl="0">
              <a:spcBef>
                <a:spcPts val="0"/>
              </a:spcBef>
              <a:spcAft>
                <a:spcPts val="0"/>
              </a:spcAft>
              <a:buNone/>
              <a:defRPr sz="2667">
                <a:latin typeface="Pangolin"/>
                <a:ea typeface="Pangolin"/>
                <a:cs typeface="Pangolin"/>
                <a:sym typeface="Pangolin"/>
              </a:defRPr>
            </a:lvl3pPr>
            <a:lvl4pPr lvl="3" rtl="0">
              <a:spcBef>
                <a:spcPts val="0"/>
              </a:spcBef>
              <a:spcAft>
                <a:spcPts val="0"/>
              </a:spcAft>
              <a:buNone/>
              <a:defRPr sz="2667">
                <a:latin typeface="Pangolin"/>
                <a:ea typeface="Pangolin"/>
                <a:cs typeface="Pangolin"/>
                <a:sym typeface="Pangolin"/>
              </a:defRPr>
            </a:lvl4pPr>
            <a:lvl5pPr lvl="4" rtl="0">
              <a:spcBef>
                <a:spcPts val="0"/>
              </a:spcBef>
              <a:spcAft>
                <a:spcPts val="0"/>
              </a:spcAft>
              <a:buNone/>
              <a:defRPr sz="2667">
                <a:latin typeface="Pangolin"/>
                <a:ea typeface="Pangolin"/>
                <a:cs typeface="Pangolin"/>
                <a:sym typeface="Pangolin"/>
              </a:defRPr>
            </a:lvl5pPr>
            <a:lvl6pPr lvl="5" rtl="0">
              <a:spcBef>
                <a:spcPts val="0"/>
              </a:spcBef>
              <a:spcAft>
                <a:spcPts val="0"/>
              </a:spcAft>
              <a:buNone/>
              <a:defRPr sz="2667">
                <a:latin typeface="Pangolin"/>
                <a:ea typeface="Pangolin"/>
                <a:cs typeface="Pangolin"/>
                <a:sym typeface="Pangolin"/>
              </a:defRPr>
            </a:lvl6pPr>
            <a:lvl7pPr lvl="6" rtl="0">
              <a:spcBef>
                <a:spcPts val="0"/>
              </a:spcBef>
              <a:spcAft>
                <a:spcPts val="0"/>
              </a:spcAft>
              <a:buNone/>
              <a:defRPr sz="2667">
                <a:latin typeface="Pangolin"/>
                <a:ea typeface="Pangolin"/>
                <a:cs typeface="Pangolin"/>
                <a:sym typeface="Pangolin"/>
              </a:defRPr>
            </a:lvl7pPr>
            <a:lvl8pPr lvl="7" rtl="0">
              <a:spcBef>
                <a:spcPts val="0"/>
              </a:spcBef>
              <a:spcAft>
                <a:spcPts val="0"/>
              </a:spcAft>
              <a:buNone/>
              <a:defRPr sz="2667">
                <a:latin typeface="Pangolin"/>
                <a:ea typeface="Pangolin"/>
                <a:cs typeface="Pangolin"/>
                <a:sym typeface="Pangolin"/>
              </a:defRPr>
            </a:lvl8pPr>
            <a:lvl9pPr lvl="8" rtl="0">
              <a:spcBef>
                <a:spcPts val="0"/>
              </a:spcBef>
              <a:spcAft>
                <a:spcPts val="0"/>
              </a:spcAft>
              <a:buNone/>
              <a:defRPr sz="2667">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7375800" y="1810800"/>
            <a:ext cx="3450400" cy="1109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extLst>
      <p:ext uri="{BB962C8B-B14F-4D97-AF65-F5344CB8AC3E}">
        <p14:creationId xmlns:p14="http://schemas.microsoft.com/office/powerpoint/2010/main" val="19716986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23"/>
        <p:cNvGrpSpPr/>
        <p:nvPr/>
      </p:nvGrpSpPr>
      <p:grpSpPr>
        <a:xfrm>
          <a:off x="0" y="0"/>
          <a:ext cx="0" cy="0"/>
          <a:chOff x="0" y="0"/>
          <a:chExt cx="0" cy="0"/>
        </a:xfrm>
      </p:grpSpPr>
      <p:grpSp>
        <p:nvGrpSpPr>
          <p:cNvPr id="23624" name="Google Shape;23624;p32"/>
          <p:cNvGrpSpPr/>
          <p:nvPr/>
        </p:nvGrpSpPr>
        <p:grpSpPr>
          <a:xfrm rot="4104748">
            <a:off x="1038518" y="5067185"/>
            <a:ext cx="1140633" cy="2834696"/>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69" name="Google Shape;23769;p32"/>
          <p:cNvGrpSpPr/>
          <p:nvPr/>
        </p:nvGrpSpPr>
        <p:grpSpPr>
          <a:xfrm rot="-4707076">
            <a:off x="-305400" y="5157694"/>
            <a:ext cx="1789152" cy="1803423"/>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34" name="Google Shape;23934;p32"/>
          <p:cNvGrpSpPr/>
          <p:nvPr/>
        </p:nvGrpSpPr>
        <p:grpSpPr>
          <a:xfrm rot="2733277">
            <a:off x="88215" y="4337904"/>
            <a:ext cx="457861" cy="962557"/>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28" name="Google Shape;24028;p32"/>
          <p:cNvGrpSpPr/>
          <p:nvPr/>
        </p:nvGrpSpPr>
        <p:grpSpPr>
          <a:xfrm rot="-6436084" flipH="1">
            <a:off x="11083672" y="592195"/>
            <a:ext cx="658601" cy="840453"/>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22" name="Google Shape;24122;p32"/>
          <p:cNvGrpSpPr/>
          <p:nvPr/>
        </p:nvGrpSpPr>
        <p:grpSpPr>
          <a:xfrm rot="-6708193" flipH="1">
            <a:off x="9234632" y="-542747"/>
            <a:ext cx="1789361" cy="1804752"/>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1129125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4287"/>
        <p:cNvGrpSpPr/>
        <p:nvPr/>
      </p:nvGrpSpPr>
      <p:grpSpPr>
        <a:xfrm>
          <a:off x="0" y="0"/>
          <a:ext cx="0" cy="0"/>
          <a:chOff x="0" y="0"/>
          <a:chExt cx="0" cy="0"/>
        </a:xfrm>
      </p:grpSpPr>
      <p:grpSp>
        <p:nvGrpSpPr>
          <p:cNvPr id="24288" name="Google Shape;24288;p33"/>
          <p:cNvGrpSpPr/>
          <p:nvPr/>
        </p:nvGrpSpPr>
        <p:grpSpPr>
          <a:xfrm rot="-8099870">
            <a:off x="11151367" y="-111970"/>
            <a:ext cx="1140637" cy="2834615"/>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433" name="Google Shape;24433;p33"/>
          <p:cNvGrpSpPr/>
          <p:nvPr/>
        </p:nvGrpSpPr>
        <p:grpSpPr>
          <a:xfrm rot="-4222989">
            <a:off x="710621" y="4030274"/>
            <a:ext cx="658555" cy="839777"/>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7" name="Google Shape;24527;p33"/>
          <p:cNvGrpSpPr/>
          <p:nvPr/>
        </p:nvGrpSpPr>
        <p:grpSpPr>
          <a:xfrm rot="-3951173">
            <a:off x="-256569" y="5132908"/>
            <a:ext cx="1789143" cy="1803413"/>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692" name="Google Shape;24692;p33"/>
          <p:cNvGrpSpPr/>
          <p:nvPr/>
        </p:nvGrpSpPr>
        <p:grpSpPr>
          <a:xfrm rot="-6899375">
            <a:off x="9611349" y="-1204180"/>
            <a:ext cx="843233" cy="2478751"/>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44" name="Google Shape;24944;p33"/>
          <p:cNvGrpSpPr/>
          <p:nvPr/>
        </p:nvGrpSpPr>
        <p:grpSpPr>
          <a:xfrm rot="-9406349">
            <a:off x="9978106" y="-887997"/>
            <a:ext cx="2089473" cy="2503031"/>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46330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5426"/>
        <p:cNvGrpSpPr/>
        <p:nvPr/>
      </p:nvGrpSpPr>
      <p:grpSpPr>
        <a:xfrm>
          <a:off x="0" y="0"/>
          <a:ext cx="0" cy="0"/>
          <a:chOff x="0" y="0"/>
          <a:chExt cx="0" cy="0"/>
        </a:xfrm>
      </p:grpSpPr>
      <p:grpSp>
        <p:nvGrpSpPr>
          <p:cNvPr id="25427" name="Google Shape;25427;p34"/>
          <p:cNvGrpSpPr/>
          <p:nvPr/>
        </p:nvGrpSpPr>
        <p:grpSpPr>
          <a:xfrm rot="8100000">
            <a:off x="9721220" y="-745311"/>
            <a:ext cx="2076587" cy="2487593"/>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9" name="Google Shape;25909;p34"/>
          <p:cNvGrpSpPr/>
          <p:nvPr/>
        </p:nvGrpSpPr>
        <p:grpSpPr>
          <a:xfrm rot="938236">
            <a:off x="-456491" y="2291371"/>
            <a:ext cx="1060477" cy="1352347"/>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03" name="Google Shape;26003;p34"/>
          <p:cNvGrpSpPr/>
          <p:nvPr/>
        </p:nvGrpSpPr>
        <p:grpSpPr>
          <a:xfrm rot="2938522">
            <a:off x="933680" y="2119679"/>
            <a:ext cx="470307" cy="988791"/>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18871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D7809318-EA72-B707-0837-27F55A331B82}"/>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07110BC0-46F4-6E82-97DC-563677DE7807}"/>
              </a:ext>
            </a:extLst>
          </p:cNvPr>
          <p:cNvSpPr>
            <a:spLocks noGrp="1"/>
          </p:cNvSpPr>
          <p:nvPr>
            <p:ph idx="1"/>
          </p:nvPr>
        </p:nvSpPr>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31D6CA30-BA03-F779-B13B-2E3FC16FEFEA}"/>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5" name="Alt Bilgi Yer Tutucusu 4">
            <a:extLst>
              <a:ext uri="{FF2B5EF4-FFF2-40B4-BE49-F238E27FC236}">
                <a16:creationId xmlns:a16="http://schemas.microsoft.com/office/drawing/2014/main" id="{6F2C8B55-E986-AF0C-8FC5-4A27A21D7BAC}"/>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B736583A-78D0-4A2C-105C-C030D322B3CD}"/>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38776466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Bölüm Üst Bilgisi">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30E8345B-118A-99E0-45CA-815214FEFFBE}"/>
              </a:ext>
            </a:extLst>
          </p:cNvPr>
          <p:cNvSpPr>
            <a:spLocks noGrp="1"/>
          </p:cNvSpPr>
          <p:nvPr>
            <p:ph type="title"/>
          </p:nvPr>
        </p:nvSpPr>
        <p:spPr>
          <a:xfrm>
            <a:off x="831850" y="1709738"/>
            <a:ext cx="10515600" cy="2852737"/>
          </a:xfrm>
        </p:spPr>
        <p:txBody>
          <a:bodyPr anchor="b"/>
          <a:lstStyle>
            <a:lvl1pPr>
              <a:defRPr sz="6000"/>
            </a:lvl1pPr>
          </a:lstStyle>
          <a:p>
            <a:r>
              <a:rPr lang="tr-TR"/>
              <a:t>Asıl başlık stilini düzenlemek için tıklayın</a:t>
            </a:r>
          </a:p>
        </p:txBody>
      </p:sp>
      <p:sp>
        <p:nvSpPr>
          <p:cNvPr id="3" name="Metin Yer Tutucusu 2">
            <a:extLst>
              <a:ext uri="{FF2B5EF4-FFF2-40B4-BE49-F238E27FC236}">
                <a16:creationId xmlns:a16="http://schemas.microsoft.com/office/drawing/2014/main" id="{DE7C5427-92B5-591C-DF97-B4E92D8C7BF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tr-TR"/>
              <a:t>Asıl metin stillerini düzenlemek için tıklayın</a:t>
            </a:r>
          </a:p>
        </p:txBody>
      </p:sp>
      <p:sp>
        <p:nvSpPr>
          <p:cNvPr id="4" name="Veri Yer Tutucusu 3">
            <a:extLst>
              <a:ext uri="{FF2B5EF4-FFF2-40B4-BE49-F238E27FC236}">
                <a16:creationId xmlns:a16="http://schemas.microsoft.com/office/drawing/2014/main" id="{CDD7317B-0EC1-6E93-E6C0-C0BEB7989C50}"/>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5" name="Alt Bilgi Yer Tutucusu 4">
            <a:extLst>
              <a:ext uri="{FF2B5EF4-FFF2-40B4-BE49-F238E27FC236}">
                <a16:creationId xmlns:a16="http://schemas.microsoft.com/office/drawing/2014/main" id="{86BAF94C-63A4-3D3E-AEE7-251520B78569}"/>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B1A250AD-FB41-4290-A391-7A03793EFFC1}"/>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35472784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E2B03F28-E68D-124C-45B7-F72CED6A6EC4}"/>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05EB3D03-2D26-5840-1C56-F1CD18BA3879}"/>
              </a:ext>
            </a:extLst>
          </p:cNvPr>
          <p:cNvSpPr>
            <a:spLocks noGrp="1"/>
          </p:cNvSpPr>
          <p:nvPr>
            <p:ph sz="half" idx="1"/>
          </p:nvPr>
        </p:nvSpPr>
        <p:spPr>
          <a:xfrm>
            <a:off x="838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İçerik Yer Tutucusu 3">
            <a:extLst>
              <a:ext uri="{FF2B5EF4-FFF2-40B4-BE49-F238E27FC236}">
                <a16:creationId xmlns:a16="http://schemas.microsoft.com/office/drawing/2014/main" id="{C4569E7F-8F03-73E3-DD49-6B5E4325AF20}"/>
              </a:ext>
            </a:extLst>
          </p:cNvPr>
          <p:cNvSpPr>
            <a:spLocks noGrp="1"/>
          </p:cNvSpPr>
          <p:nvPr>
            <p:ph sz="half" idx="2"/>
          </p:nvPr>
        </p:nvSpPr>
        <p:spPr>
          <a:xfrm>
            <a:off x="6172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Veri Yer Tutucusu 4">
            <a:extLst>
              <a:ext uri="{FF2B5EF4-FFF2-40B4-BE49-F238E27FC236}">
                <a16:creationId xmlns:a16="http://schemas.microsoft.com/office/drawing/2014/main" id="{E102E3BF-AE1C-EFD4-FA1D-AFFAC1C778E8}"/>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6" name="Alt Bilgi Yer Tutucusu 5">
            <a:extLst>
              <a:ext uri="{FF2B5EF4-FFF2-40B4-BE49-F238E27FC236}">
                <a16:creationId xmlns:a16="http://schemas.microsoft.com/office/drawing/2014/main" id="{A84E58BD-41B8-CCEA-749A-93DADAF94544}"/>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EB1F7455-D4FC-ECA5-FD22-116335E66FEF}"/>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39175867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7ABFEF1A-13ED-4248-95EE-177473C1F64C}"/>
              </a:ext>
            </a:extLst>
          </p:cNvPr>
          <p:cNvSpPr>
            <a:spLocks noGrp="1"/>
          </p:cNvSpPr>
          <p:nvPr>
            <p:ph type="title"/>
          </p:nvPr>
        </p:nvSpPr>
        <p:spPr>
          <a:xfrm>
            <a:off x="839788" y="365125"/>
            <a:ext cx="10515600" cy="1325563"/>
          </a:xfrm>
        </p:spPr>
        <p:txBody>
          <a:bodyPr/>
          <a:lstStyle/>
          <a:p>
            <a:r>
              <a:rPr lang="tr-TR"/>
              <a:t>Asıl başlık stilini düzenlemek için tıklayın</a:t>
            </a:r>
          </a:p>
        </p:txBody>
      </p:sp>
      <p:sp>
        <p:nvSpPr>
          <p:cNvPr id="3" name="Metin Yer Tutucusu 2">
            <a:extLst>
              <a:ext uri="{FF2B5EF4-FFF2-40B4-BE49-F238E27FC236}">
                <a16:creationId xmlns:a16="http://schemas.microsoft.com/office/drawing/2014/main" id="{79685F3C-4530-C88B-D909-875E7471CD8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4" name="İçerik Yer Tutucusu 3">
            <a:extLst>
              <a:ext uri="{FF2B5EF4-FFF2-40B4-BE49-F238E27FC236}">
                <a16:creationId xmlns:a16="http://schemas.microsoft.com/office/drawing/2014/main" id="{A2637321-60FE-02EF-E7E1-75D9851B22E1}"/>
              </a:ext>
            </a:extLst>
          </p:cNvPr>
          <p:cNvSpPr>
            <a:spLocks noGrp="1"/>
          </p:cNvSpPr>
          <p:nvPr>
            <p:ph sz="half" idx="2"/>
          </p:nvPr>
        </p:nvSpPr>
        <p:spPr>
          <a:xfrm>
            <a:off x="839788" y="2505075"/>
            <a:ext cx="5157787"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Metin Yer Tutucusu 4">
            <a:extLst>
              <a:ext uri="{FF2B5EF4-FFF2-40B4-BE49-F238E27FC236}">
                <a16:creationId xmlns:a16="http://schemas.microsoft.com/office/drawing/2014/main" id="{B8773F25-A5E3-06F0-4CD0-6053E93DF01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6" name="İçerik Yer Tutucusu 5">
            <a:extLst>
              <a:ext uri="{FF2B5EF4-FFF2-40B4-BE49-F238E27FC236}">
                <a16:creationId xmlns:a16="http://schemas.microsoft.com/office/drawing/2014/main" id="{C46CCD48-C47E-2118-B3E6-BC32D91EDE29}"/>
              </a:ext>
            </a:extLst>
          </p:cNvPr>
          <p:cNvSpPr>
            <a:spLocks noGrp="1"/>
          </p:cNvSpPr>
          <p:nvPr>
            <p:ph sz="quarter" idx="4"/>
          </p:nvPr>
        </p:nvSpPr>
        <p:spPr>
          <a:xfrm>
            <a:off x="6172200" y="2505075"/>
            <a:ext cx="5183188"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7" name="Veri Yer Tutucusu 6">
            <a:extLst>
              <a:ext uri="{FF2B5EF4-FFF2-40B4-BE49-F238E27FC236}">
                <a16:creationId xmlns:a16="http://schemas.microsoft.com/office/drawing/2014/main" id="{622B080C-36F0-CBA5-7D76-3D879327F192}"/>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8" name="Alt Bilgi Yer Tutucusu 7">
            <a:extLst>
              <a:ext uri="{FF2B5EF4-FFF2-40B4-BE49-F238E27FC236}">
                <a16:creationId xmlns:a16="http://schemas.microsoft.com/office/drawing/2014/main" id="{7C5851E2-311C-156A-2430-EC73733A8B57}"/>
              </a:ext>
            </a:extLst>
          </p:cNvPr>
          <p:cNvSpPr>
            <a:spLocks noGrp="1"/>
          </p:cNvSpPr>
          <p:nvPr>
            <p:ph type="ftr" sz="quarter" idx="11"/>
          </p:nvPr>
        </p:nvSpPr>
        <p:spPr/>
        <p:txBody>
          <a:bodyPr/>
          <a:lstStyle/>
          <a:p>
            <a:endParaRPr lang="tr-TR"/>
          </a:p>
        </p:txBody>
      </p:sp>
      <p:sp>
        <p:nvSpPr>
          <p:cNvPr id="9" name="Slayt Numarası Yer Tutucusu 8">
            <a:extLst>
              <a:ext uri="{FF2B5EF4-FFF2-40B4-BE49-F238E27FC236}">
                <a16:creationId xmlns:a16="http://schemas.microsoft.com/office/drawing/2014/main" id="{F7F43686-2783-3DB8-B1AF-C8C86A6AB67D}"/>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54038029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B1D43DD-2EBB-E188-1033-0AF32B307E18}"/>
              </a:ext>
            </a:extLst>
          </p:cNvPr>
          <p:cNvSpPr>
            <a:spLocks noGrp="1"/>
          </p:cNvSpPr>
          <p:nvPr>
            <p:ph type="title"/>
          </p:nvPr>
        </p:nvSpPr>
        <p:spPr/>
        <p:txBody>
          <a:bodyPr/>
          <a:lstStyle/>
          <a:p>
            <a:r>
              <a:rPr lang="tr-TR"/>
              <a:t>Asıl başlık stilini düzenlemek için tıklayın</a:t>
            </a:r>
          </a:p>
        </p:txBody>
      </p:sp>
      <p:sp>
        <p:nvSpPr>
          <p:cNvPr id="3" name="Veri Yer Tutucusu 2">
            <a:extLst>
              <a:ext uri="{FF2B5EF4-FFF2-40B4-BE49-F238E27FC236}">
                <a16:creationId xmlns:a16="http://schemas.microsoft.com/office/drawing/2014/main" id="{2BF8430E-4E8E-905E-2303-9B334CF7CCC7}"/>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4" name="Alt Bilgi Yer Tutucusu 3">
            <a:extLst>
              <a:ext uri="{FF2B5EF4-FFF2-40B4-BE49-F238E27FC236}">
                <a16:creationId xmlns:a16="http://schemas.microsoft.com/office/drawing/2014/main" id="{0054569A-B95C-0016-B123-B9323687EF5A}"/>
              </a:ext>
            </a:extLst>
          </p:cNvPr>
          <p:cNvSpPr>
            <a:spLocks noGrp="1"/>
          </p:cNvSpPr>
          <p:nvPr>
            <p:ph type="ftr" sz="quarter" idx="11"/>
          </p:nvPr>
        </p:nvSpPr>
        <p:spPr/>
        <p:txBody>
          <a:bodyPr/>
          <a:lstStyle/>
          <a:p>
            <a:endParaRPr lang="tr-TR"/>
          </a:p>
        </p:txBody>
      </p:sp>
      <p:sp>
        <p:nvSpPr>
          <p:cNvPr id="5" name="Slayt Numarası Yer Tutucusu 4">
            <a:extLst>
              <a:ext uri="{FF2B5EF4-FFF2-40B4-BE49-F238E27FC236}">
                <a16:creationId xmlns:a16="http://schemas.microsoft.com/office/drawing/2014/main" id="{CE34F5EA-F4D8-0470-8B5E-08AD9AA97F8D}"/>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34982126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Veri Yer Tutucusu 1">
            <a:extLst>
              <a:ext uri="{FF2B5EF4-FFF2-40B4-BE49-F238E27FC236}">
                <a16:creationId xmlns:a16="http://schemas.microsoft.com/office/drawing/2014/main" id="{BCDCA532-496A-42E7-CB2A-C16B0408B116}"/>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3" name="Alt Bilgi Yer Tutucusu 2">
            <a:extLst>
              <a:ext uri="{FF2B5EF4-FFF2-40B4-BE49-F238E27FC236}">
                <a16:creationId xmlns:a16="http://schemas.microsoft.com/office/drawing/2014/main" id="{CA3009F7-A520-9ED1-C6D3-CEFF79CCDB27}"/>
              </a:ext>
            </a:extLst>
          </p:cNvPr>
          <p:cNvSpPr>
            <a:spLocks noGrp="1"/>
          </p:cNvSpPr>
          <p:nvPr>
            <p:ph type="ftr" sz="quarter" idx="11"/>
          </p:nvPr>
        </p:nvSpPr>
        <p:spPr/>
        <p:txBody>
          <a:bodyPr/>
          <a:lstStyle/>
          <a:p>
            <a:endParaRPr lang="tr-TR"/>
          </a:p>
        </p:txBody>
      </p:sp>
      <p:sp>
        <p:nvSpPr>
          <p:cNvPr id="4" name="Slayt Numarası Yer Tutucusu 3">
            <a:extLst>
              <a:ext uri="{FF2B5EF4-FFF2-40B4-BE49-F238E27FC236}">
                <a16:creationId xmlns:a16="http://schemas.microsoft.com/office/drawing/2014/main" id="{7CA6B55E-2357-5EF1-C52F-5F98C9159B12}"/>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28604074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9906B9D-9538-2CB4-3849-D20475934F71}"/>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İçerik Yer Tutucusu 2">
            <a:extLst>
              <a:ext uri="{FF2B5EF4-FFF2-40B4-BE49-F238E27FC236}">
                <a16:creationId xmlns:a16="http://schemas.microsoft.com/office/drawing/2014/main" id="{AF1A507D-681A-B0EA-BB6E-77111CE8BE4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Metin Yer Tutucusu 3">
            <a:extLst>
              <a:ext uri="{FF2B5EF4-FFF2-40B4-BE49-F238E27FC236}">
                <a16:creationId xmlns:a16="http://schemas.microsoft.com/office/drawing/2014/main" id="{3590B097-12D1-AAF9-A06C-D7A17F511D3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FE03107C-E393-514D-E9C8-6621DA805343}"/>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6" name="Alt Bilgi Yer Tutucusu 5">
            <a:extLst>
              <a:ext uri="{FF2B5EF4-FFF2-40B4-BE49-F238E27FC236}">
                <a16:creationId xmlns:a16="http://schemas.microsoft.com/office/drawing/2014/main" id="{2A4215A0-7409-D153-C510-CAEE45E54F10}"/>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DA6861B9-8AC8-8840-C7BD-19D68987B02A}"/>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32267615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782C9C5-A5D4-7A24-5F11-B23666CB3E61}"/>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Resim Yer Tutucusu 2">
            <a:extLst>
              <a:ext uri="{FF2B5EF4-FFF2-40B4-BE49-F238E27FC236}">
                <a16:creationId xmlns:a16="http://schemas.microsoft.com/office/drawing/2014/main" id="{E9193645-8F9F-E084-9749-BCA25FD39D5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Metin Yer Tutucusu 3">
            <a:extLst>
              <a:ext uri="{FF2B5EF4-FFF2-40B4-BE49-F238E27FC236}">
                <a16:creationId xmlns:a16="http://schemas.microsoft.com/office/drawing/2014/main" id="{8F82B082-7C04-ABD1-D0AF-AED03796118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7F7E2264-5A91-74C9-7B27-D58ED8A630BD}"/>
              </a:ext>
            </a:extLst>
          </p:cNvPr>
          <p:cNvSpPr>
            <a:spLocks noGrp="1"/>
          </p:cNvSpPr>
          <p:nvPr>
            <p:ph type="dt" sz="half" idx="10"/>
          </p:nvPr>
        </p:nvSpPr>
        <p:spPr/>
        <p:txBody>
          <a:bodyPr/>
          <a:lstStyle/>
          <a:p>
            <a:fld id="{F8EE4484-B9C5-4253-B97B-A3FA175140D3}" type="datetimeFigureOut">
              <a:rPr lang="tr-TR" smtClean="0"/>
              <a:t>29.10.2025</a:t>
            </a:fld>
            <a:endParaRPr lang="tr-TR"/>
          </a:p>
        </p:txBody>
      </p:sp>
      <p:sp>
        <p:nvSpPr>
          <p:cNvPr id="6" name="Alt Bilgi Yer Tutucusu 5">
            <a:extLst>
              <a:ext uri="{FF2B5EF4-FFF2-40B4-BE49-F238E27FC236}">
                <a16:creationId xmlns:a16="http://schemas.microsoft.com/office/drawing/2014/main" id="{C3750842-98A1-82C8-9C16-7206B37909B4}"/>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784E9EF4-14CD-0045-086E-1CF0920C375F}"/>
              </a:ext>
            </a:extLst>
          </p:cNvPr>
          <p:cNvSpPr>
            <a:spLocks noGrp="1"/>
          </p:cNvSpPr>
          <p:nvPr>
            <p:ph type="sldNum" sz="quarter" idx="12"/>
          </p:nvPr>
        </p:nvSpPr>
        <p:spPr/>
        <p:txBody>
          <a:bodyPr/>
          <a:lstStyle/>
          <a:p>
            <a:fld id="{640E2BB7-4279-476B-862D-5998120C3971}" type="slidenum">
              <a:rPr lang="tr-TR" smtClean="0"/>
              <a:t>‹#›</a:t>
            </a:fld>
            <a:endParaRPr lang="tr-TR"/>
          </a:p>
        </p:txBody>
      </p:sp>
    </p:spTree>
    <p:extLst>
      <p:ext uri="{BB962C8B-B14F-4D97-AF65-F5344CB8AC3E}">
        <p14:creationId xmlns:p14="http://schemas.microsoft.com/office/powerpoint/2010/main" val="426337511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9"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Başlık Yer Tutucusu 1">
            <a:extLst>
              <a:ext uri="{FF2B5EF4-FFF2-40B4-BE49-F238E27FC236}">
                <a16:creationId xmlns:a16="http://schemas.microsoft.com/office/drawing/2014/main" id="{E5FC15F3-FC8A-D24F-4F93-C71F462CBE9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tr-TR"/>
              <a:t>Asıl başlık stilini düzenlemek için tıklayın</a:t>
            </a:r>
          </a:p>
        </p:txBody>
      </p:sp>
      <p:sp>
        <p:nvSpPr>
          <p:cNvPr id="3" name="Metin Yer Tutucusu 2">
            <a:extLst>
              <a:ext uri="{FF2B5EF4-FFF2-40B4-BE49-F238E27FC236}">
                <a16:creationId xmlns:a16="http://schemas.microsoft.com/office/drawing/2014/main" id="{64EB0E94-8565-6CB8-AE09-238AE75109E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3D3D51CC-5210-F4EA-7462-04EF43CE258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8EE4484-B9C5-4253-B97B-A3FA175140D3}" type="datetimeFigureOut">
              <a:rPr lang="tr-TR" smtClean="0"/>
              <a:t>29.10.2025</a:t>
            </a:fld>
            <a:endParaRPr lang="tr-TR"/>
          </a:p>
        </p:txBody>
      </p:sp>
      <p:sp>
        <p:nvSpPr>
          <p:cNvPr id="5" name="Alt Bilgi Yer Tutucusu 4">
            <a:extLst>
              <a:ext uri="{FF2B5EF4-FFF2-40B4-BE49-F238E27FC236}">
                <a16:creationId xmlns:a16="http://schemas.microsoft.com/office/drawing/2014/main" id="{C08DD206-98EE-469B-4A79-8686F6820AF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r-TR"/>
          </a:p>
        </p:txBody>
      </p:sp>
      <p:sp>
        <p:nvSpPr>
          <p:cNvPr id="6" name="Slayt Numarası Yer Tutucusu 5">
            <a:extLst>
              <a:ext uri="{FF2B5EF4-FFF2-40B4-BE49-F238E27FC236}">
                <a16:creationId xmlns:a16="http://schemas.microsoft.com/office/drawing/2014/main" id="{F24B43CA-4341-BC45-8360-1C041EA2223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0E2BB7-4279-476B-862D-5998120C3971}" type="slidenum">
              <a:rPr lang="tr-TR" smtClean="0"/>
              <a:t>‹#›</a:t>
            </a:fld>
            <a:endParaRPr lang="tr-TR"/>
          </a:p>
        </p:txBody>
      </p:sp>
    </p:spTree>
    <p:extLst>
      <p:ext uri="{BB962C8B-B14F-4D97-AF65-F5344CB8AC3E}">
        <p14:creationId xmlns:p14="http://schemas.microsoft.com/office/powerpoint/2010/main" val="241660988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400" y="603100"/>
            <a:ext cx="102712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960400" y="1536633"/>
            <a:ext cx="10271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extLst>
      <p:ext uri="{BB962C8B-B14F-4D97-AF65-F5344CB8AC3E}">
        <p14:creationId xmlns:p14="http://schemas.microsoft.com/office/powerpoint/2010/main" val="2645618772"/>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3.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15.xml"/><Relationship Id="rId4" Type="http://schemas.openxmlformats.org/officeDocument/2006/relationships/image" Target="../media/image5.png"/></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15.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13.xml"/><Relationship Id="rId5" Type="http://schemas.openxmlformats.org/officeDocument/2006/relationships/image" Target="../media/image11.png"/><Relationship Id="rId4" Type="http://schemas.openxmlformats.org/officeDocument/2006/relationships/image" Target="../media/image10.png"/></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6263600" y="5864781"/>
            <a:ext cx="5928400" cy="585200"/>
          </a:xfrm>
          <a:prstGeom prst="rect">
            <a:avLst/>
          </a:prstGeom>
        </p:spPr>
        <p:txBody>
          <a:bodyPr spcFirstLastPara="1" wrap="square" lIns="121900" tIns="121900" rIns="121900" bIns="121900" anchor="t" anchorCtr="0">
            <a:noAutofit/>
          </a:bodyPr>
          <a:lstStyle/>
          <a:p>
            <a:pPr marL="0" indent="0"/>
            <a:r>
              <a:rPr lang="tr-TR" dirty="0"/>
              <a:t>Dr. Etkin ŞAFAK</a:t>
            </a:r>
            <a:endParaRPr dirty="0"/>
          </a:p>
        </p:txBody>
      </p:sp>
      <p:sp>
        <p:nvSpPr>
          <p:cNvPr id="26106" name="Google Shape;26106;p37"/>
          <p:cNvSpPr txBox="1">
            <a:spLocks noGrp="1"/>
          </p:cNvSpPr>
          <p:nvPr>
            <p:ph type="ctrTitle"/>
          </p:nvPr>
        </p:nvSpPr>
        <p:spPr>
          <a:xfrm>
            <a:off x="5005933" y="1443733"/>
            <a:ext cx="7186067" cy="2889600"/>
          </a:xfrm>
          <a:prstGeom prst="rect">
            <a:avLst/>
          </a:prstGeom>
        </p:spPr>
        <p:txBody>
          <a:bodyPr spcFirstLastPara="1" wrap="square" lIns="121900" tIns="121900" rIns="121900" bIns="121900" anchor="ctr" anchorCtr="0">
            <a:noAutofit/>
          </a:bodyPr>
          <a:lstStyle/>
          <a:p>
            <a:r>
              <a:rPr lang="tr-TR" dirty="0"/>
              <a:t>Yaban Hayvan Davranışları</a:t>
            </a:r>
            <a:endParaRPr dirty="0"/>
          </a:p>
        </p:txBody>
      </p:sp>
      <p:grpSp>
        <p:nvGrpSpPr>
          <p:cNvPr id="26107" name="Google Shape;26107;p37"/>
          <p:cNvGrpSpPr/>
          <p:nvPr/>
        </p:nvGrpSpPr>
        <p:grpSpPr>
          <a:xfrm>
            <a:off x="950802" y="1607501"/>
            <a:ext cx="3570677" cy="3551689"/>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Dikdörtgen 1"/>
          <p:cNvSpPr/>
          <p:nvPr/>
        </p:nvSpPr>
        <p:spPr>
          <a:xfrm>
            <a:off x="5917035" y="1977298"/>
            <a:ext cx="6096000" cy="4976812"/>
          </a:xfrm>
          <a:prstGeom prst="rect">
            <a:avLst/>
          </a:prstGeom>
        </p:spPr>
        <p:txBody>
          <a:bodyPr>
            <a:spAutoFit/>
          </a:bodyPr>
          <a:lstStyle/>
          <a:p>
            <a:pPr algn="just" defTabSz="1219170">
              <a:buClr>
                <a:srgbClr val="000000"/>
              </a:buClr>
            </a:pPr>
            <a:r>
              <a:rPr lang="tr-TR" sz="1867" kern="0" dirty="0" err="1">
                <a:solidFill>
                  <a:srgbClr val="000000"/>
                </a:solidFill>
                <a:latin typeface="red hat display" panose="020B0604020202020204" charset="0"/>
                <a:cs typeface="Arial"/>
                <a:sym typeface="Arial"/>
              </a:rPr>
              <a:t>Mülleryen</a:t>
            </a:r>
            <a:r>
              <a:rPr lang="tr-TR" sz="1867" kern="0" dirty="0">
                <a:solidFill>
                  <a:srgbClr val="000000"/>
                </a:solidFill>
                <a:latin typeface="red hat display" panose="020B0604020202020204" charset="0"/>
                <a:cs typeface="Arial"/>
                <a:sym typeface="Arial"/>
              </a:rPr>
              <a:t> </a:t>
            </a:r>
            <a:r>
              <a:rPr lang="tr-TR" sz="1867" kern="0" dirty="0" err="1">
                <a:solidFill>
                  <a:srgbClr val="000000"/>
                </a:solidFill>
                <a:latin typeface="red hat display" panose="020B0604020202020204" charset="0"/>
                <a:cs typeface="Arial"/>
                <a:sym typeface="Arial"/>
              </a:rPr>
              <a:t>mimikride</a:t>
            </a:r>
            <a:r>
              <a:rPr lang="tr-TR" sz="1867" kern="0" dirty="0">
                <a:solidFill>
                  <a:srgbClr val="000000"/>
                </a:solidFill>
                <a:latin typeface="red hat display" panose="020B0604020202020204" charset="0"/>
                <a:cs typeface="Arial"/>
                <a:sym typeface="Arial"/>
              </a:rPr>
              <a:t> (</a:t>
            </a:r>
            <a:r>
              <a:rPr lang="tr-TR" sz="1867" kern="0" dirty="0" err="1">
                <a:solidFill>
                  <a:srgbClr val="000000"/>
                </a:solidFill>
                <a:latin typeface="red hat display" panose="020B0604020202020204" charset="0"/>
                <a:cs typeface="Arial"/>
                <a:sym typeface="Arial"/>
              </a:rPr>
              <a:t>Fritz</a:t>
            </a:r>
            <a:r>
              <a:rPr lang="tr-TR" sz="1867" kern="0" dirty="0">
                <a:solidFill>
                  <a:srgbClr val="000000"/>
                </a:solidFill>
                <a:latin typeface="red hat display" panose="020B0604020202020204" charset="0"/>
                <a:cs typeface="Arial"/>
                <a:sym typeface="Arial"/>
              </a:rPr>
              <a:t> </a:t>
            </a:r>
            <a:r>
              <a:rPr lang="tr-TR" sz="1867" kern="0" dirty="0" err="1">
                <a:solidFill>
                  <a:srgbClr val="000000"/>
                </a:solidFill>
                <a:latin typeface="red hat display" panose="020B0604020202020204" charset="0"/>
                <a:cs typeface="Arial"/>
                <a:sym typeface="Arial"/>
              </a:rPr>
              <a:t>Müller</a:t>
            </a:r>
            <a:r>
              <a:rPr lang="tr-TR" sz="1867" kern="0" dirty="0">
                <a:solidFill>
                  <a:srgbClr val="000000"/>
                </a:solidFill>
                <a:latin typeface="red hat display" panose="020B0604020202020204" charset="0"/>
                <a:cs typeface="Arial"/>
                <a:sym typeface="Arial"/>
              </a:rPr>
              <a:t> tarafından keşfedildiğinden böyle anılır), birbirine benzeyen iki türün avcılarını korkutmak için kullandıkları sinyaller birbirlerine çok yakındır ve bu sayede birbirlerine benzeyerek, birbirlerinin avcılarını uzak tutabilirler. Dolayısıyla burada </a:t>
            </a:r>
            <a:r>
              <a:rPr lang="tr-TR" sz="1867" kern="0" dirty="0" err="1">
                <a:solidFill>
                  <a:srgbClr val="000000"/>
                </a:solidFill>
                <a:latin typeface="red hat display" panose="020B0604020202020204" charset="0"/>
                <a:cs typeface="Arial"/>
                <a:sym typeface="Arial"/>
              </a:rPr>
              <a:t>mutualistik</a:t>
            </a:r>
            <a:r>
              <a:rPr lang="tr-TR" sz="1867" kern="0" dirty="0">
                <a:solidFill>
                  <a:srgbClr val="000000"/>
                </a:solidFill>
                <a:latin typeface="red hat display" panose="020B0604020202020204" charset="0"/>
                <a:cs typeface="Arial"/>
                <a:sym typeface="Arial"/>
              </a:rPr>
              <a:t> bir evrimsel ilişki söz konusudur: iki taraf da bu kamuflajdan faydalanır. </a:t>
            </a:r>
          </a:p>
          <a:p>
            <a:pPr algn="just" defTabSz="1219170">
              <a:buClr>
                <a:srgbClr val="000000"/>
              </a:buClr>
            </a:pPr>
            <a:r>
              <a:rPr lang="tr-TR" sz="1867" kern="0" dirty="0">
                <a:solidFill>
                  <a:srgbClr val="000000"/>
                </a:solidFill>
                <a:latin typeface="red hat display" panose="020B0604020202020204" charset="0"/>
                <a:cs typeface="Arial"/>
                <a:sym typeface="Arial"/>
              </a:rPr>
              <a:t>Buradaki kelebekler ise uzun bir süre </a:t>
            </a:r>
            <a:r>
              <a:rPr lang="tr-TR" sz="1867" kern="0" dirty="0" err="1">
                <a:solidFill>
                  <a:srgbClr val="000000"/>
                </a:solidFill>
                <a:latin typeface="red hat display" panose="020B0604020202020204" charset="0"/>
                <a:cs typeface="Arial"/>
                <a:sym typeface="Arial"/>
              </a:rPr>
              <a:t>Batezyen</a:t>
            </a:r>
            <a:r>
              <a:rPr lang="tr-TR" sz="1867" kern="0" dirty="0">
                <a:solidFill>
                  <a:srgbClr val="000000"/>
                </a:solidFill>
                <a:latin typeface="red hat display" panose="020B0604020202020204" charset="0"/>
                <a:cs typeface="Arial"/>
                <a:sym typeface="Arial"/>
              </a:rPr>
              <a:t> </a:t>
            </a:r>
            <a:r>
              <a:rPr lang="tr-TR" sz="1867" kern="0" dirty="0" err="1">
                <a:solidFill>
                  <a:srgbClr val="000000"/>
                </a:solidFill>
                <a:latin typeface="red hat display" panose="020B0604020202020204" charset="0"/>
                <a:cs typeface="Arial"/>
                <a:sym typeface="Arial"/>
              </a:rPr>
              <a:t>mimikri</a:t>
            </a:r>
            <a:r>
              <a:rPr lang="tr-TR" sz="1867" kern="0" dirty="0">
                <a:solidFill>
                  <a:srgbClr val="000000"/>
                </a:solidFill>
                <a:latin typeface="red hat display" panose="020B0604020202020204" charset="0"/>
                <a:cs typeface="Arial"/>
                <a:sym typeface="Arial"/>
              </a:rPr>
              <a:t> örneği olarak sayılmış olsalar da, kelebeklerin avcılarıyla olan ilişkilerinin netleşmesi sonucu </a:t>
            </a:r>
            <a:r>
              <a:rPr lang="tr-TR" sz="1867" kern="0" dirty="0" err="1">
                <a:solidFill>
                  <a:srgbClr val="000000"/>
                </a:solidFill>
                <a:latin typeface="red hat display" panose="020B0604020202020204" charset="0"/>
                <a:cs typeface="Arial"/>
                <a:sym typeface="Arial"/>
              </a:rPr>
              <a:t>Mülleryen</a:t>
            </a:r>
            <a:r>
              <a:rPr lang="tr-TR" sz="1867" kern="0" dirty="0">
                <a:solidFill>
                  <a:srgbClr val="000000"/>
                </a:solidFill>
                <a:latin typeface="red hat display" panose="020B0604020202020204" charset="0"/>
                <a:cs typeface="Arial"/>
                <a:sym typeface="Arial"/>
              </a:rPr>
              <a:t> </a:t>
            </a:r>
            <a:r>
              <a:rPr lang="tr-TR" sz="1867" kern="0" dirty="0" err="1">
                <a:solidFill>
                  <a:srgbClr val="000000"/>
                </a:solidFill>
                <a:latin typeface="red hat display" panose="020B0604020202020204" charset="0"/>
                <a:cs typeface="Arial"/>
                <a:sym typeface="Arial"/>
              </a:rPr>
              <a:t>mimikrinin</a:t>
            </a:r>
            <a:r>
              <a:rPr lang="tr-TR" sz="1867" kern="0" dirty="0">
                <a:solidFill>
                  <a:srgbClr val="000000"/>
                </a:solidFill>
                <a:latin typeface="red hat display" panose="020B0604020202020204" charset="0"/>
                <a:cs typeface="Arial"/>
                <a:sym typeface="Arial"/>
              </a:rPr>
              <a:t> görüldüğü anlaşılmıştır. Üst fotoğrafta gözüken </a:t>
            </a:r>
            <a:r>
              <a:rPr lang="tr-TR" sz="1867" kern="0" dirty="0" err="1">
                <a:solidFill>
                  <a:srgbClr val="000000"/>
                </a:solidFill>
                <a:latin typeface="red hat display" panose="020B0604020202020204" charset="0"/>
                <a:cs typeface="Arial"/>
                <a:sym typeface="Arial"/>
              </a:rPr>
              <a:t>Limenitis</a:t>
            </a:r>
            <a:r>
              <a:rPr lang="tr-TR" sz="1867" kern="0" dirty="0">
                <a:solidFill>
                  <a:srgbClr val="000000"/>
                </a:solidFill>
                <a:latin typeface="red hat display" panose="020B0604020202020204" charset="0"/>
                <a:cs typeface="Arial"/>
                <a:sym typeface="Arial"/>
              </a:rPr>
              <a:t> </a:t>
            </a:r>
            <a:r>
              <a:rPr lang="tr-TR" sz="1867" kern="0" dirty="0" err="1">
                <a:solidFill>
                  <a:srgbClr val="000000"/>
                </a:solidFill>
                <a:latin typeface="red hat display" panose="020B0604020202020204" charset="0"/>
                <a:cs typeface="Arial"/>
                <a:sym typeface="Arial"/>
              </a:rPr>
              <a:t>archippus</a:t>
            </a:r>
            <a:r>
              <a:rPr lang="tr-TR" sz="1867" kern="0" dirty="0">
                <a:solidFill>
                  <a:srgbClr val="000000"/>
                </a:solidFill>
                <a:latin typeface="red hat display" panose="020B0604020202020204" charset="0"/>
                <a:cs typeface="Arial"/>
                <a:sym typeface="Arial"/>
              </a:rPr>
              <a:t> türü naip kelebekleri, aşağıdaki </a:t>
            </a:r>
            <a:r>
              <a:rPr lang="tr-TR" sz="1867" kern="0" dirty="0" err="1">
                <a:solidFill>
                  <a:srgbClr val="000000"/>
                </a:solidFill>
                <a:latin typeface="red hat display" panose="020B0604020202020204" charset="0"/>
                <a:cs typeface="Arial"/>
                <a:sym typeface="Arial"/>
              </a:rPr>
              <a:t>Danaus</a:t>
            </a:r>
            <a:r>
              <a:rPr lang="tr-TR" sz="1867" kern="0" dirty="0">
                <a:solidFill>
                  <a:srgbClr val="000000"/>
                </a:solidFill>
                <a:latin typeface="red hat display" panose="020B0604020202020204" charset="0"/>
                <a:cs typeface="Arial"/>
                <a:sym typeface="Arial"/>
              </a:rPr>
              <a:t> </a:t>
            </a:r>
            <a:r>
              <a:rPr lang="tr-TR" sz="1867" kern="0" dirty="0" err="1">
                <a:solidFill>
                  <a:srgbClr val="000000"/>
                </a:solidFill>
                <a:latin typeface="red hat display" panose="020B0604020202020204" charset="0"/>
                <a:cs typeface="Arial"/>
                <a:sym typeface="Arial"/>
              </a:rPr>
              <a:t>plexippus</a:t>
            </a:r>
            <a:r>
              <a:rPr lang="tr-TR" sz="1867" kern="0" dirty="0">
                <a:solidFill>
                  <a:srgbClr val="000000"/>
                </a:solidFill>
                <a:latin typeface="red hat display" panose="020B0604020202020204" charset="0"/>
                <a:cs typeface="Arial"/>
                <a:sym typeface="Arial"/>
              </a:rPr>
              <a:t> türü kral kelebeklere benzemektedirler. Bu türlerin ikisinin de tadı avcıları için berbattır. Birbirlerine benzemeleri sayesinde ortak avcılarını uzak tutmayı başarırlar. Yani berbat bir tada sahip olsalar da, avcıları yok değildir.</a:t>
            </a:r>
          </a:p>
        </p:txBody>
      </p:sp>
      <p:sp>
        <p:nvSpPr>
          <p:cNvPr id="1615" name="Dikdörtgen 1614"/>
          <p:cNvSpPr/>
          <p:nvPr/>
        </p:nvSpPr>
        <p:spPr>
          <a:xfrm>
            <a:off x="6695967" y="1271724"/>
            <a:ext cx="4288353" cy="502766"/>
          </a:xfrm>
          <a:prstGeom prst="rect">
            <a:avLst/>
          </a:prstGeom>
        </p:spPr>
        <p:txBody>
          <a:bodyPr wrap="none">
            <a:spAutoFit/>
          </a:bodyPr>
          <a:lstStyle/>
          <a:p>
            <a:pPr defTabSz="1219170">
              <a:buClr>
                <a:srgbClr val="000000"/>
              </a:buClr>
            </a:pPr>
            <a:r>
              <a:rPr lang="tr-TR" sz="2667" b="1" kern="0" dirty="0" err="1">
                <a:solidFill>
                  <a:srgbClr val="000000"/>
                </a:solidFill>
                <a:latin typeface="Arial"/>
                <a:cs typeface="Arial"/>
                <a:sym typeface="Arial"/>
              </a:rPr>
              <a:t>Mülleryen</a:t>
            </a:r>
            <a:r>
              <a:rPr lang="tr-TR" sz="2667" b="1" kern="0" dirty="0">
                <a:solidFill>
                  <a:srgbClr val="000000"/>
                </a:solidFill>
                <a:latin typeface="Arial"/>
                <a:cs typeface="Arial"/>
                <a:sym typeface="Arial"/>
              </a:rPr>
              <a:t> Taklit (</a:t>
            </a:r>
            <a:r>
              <a:rPr lang="tr-TR" sz="2667" b="1" kern="0" dirty="0" err="1">
                <a:solidFill>
                  <a:srgbClr val="000000"/>
                </a:solidFill>
                <a:latin typeface="Arial"/>
                <a:cs typeface="Arial"/>
                <a:sym typeface="Arial"/>
              </a:rPr>
              <a:t>Mimikri</a:t>
            </a:r>
            <a:r>
              <a:rPr lang="tr-TR" sz="2667" b="1" kern="0" dirty="0">
                <a:solidFill>
                  <a:srgbClr val="000000"/>
                </a:solidFill>
                <a:latin typeface="Arial"/>
                <a:cs typeface="Arial"/>
                <a:sym typeface="Arial"/>
              </a:rPr>
              <a:t>)</a:t>
            </a:r>
          </a:p>
        </p:txBody>
      </p:sp>
      <p:pic>
        <p:nvPicPr>
          <p:cNvPr id="6" name="Resim 5"/>
          <p:cNvPicPr>
            <a:picLocks noChangeAspect="1"/>
          </p:cNvPicPr>
          <p:nvPr/>
        </p:nvPicPr>
        <p:blipFill>
          <a:blip r:embed="rId3"/>
          <a:stretch>
            <a:fillRect/>
          </a:stretch>
        </p:blipFill>
        <p:spPr>
          <a:xfrm>
            <a:off x="1573635" y="1271724"/>
            <a:ext cx="4164435" cy="4243221"/>
          </a:xfrm>
          <a:prstGeom prst="rect">
            <a:avLst/>
          </a:prstGeom>
          <a:effectLst>
            <a:softEdge rad="127000"/>
          </a:effectLst>
        </p:spPr>
      </p:pic>
    </p:spTree>
    <p:extLst>
      <p:ext uri="{BB962C8B-B14F-4D97-AF65-F5344CB8AC3E}">
        <p14:creationId xmlns:p14="http://schemas.microsoft.com/office/powerpoint/2010/main" val="41298803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2" name="Dikdörtgen 1"/>
          <p:cNvSpPr/>
          <p:nvPr/>
        </p:nvSpPr>
        <p:spPr>
          <a:xfrm>
            <a:off x="4835400" y="427487"/>
            <a:ext cx="3074881" cy="502766"/>
          </a:xfrm>
          <a:prstGeom prst="rect">
            <a:avLst/>
          </a:prstGeom>
        </p:spPr>
        <p:txBody>
          <a:bodyPr wrap="none">
            <a:spAutoFit/>
          </a:bodyPr>
          <a:lstStyle/>
          <a:p>
            <a:pPr defTabSz="1219170">
              <a:buClr>
                <a:srgbClr val="000000"/>
              </a:buClr>
            </a:pPr>
            <a:r>
              <a:rPr lang="tr-TR" sz="2667" b="1" kern="0" dirty="0" err="1">
                <a:solidFill>
                  <a:srgbClr val="000000"/>
                </a:solidFill>
                <a:latin typeface="Arial"/>
                <a:cs typeface="Arial"/>
                <a:sym typeface="Arial"/>
              </a:rPr>
              <a:t>Emsleyen</a:t>
            </a:r>
            <a:r>
              <a:rPr lang="tr-TR" sz="2667" b="1" kern="0" dirty="0">
                <a:solidFill>
                  <a:srgbClr val="000000"/>
                </a:solidFill>
                <a:latin typeface="Arial"/>
                <a:cs typeface="Arial"/>
                <a:sym typeface="Arial"/>
              </a:rPr>
              <a:t> </a:t>
            </a:r>
            <a:r>
              <a:rPr lang="tr-TR" sz="2667" b="1" kern="0" dirty="0" err="1">
                <a:solidFill>
                  <a:srgbClr val="000000"/>
                </a:solidFill>
                <a:latin typeface="Arial"/>
                <a:cs typeface="Arial"/>
                <a:sym typeface="Arial"/>
              </a:rPr>
              <a:t>Mimikri</a:t>
            </a:r>
            <a:endParaRPr lang="tr-TR" sz="2667" b="1" kern="0" dirty="0">
              <a:solidFill>
                <a:srgbClr val="000000"/>
              </a:solidFill>
              <a:latin typeface="Arial"/>
              <a:cs typeface="Arial"/>
              <a:sym typeface="Arial"/>
            </a:endParaRPr>
          </a:p>
        </p:txBody>
      </p:sp>
      <p:sp>
        <p:nvSpPr>
          <p:cNvPr id="5" name="Dikdörtgen 4"/>
          <p:cNvSpPr/>
          <p:nvPr/>
        </p:nvSpPr>
        <p:spPr>
          <a:xfrm>
            <a:off x="78298" y="1387139"/>
            <a:ext cx="12035405" cy="954300"/>
          </a:xfrm>
          <a:prstGeom prst="rect">
            <a:avLst/>
          </a:prstGeom>
        </p:spPr>
        <p:txBody>
          <a:bodyPr wrap="square">
            <a:spAutoFit/>
          </a:bodyPr>
          <a:lstStyle/>
          <a:p>
            <a:pPr algn="just" defTabSz="1219170">
              <a:buClr>
                <a:srgbClr val="000000"/>
              </a:buClr>
            </a:pPr>
            <a:r>
              <a:rPr lang="tr-TR" sz="1867" kern="0" dirty="0" err="1">
                <a:solidFill>
                  <a:srgbClr val="000000"/>
                </a:solidFill>
                <a:latin typeface="red hat display" panose="020B0604020202020204" charset="0"/>
                <a:cs typeface="Arial"/>
                <a:sym typeface="Arial"/>
              </a:rPr>
              <a:t>Emsleyen</a:t>
            </a:r>
            <a:r>
              <a:rPr lang="tr-TR" sz="1867" kern="0" dirty="0">
                <a:solidFill>
                  <a:srgbClr val="000000"/>
                </a:solidFill>
                <a:latin typeface="red hat display" panose="020B0604020202020204" charset="0"/>
                <a:cs typeface="Arial"/>
                <a:sym typeface="Arial"/>
              </a:rPr>
              <a:t> (M. </a:t>
            </a:r>
            <a:r>
              <a:rPr lang="tr-TR" sz="1867" kern="0" dirty="0" err="1">
                <a:solidFill>
                  <a:srgbClr val="000000"/>
                </a:solidFill>
                <a:latin typeface="red hat display" panose="020B0604020202020204" charset="0"/>
                <a:cs typeface="Arial"/>
                <a:sym typeface="Arial"/>
              </a:rPr>
              <a:t>Emsley</a:t>
            </a:r>
            <a:r>
              <a:rPr lang="tr-TR" sz="1867" kern="0" dirty="0">
                <a:solidFill>
                  <a:srgbClr val="000000"/>
                </a:solidFill>
                <a:latin typeface="red hat display" panose="020B0604020202020204" charset="0"/>
                <a:cs typeface="Arial"/>
                <a:sym typeface="Arial"/>
              </a:rPr>
              <a:t> tarafından ileri sürüldüğü için böyle anılmaktadır) veya </a:t>
            </a:r>
            <a:r>
              <a:rPr lang="tr-TR" sz="1867" kern="0" dirty="0" err="1">
                <a:solidFill>
                  <a:srgbClr val="000000"/>
                </a:solidFill>
                <a:latin typeface="red hat display" panose="020B0604020202020204" charset="0"/>
                <a:cs typeface="Arial"/>
                <a:sym typeface="Arial"/>
              </a:rPr>
              <a:t>Mertensiyen</a:t>
            </a:r>
            <a:r>
              <a:rPr lang="tr-TR" sz="1867" kern="0" dirty="0">
                <a:solidFill>
                  <a:srgbClr val="000000"/>
                </a:solidFill>
                <a:latin typeface="red hat display" panose="020B0604020202020204" charset="0"/>
                <a:cs typeface="Arial"/>
                <a:sym typeface="Arial"/>
              </a:rPr>
              <a:t> (Robert </a:t>
            </a:r>
            <a:r>
              <a:rPr lang="tr-TR" sz="1867" kern="0" dirty="0" err="1">
                <a:solidFill>
                  <a:srgbClr val="000000"/>
                </a:solidFill>
                <a:latin typeface="red hat display" panose="020B0604020202020204" charset="0"/>
                <a:cs typeface="Arial"/>
                <a:sym typeface="Arial"/>
              </a:rPr>
              <a:t>Mertens</a:t>
            </a:r>
            <a:r>
              <a:rPr lang="tr-TR" sz="1867" kern="0" dirty="0">
                <a:solidFill>
                  <a:srgbClr val="000000"/>
                </a:solidFill>
                <a:latin typeface="red hat display" panose="020B0604020202020204" charset="0"/>
                <a:cs typeface="Arial"/>
                <a:sym typeface="Arial"/>
              </a:rPr>
              <a:t> tarafından geliştirildiği için böyle anılmaktadır) </a:t>
            </a:r>
            <a:r>
              <a:rPr lang="tr-TR" sz="1867" kern="0" dirty="0" err="1">
                <a:solidFill>
                  <a:srgbClr val="000000"/>
                </a:solidFill>
                <a:latin typeface="red hat display" panose="020B0604020202020204" charset="0"/>
                <a:cs typeface="Arial"/>
                <a:sym typeface="Arial"/>
              </a:rPr>
              <a:t>mimikridir</a:t>
            </a:r>
            <a:r>
              <a:rPr lang="tr-TR" sz="1867" kern="0" dirty="0">
                <a:solidFill>
                  <a:srgbClr val="000000"/>
                </a:solidFill>
                <a:latin typeface="red hat display" panose="020B0604020202020204" charset="0"/>
                <a:cs typeface="Arial"/>
                <a:sym typeface="Arial"/>
              </a:rPr>
              <a:t>. Bu tür </a:t>
            </a:r>
            <a:r>
              <a:rPr lang="tr-TR" sz="1867" kern="0" dirty="0" err="1">
                <a:solidFill>
                  <a:srgbClr val="000000"/>
                </a:solidFill>
                <a:latin typeface="red hat display" panose="020B0604020202020204" charset="0"/>
                <a:cs typeface="Arial"/>
                <a:sym typeface="Arial"/>
              </a:rPr>
              <a:t>mimikride</a:t>
            </a:r>
            <a:r>
              <a:rPr lang="tr-TR" sz="1867" kern="0" dirty="0">
                <a:solidFill>
                  <a:srgbClr val="000000"/>
                </a:solidFill>
                <a:latin typeface="red hat display" panose="020B0604020202020204" charset="0"/>
                <a:cs typeface="Arial"/>
                <a:sym typeface="Arial"/>
              </a:rPr>
              <a:t> tehlikeli bir tür, daha az tehlikeli bir türe benzeyerek avlarını şaşırtır. </a:t>
            </a:r>
            <a:endParaRPr lang="tr-TR" sz="1867" kern="0" dirty="0">
              <a:solidFill>
                <a:srgbClr val="000000"/>
              </a:solidFill>
              <a:latin typeface="Arial"/>
              <a:cs typeface="Arial"/>
              <a:sym typeface="Arial"/>
            </a:endParaRPr>
          </a:p>
        </p:txBody>
      </p:sp>
      <p:pic>
        <p:nvPicPr>
          <p:cNvPr id="6" name="Resim 5"/>
          <p:cNvPicPr>
            <a:picLocks noChangeAspect="1"/>
          </p:cNvPicPr>
          <p:nvPr/>
        </p:nvPicPr>
        <p:blipFill>
          <a:blip r:embed="rId3"/>
          <a:stretch>
            <a:fillRect/>
          </a:stretch>
        </p:blipFill>
        <p:spPr>
          <a:xfrm>
            <a:off x="2092630" y="2417963"/>
            <a:ext cx="2742769" cy="1738749"/>
          </a:xfrm>
          <a:prstGeom prst="rect">
            <a:avLst/>
          </a:prstGeom>
        </p:spPr>
      </p:pic>
      <p:sp>
        <p:nvSpPr>
          <p:cNvPr id="7" name="Dikdörtgen 6"/>
          <p:cNvSpPr/>
          <p:nvPr/>
        </p:nvSpPr>
        <p:spPr>
          <a:xfrm>
            <a:off x="2318702" y="4156712"/>
            <a:ext cx="1713931" cy="379656"/>
          </a:xfrm>
          <a:prstGeom prst="rect">
            <a:avLst/>
          </a:prstGeom>
        </p:spPr>
        <p:txBody>
          <a:bodyPr wrap="none">
            <a:spAutoFit/>
          </a:bodyPr>
          <a:lstStyle/>
          <a:p>
            <a:pPr defTabSz="1219170">
              <a:buClr>
                <a:srgbClr val="000000"/>
              </a:buClr>
            </a:pPr>
            <a:r>
              <a:rPr lang="tr-TR" sz="1867" kern="0" dirty="0" err="1">
                <a:solidFill>
                  <a:srgbClr val="000000"/>
                </a:solidFill>
                <a:latin typeface="Arial"/>
                <a:cs typeface="Arial"/>
                <a:sym typeface="Arial"/>
              </a:rPr>
              <a:t>Micrurus</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tener</a:t>
            </a:r>
            <a:endParaRPr lang="tr-TR" sz="1867" kern="0" dirty="0">
              <a:solidFill>
                <a:srgbClr val="000000"/>
              </a:solidFill>
              <a:latin typeface="Arial"/>
              <a:cs typeface="Arial"/>
              <a:sym typeface="Arial"/>
            </a:endParaRPr>
          </a:p>
        </p:txBody>
      </p:sp>
      <p:pic>
        <p:nvPicPr>
          <p:cNvPr id="8" name="Resim 7"/>
          <p:cNvPicPr>
            <a:picLocks noChangeAspect="1"/>
          </p:cNvPicPr>
          <p:nvPr/>
        </p:nvPicPr>
        <p:blipFill>
          <a:blip r:embed="rId4"/>
          <a:stretch>
            <a:fillRect/>
          </a:stretch>
        </p:blipFill>
        <p:spPr>
          <a:xfrm>
            <a:off x="7134346" y="2417963"/>
            <a:ext cx="2742769" cy="1784688"/>
          </a:xfrm>
          <a:prstGeom prst="rect">
            <a:avLst/>
          </a:prstGeom>
        </p:spPr>
      </p:pic>
      <p:sp>
        <p:nvSpPr>
          <p:cNvPr id="9" name="Dikdörtgen 8"/>
          <p:cNvSpPr/>
          <p:nvPr/>
        </p:nvSpPr>
        <p:spPr>
          <a:xfrm>
            <a:off x="6619315" y="4248589"/>
            <a:ext cx="3717684" cy="379656"/>
          </a:xfrm>
          <a:prstGeom prst="rect">
            <a:avLst/>
          </a:prstGeom>
        </p:spPr>
        <p:txBody>
          <a:bodyPr wrap="none">
            <a:spAutoFit/>
          </a:bodyPr>
          <a:lstStyle/>
          <a:p>
            <a:pPr defTabSz="1219170">
              <a:buClr>
                <a:srgbClr val="000000"/>
              </a:buClr>
            </a:pPr>
            <a:r>
              <a:rPr lang="tr-TR" sz="1867" kern="0" dirty="0" err="1">
                <a:solidFill>
                  <a:srgbClr val="000000"/>
                </a:solidFill>
                <a:latin typeface="Arial"/>
                <a:cs typeface="Arial"/>
                <a:sym typeface="Arial"/>
              </a:rPr>
              <a:t>Lampropeltis</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triangulum</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annulata</a:t>
            </a:r>
            <a:endParaRPr lang="tr-TR" sz="1867" kern="0" dirty="0">
              <a:solidFill>
                <a:srgbClr val="000000"/>
              </a:solidFill>
              <a:latin typeface="Arial"/>
              <a:cs typeface="Arial"/>
              <a:sym typeface="Arial"/>
            </a:endParaRPr>
          </a:p>
        </p:txBody>
      </p:sp>
      <p:sp>
        <p:nvSpPr>
          <p:cNvPr id="10" name="Dikdörtgen 9"/>
          <p:cNvSpPr/>
          <p:nvPr/>
        </p:nvSpPr>
        <p:spPr>
          <a:xfrm>
            <a:off x="581638" y="5115760"/>
            <a:ext cx="11285988" cy="1528945"/>
          </a:xfrm>
          <a:prstGeom prst="rect">
            <a:avLst/>
          </a:prstGeom>
        </p:spPr>
        <p:txBody>
          <a:bodyPr wrap="square">
            <a:spAutoFit/>
          </a:bodyPr>
          <a:lstStyle/>
          <a:p>
            <a:pPr defTabSz="1219170">
              <a:buClr>
                <a:srgbClr val="000000"/>
              </a:buClr>
            </a:pPr>
            <a:r>
              <a:rPr lang="tr-TR" sz="1867" kern="0" dirty="0" err="1">
                <a:solidFill>
                  <a:srgbClr val="000000"/>
                </a:solidFill>
                <a:latin typeface="Arial"/>
                <a:cs typeface="Arial"/>
                <a:sym typeface="Arial"/>
              </a:rPr>
              <a:t>SoldakiTexas</a:t>
            </a:r>
            <a:r>
              <a:rPr lang="tr-TR" sz="1867" kern="0" dirty="0">
                <a:solidFill>
                  <a:srgbClr val="000000"/>
                </a:solidFill>
                <a:latin typeface="Arial"/>
                <a:cs typeface="Arial"/>
                <a:sym typeface="Arial"/>
              </a:rPr>
              <a:t> Mercan Yılanı olarak bilinen </a:t>
            </a:r>
            <a:r>
              <a:rPr lang="tr-TR" sz="1867" kern="0" dirty="0" err="1">
                <a:solidFill>
                  <a:srgbClr val="000000"/>
                </a:solidFill>
                <a:latin typeface="Arial"/>
                <a:cs typeface="Arial"/>
                <a:sym typeface="Arial"/>
              </a:rPr>
              <a:t>Micrurus</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tener</a:t>
            </a:r>
            <a:r>
              <a:rPr lang="tr-TR" sz="1867" kern="0" dirty="0">
                <a:solidFill>
                  <a:srgbClr val="000000"/>
                </a:solidFill>
                <a:latin typeface="Arial"/>
                <a:cs typeface="Arial"/>
                <a:sym typeface="Arial"/>
              </a:rPr>
              <a:t> türüdür. Sağ taraftaki ise Meksika Süt Yılanı olarak bilinen </a:t>
            </a:r>
            <a:r>
              <a:rPr lang="tr-TR" sz="1867" kern="0" dirty="0" err="1">
                <a:solidFill>
                  <a:srgbClr val="000000"/>
                </a:solidFill>
                <a:latin typeface="Arial"/>
                <a:cs typeface="Arial"/>
                <a:sym typeface="Arial"/>
              </a:rPr>
              <a:t>Lampropeltis</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triangulum</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annulata</a:t>
            </a:r>
            <a:r>
              <a:rPr lang="tr-TR" sz="1867" kern="0" dirty="0">
                <a:solidFill>
                  <a:srgbClr val="000000"/>
                </a:solidFill>
                <a:latin typeface="Arial"/>
                <a:cs typeface="Arial"/>
                <a:sym typeface="Arial"/>
              </a:rPr>
              <a:t> alttürüdür. Bunlardan süt yılanı tamamen zararsız bir türdür. Texas Mercan Yılanı ise son derece ölümcül zehre sahip bir türdür. Bu iki tür birbirlerine oldukça benzerler. Aslında ikisi de, sahte mercan yılanları olarak bilinen ortalama düzeyde zehre sahip olan bir ara türün kopyalarıdır. </a:t>
            </a:r>
          </a:p>
        </p:txBody>
      </p:sp>
    </p:spTree>
    <p:extLst>
      <p:ext uri="{BB962C8B-B14F-4D97-AF65-F5344CB8AC3E}">
        <p14:creationId xmlns:p14="http://schemas.microsoft.com/office/powerpoint/2010/main" val="103421562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37961" y="1262365"/>
            <a:ext cx="4356035" cy="4302241"/>
          </a:xfrm>
          <a:prstGeom prst="rect">
            <a:avLst/>
          </a:prstGeom>
          <a:effectLst>
            <a:softEdge rad="127000"/>
          </a:effectLst>
        </p:spPr>
      </p:pic>
      <p:sp>
        <p:nvSpPr>
          <p:cNvPr id="4" name="Dikdörtgen 3"/>
          <p:cNvSpPr/>
          <p:nvPr/>
        </p:nvSpPr>
        <p:spPr>
          <a:xfrm>
            <a:off x="7639573" y="2490154"/>
            <a:ext cx="2975296" cy="1816266"/>
          </a:xfrm>
          <a:prstGeom prst="rect">
            <a:avLst/>
          </a:prstGeom>
        </p:spPr>
        <p:txBody>
          <a:bodyPr wrap="square">
            <a:spAutoFit/>
          </a:bodyPr>
          <a:lstStyle/>
          <a:p>
            <a:pPr algn="just" defTabSz="1219170">
              <a:buClr>
                <a:srgbClr val="000000"/>
              </a:buClr>
            </a:pPr>
            <a:r>
              <a:rPr lang="tr-TR" sz="1867" kern="0" dirty="0">
                <a:solidFill>
                  <a:srgbClr val="000000"/>
                </a:solidFill>
                <a:latin typeface="Arial"/>
                <a:cs typeface="Arial"/>
                <a:sym typeface="Arial"/>
              </a:rPr>
              <a:t>Bazen hayvanlar tehlikeli şeyleri taklit ederek kendilerini korurlar. Çok sayıda tırtıl, yılan kafasını andıran bir alarm geliştirmiştir. </a:t>
            </a:r>
          </a:p>
        </p:txBody>
      </p:sp>
    </p:spTree>
    <p:extLst>
      <p:ext uri="{BB962C8B-B14F-4D97-AF65-F5344CB8AC3E}">
        <p14:creationId xmlns:p14="http://schemas.microsoft.com/office/powerpoint/2010/main" val="54031834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11" name="İçerik Yer Tutucusu 2"/>
          <p:cNvSpPr txBox="1">
            <a:spLocks/>
          </p:cNvSpPr>
          <p:nvPr/>
        </p:nvSpPr>
        <p:spPr>
          <a:xfrm>
            <a:off x="428772" y="1800241"/>
            <a:ext cx="11136851" cy="452596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algn="just" defTabSz="1219170">
              <a:buClr>
                <a:srgbClr val="2B2823"/>
              </a:buClr>
            </a:pPr>
            <a:r>
              <a:rPr lang="en-US" sz="1867" kern="0" dirty="0" err="1">
                <a:solidFill>
                  <a:srgbClr val="2B2823"/>
                </a:solidFill>
              </a:rPr>
              <a:t>Veya</a:t>
            </a:r>
            <a:r>
              <a:rPr lang="en-US" sz="1867" kern="0" dirty="0">
                <a:solidFill>
                  <a:srgbClr val="2B2823"/>
                </a:solidFill>
              </a:rPr>
              <a:t> </a:t>
            </a:r>
            <a:r>
              <a:rPr lang="en-US" sz="1867" kern="0" dirty="0" err="1">
                <a:solidFill>
                  <a:srgbClr val="2B2823"/>
                </a:solidFill>
              </a:rPr>
              <a:t>taklitçi</a:t>
            </a:r>
            <a:r>
              <a:rPr lang="en-US" sz="1867" kern="0" dirty="0">
                <a:solidFill>
                  <a:srgbClr val="2B2823"/>
                </a:solidFill>
              </a:rPr>
              <a:t> </a:t>
            </a:r>
            <a:r>
              <a:rPr lang="en-US" sz="1867" kern="0" dirty="0" err="1">
                <a:solidFill>
                  <a:srgbClr val="2B2823"/>
                </a:solidFill>
              </a:rPr>
              <a:t>ahtapot</a:t>
            </a:r>
            <a:r>
              <a:rPr lang="en-US" sz="1867" kern="0" dirty="0">
                <a:solidFill>
                  <a:srgbClr val="2B2823"/>
                </a:solidFill>
              </a:rPr>
              <a:t>. </a:t>
            </a:r>
            <a:r>
              <a:rPr lang="en-GB" sz="1867" kern="0" dirty="0" err="1">
                <a:solidFill>
                  <a:srgbClr val="2B2823"/>
                </a:solidFill>
              </a:rPr>
              <a:t>Taklitçi</a:t>
            </a:r>
            <a:r>
              <a:rPr lang="en-GB" sz="1867" kern="0" dirty="0">
                <a:solidFill>
                  <a:srgbClr val="2B2823"/>
                </a:solidFill>
              </a:rPr>
              <a:t> </a:t>
            </a:r>
            <a:r>
              <a:rPr lang="en-GB" sz="1867" kern="0" dirty="0" err="1">
                <a:solidFill>
                  <a:srgbClr val="2B2823"/>
                </a:solidFill>
              </a:rPr>
              <a:t>ahtapot</a:t>
            </a:r>
            <a:r>
              <a:rPr lang="en-GB" sz="1867" kern="0" dirty="0">
                <a:solidFill>
                  <a:srgbClr val="2B2823"/>
                </a:solidFill>
              </a:rPr>
              <a:t> </a:t>
            </a:r>
            <a:r>
              <a:rPr lang="en-GB" sz="1867" kern="0" dirty="0" err="1">
                <a:solidFill>
                  <a:srgbClr val="2B2823"/>
                </a:solidFill>
              </a:rPr>
              <a:t>aslan</a:t>
            </a:r>
            <a:r>
              <a:rPr lang="en-GB" sz="1867" kern="0" dirty="0">
                <a:solidFill>
                  <a:srgbClr val="2B2823"/>
                </a:solidFill>
              </a:rPr>
              <a:t> </a:t>
            </a:r>
            <a:r>
              <a:rPr lang="en-GB" sz="1867" kern="0" dirty="0" err="1">
                <a:solidFill>
                  <a:srgbClr val="2B2823"/>
                </a:solidFill>
              </a:rPr>
              <a:t>balığı</a:t>
            </a:r>
            <a:r>
              <a:rPr lang="en-GB" sz="1867" kern="0" dirty="0">
                <a:solidFill>
                  <a:srgbClr val="2B2823"/>
                </a:solidFill>
              </a:rPr>
              <a:t>, </a:t>
            </a:r>
            <a:r>
              <a:rPr lang="en-GB" sz="1867" kern="0" dirty="0" err="1">
                <a:solidFill>
                  <a:srgbClr val="2B2823"/>
                </a:solidFill>
              </a:rPr>
              <a:t>deniz</a:t>
            </a:r>
            <a:r>
              <a:rPr lang="en-GB" sz="1867" kern="0" dirty="0">
                <a:solidFill>
                  <a:srgbClr val="2B2823"/>
                </a:solidFill>
              </a:rPr>
              <a:t> </a:t>
            </a:r>
            <a:r>
              <a:rPr lang="en-GB" sz="1867" kern="0" dirty="0" err="1">
                <a:solidFill>
                  <a:srgbClr val="2B2823"/>
                </a:solidFill>
              </a:rPr>
              <a:t>yılanı</a:t>
            </a:r>
            <a:r>
              <a:rPr lang="en-GB" sz="1867" kern="0" dirty="0">
                <a:solidFill>
                  <a:srgbClr val="2B2823"/>
                </a:solidFill>
              </a:rPr>
              <a:t>, </a:t>
            </a:r>
            <a:r>
              <a:rPr lang="en-GB" sz="1867" kern="0" dirty="0" err="1">
                <a:solidFill>
                  <a:srgbClr val="2B2823"/>
                </a:solidFill>
              </a:rPr>
              <a:t>pisibalığı</a:t>
            </a:r>
            <a:r>
              <a:rPr lang="en-GB" sz="1867" kern="0" dirty="0">
                <a:solidFill>
                  <a:srgbClr val="2B2823"/>
                </a:solidFill>
              </a:rPr>
              <a:t>, </a:t>
            </a:r>
            <a:r>
              <a:rPr lang="en-GB" sz="1867" kern="0" dirty="0" err="1">
                <a:solidFill>
                  <a:srgbClr val="2B2823"/>
                </a:solidFill>
              </a:rPr>
              <a:t>vatoz</a:t>
            </a:r>
            <a:r>
              <a:rPr lang="en-GB" sz="1867" kern="0" dirty="0">
                <a:solidFill>
                  <a:srgbClr val="2B2823"/>
                </a:solidFill>
              </a:rPr>
              <a:t>, </a:t>
            </a:r>
            <a:r>
              <a:rPr lang="en-GB" sz="1867" kern="0" dirty="0" err="1">
                <a:solidFill>
                  <a:srgbClr val="2B2823"/>
                </a:solidFill>
              </a:rPr>
              <a:t>deniz</a:t>
            </a:r>
            <a:r>
              <a:rPr lang="en-GB" sz="1867" kern="0" dirty="0">
                <a:solidFill>
                  <a:srgbClr val="2B2823"/>
                </a:solidFill>
              </a:rPr>
              <a:t> </a:t>
            </a:r>
            <a:r>
              <a:rPr lang="en-GB" sz="1867" kern="0" dirty="0" err="1">
                <a:solidFill>
                  <a:srgbClr val="2B2823"/>
                </a:solidFill>
              </a:rPr>
              <a:t>anası</a:t>
            </a:r>
            <a:r>
              <a:rPr lang="en-GB" sz="1867" kern="0" dirty="0">
                <a:solidFill>
                  <a:srgbClr val="2B2823"/>
                </a:solidFill>
              </a:rPr>
              <a:t>, </a:t>
            </a:r>
            <a:r>
              <a:rPr lang="en-GB" sz="1867" kern="0" dirty="0" err="1">
                <a:solidFill>
                  <a:srgbClr val="2B2823"/>
                </a:solidFill>
              </a:rPr>
              <a:t>deniz</a:t>
            </a:r>
            <a:r>
              <a:rPr lang="en-GB" sz="1867" kern="0" dirty="0">
                <a:solidFill>
                  <a:srgbClr val="2B2823"/>
                </a:solidFill>
              </a:rPr>
              <a:t> </a:t>
            </a:r>
            <a:r>
              <a:rPr lang="en-GB" sz="1867" kern="0" dirty="0" err="1">
                <a:solidFill>
                  <a:srgbClr val="2B2823"/>
                </a:solidFill>
              </a:rPr>
              <a:t>şakayığı</a:t>
            </a:r>
            <a:r>
              <a:rPr lang="en-GB" sz="1867" kern="0" dirty="0">
                <a:solidFill>
                  <a:srgbClr val="2B2823"/>
                </a:solidFill>
              </a:rPr>
              <a:t> </a:t>
            </a:r>
            <a:r>
              <a:rPr lang="en-GB" sz="1867" kern="0" dirty="0" err="1">
                <a:solidFill>
                  <a:srgbClr val="2B2823"/>
                </a:solidFill>
              </a:rPr>
              <a:t>ve</a:t>
            </a:r>
            <a:r>
              <a:rPr lang="en-GB" sz="1867" kern="0" dirty="0">
                <a:solidFill>
                  <a:srgbClr val="2B2823"/>
                </a:solidFill>
              </a:rPr>
              <a:t> </a:t>
            </a:r>
            <a:r>
              <a:rPr lang="en-GB" sz="1867" kern="0" dirty="0" err="1">
                <a:solidFill>
                  <a:srgbClr val="2B2823"/>
                </a:solidFill>
              </a:rPr>
              <a:t>paygamberdevesi</a:t>
            </a:r>
            <a:r>
              <a:rPr lang="en-GB" sz="1867" kern="0" dirty="0">
                <a:solidFill>
                  <a:srgbClr val="2B2823"/>
                </a:solidFill>
              </a:rPr>
              <a:t> </a:t>
            </a:r>
            <a:r>
              <a:rPr lang="en-GB" sz="1867" kern="0" dirty="0" err="1">
                <a:solidFill>
                  <a:srgbClr val="2B2823"/>
                </a:solidFill>
              </a:rPr>
              <a:t>karidesi</a:t>
            </a:r>
            <a:r>
              <a:rPr lang="en-GB" sz="1867" kern="0" dirty="0">
                <a:solidFill>
                  <a:srgbClr val="2B2823"/>
                </a:solidFill>
              </a:rPr>
              <a:t> </a:t>
            </a:r>
            <a:r>
              <a:rPr lang="en-GB" sz="1867" kern="0" dirty="0" err="1">
                <a:solidFill>
                  <a:srgbClr val="2B2823"/>
                </a:solidFill>
              </a:rPr>
              <a:t>gibi</a:t>
            </a:r>
            <a:r>
              <a:rPr lang="en-GB" sz="1867" kern="0" dirty="0">
                <a:solidFill>
                  <a:srgbClr val="2B2823"/>
                </a:solidFill>
              </a:rPr>
              <a:t> </a:t>
            </a:r>
            <a:r>
              <a:rPr lang="en-GB" sz="1867" kern="0" dirty="0" err="1">
                <a:solidFill>
                  <a:srgbClr val="2B2823"/>
                </a:solidFill>
              </a:rPr>
              <a:t>hayvanları</a:t>
            </a:r>
            <a:r>
              <a:rPr lang="en-GB" sz="1867" kern="0" dirty="0">
                <a:solidFill>
                  <a:srgbClr val="2B2823"/>
                </a:solidFill>
              </a:rPr>
              <a:t> </a:t>
            </a:r>
            <a:r>
              <a:rPr lang="en-GB" sz="1867" kern="0" dirty="0" err="1">
                <a:solidFill>
                  <a:srgbClr val="2B2823"/>
                </a:solidFill>
              </a:rPr>
              <a:t>taklit</a:t>
            </a:r>
            <a:r>
              <a:rPr lang="en-GB" sz="1867" kern="0" dirty="0">
                <a:solidFill>
                  <a:srgbClr val="2B2823"/>
                </a:solidFill>
              </a:rPr>
              <a:t> </a:t>
            </a:r>
            <a:r>
              <a:rPr lang="en-GB" sz="1867" kern="0" dirty="0" err="1">
                <a:solidFill>
                  <a:srgbClr val="2B2823"/>
                </a:solidFill>
              </a:rPr>
              <a:t>edebilmektedir</a:t>
            </a:r>
            <a:r>
              <a:rPr lang="en-GB" sz="1867" kern="0" dirty="0">
                <a:solidFill>
                  <a:srgbClr val="2B2823"/>
                </a:solidFill>
              </a:rPr>
              <a:t>. </a:t>
            </a:r>
            <a:r>
              <a:rPr lang="en-GB" sz="1867" kern="0" dirty="0" err="1">
                <a:solidFill>
                  <a:srgbClr val="2B2823"/>
                </a:solidFill>
              </a:rPr>
              <a:t>Bunu</a:t>
            </a:r>
            <a:r>
              <a:rPr lang="en-GB" sz="1867" kern="0" dirty="0">
                <a:solidFill>
                  <a:srgbClr val="2B2823"/>
                </a:solidFill>
              </a:rPr>
              <a:t> </a:t>
            </a:r>
            <a:r>
              <a:rPr lang="en-GB" sz="1867" kern="0" dirty="0" err="1">
                <a:solidFill>
                  <a:srgbClr val="2B2823"/>
                </a:solidFill>
              </a:rPr>
              <a:t>kollarını</a:t>
            </a:r>
            <a:r>
              <a:rPr lang="en-GB" sz="1867" kern="0" dirty="0">
                <a:solidFill>
                  <a:srgbClr val="2B2823"/>
                </a:solidFill>
              </a:rPr>
              <a:t> </a:t>
            </a:r>
            <a:r>
              <a:rPr lang="en-GB" sz="1867" kern="0" dirty="0" err="1">
                <a:solidFill>
                  <a:srgbClr val="2B2823"/>
                </a:solidFill>
              </a:rPr>
              <a:t>ve</a:t>
            </a:r>
            <a:r>
              <a:rPr lang="en-GB" sz="1867" kern="0" dirty="0">
                <a:solidFill>
                  <a:srgbClr val="2B2823"/>
                </a:solidFill>
              </a:rPr>
              <a:t> </a:t>
            </a:r>
            <a:r>
              <a:rPr lang="en-GB" sz="1867" kern="0" dirty="0" err="1">
                <a:solidFill>
                  <a:srgbClr val="2B2823"/>
                </a:solidFill>
              </a:rPr>
              <a:t>gövdesini</a:t>
            </a:r>
            <a:r>
              <a:rPr lang="en-GB" sz="1867" kern="0" dirty="0">
                <a:solidFill>
                  <a:srgbClr val="2B2823"/>
                </a:solidFill>
              </a:rPr>
              <a:t> </a:t>
            </a:r>
            <a:r>
              <a:rPr lang="en-GB" sz="1867" kern="0" dirty="0" err="1">
                <a:solidFill>
                  <a:srgbClr val="2B2823"/>
                </a:solidFill>
              </a:rPr>
              <a:t>biçimlendirip</a:t>
            </a:r>
            <a:r>
              <a:rPr lang="en-GB" sz="1867" kern="0" dirty="0">
                <a:solidFill>
                  <a:srgbClr val="2B2823"/>
                </a:solidFill>
              </a:rPr>
              <a:t> </a:t>
            </a:r>
            <a:r>
              <a:rPr lang="en-GB" sz="1867" kern="0" dirty="0" err="1">
                <a:solidFill>
                  <a:srgbClr val="2B2823"/>
                </a:solidFill>
              </a:rPr>
              <a:t>rengini</a:t>
            </a:r>
            <a:r>
              <a:rPr lang="en-GB" sz="1867" kern="0" dirty="0">
                <a:solidFill>
                  <a:srgbClr val="2B2823"/>
                </a:solidFill>
              </a:rPr>
              <a:t> </a:t>
            </a:r>
            <a:r>
              <a:rPr lang="en-GB" sz="1867" kern="0" dirty="0" err="1">
                <a:solidFill>
                  <a:srgbClr val="2B2823"/>
                </a:solidFill>
              </a:rPr>
              <a:t>değiştirerek</a:t>
            </a:r>
            <a:r>
              <a:rPr lang="en-GB" sz="1867" kern="0" dirty="0">
                <a:solidFill>
                  <a:srgbClr val="2B2823"/>
                </a:solidFill>
              </a:rPr>
              <a:t> </a:t>
            </a:r>
            <a:r>
              <a:rPr lang="en-GB" sz="1867" kern="0" dirty="0" err="1">
                <a:solidFill>
                  <a:srgbClr val="2B2823"/>
                </a:solidFill>
              </a:rPr>
              <a:t>yapmaktadır</a:t>
            </a:r>
            <a:r>
              <a:rPr lang="en-GB" sz="1867" kern="0" dirty="0">
                <a:solidFill>
                  <a:srgbClr val="2B2823"/>
                </a:solidFill>
              </a:rPr>
              <a:t>.</a:t>
            </a:r>
            <a:endParaRPr lang="en-US" sz="1867" kern="0" dirty="0">
              <a:solidFill>
                <a:srgbClr val="2B2823"/>
              </a:solidFill>
            </a:endParaRPr>
          </a:p>
        </p:txBody>
      </p:sp>
      <p:pic>
        <p:nvPicPr>
          <p:cNvPr id="3" name="Resim 2"/>
          <p:cNvPicPr>
            <a:picLocks noChangeAspect="1"/>
          </p:cNvPicPr>
          <p:nvPr/>
        </p:nvPicPr>
        <p:blipFill>
          <a:blip r:embed="rId3"/>
          <a:stretch>
            <a:fillRect/>
          </a:stretch>
        </p:blipFill>
        <p:spPr>
          <a:xfrm>
            <a:off x="731972" y="2995571"/>
            <a:ext cx="10833651" cy="3555895"/>
          </a:xfrm>
          <a:prstGeom prst="rect">
            <a:avLst/>
          </a:prstGeom>
          <a:effectLst>
            <a:softEdge rad="127000"/>
          </a:effectLst>
        </p:spPr>
      </p:pic>
    </p:spTree>
    <p:extLst>
      <p:ext uri="{BB962C8B-B14F-4D97-AF65-F5344CB8AC3E}">
        <p14:creationId xmlns:p14="http://schemas.microsoft.com/office/powerpoint/2010/main" val="163913291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Resim 1"/>
          <p:cNvPicPr>
            <a:picLocks noChangeAspect="1"/>
          </p:cNvPicPr>
          <p:nvPr/>
        </p:nvPicPr>
        <p:blipFill>
          <a:blip r:embed="rId3"/>
          <a:stretch>
            <a:fillRect/>
          </a:stretch>
        </p:blipFill>
        <p:spPr>
          <a:xfrm>
            <a:off x="1399970" y="1215783"/>
            <a:ext cx="4382841" cy="4354507"/>
          </a:xfrm>
          <a:prstGeom prst="rect">
            <a:avLst/>
          </a:prstGeom>
          <a:effectLst>
            <a:softEdge rad="127000"/>
          </a:effectLst>
        </p:spPr>
      </p:pic>
      <p:sp>
        <p:nvSpPr>
          <p:cNvPr id="1614" name="Content Placeholder 2">
            <a:extLst>
              <a:ext uri="{FF2B5EF4-FFF2-40B4-BE49-F238E27FC236}">
                <a16:creationId xmlns:a16="http://schemas.microsoft.com/office/drawing/2014/main" id="{DA57DF08-1F1A-4539-A7F3-1A0A3BB1B269}"/>
              </a:ext>
            </a:extLst>
          </p:cNvPr>
          <p:cNvSpPr txBox="1">
            <a:spLocks/>
          </p:cNvSpPr>
          <p:nvPr/>
        </p:nvSpPr>
        <p:spPr>
          <a:xfrm>
            <a:off x="6570480" y="1825953"/>
            <a:ext cx="4537472" cy="4525963"/>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GB" sz="2133" kern="0" dirty="0" err="1">
                <a:solidFill>
                  <a:srgbClr val="2B2823"/>
                </a:solidFill>
              </a:rPr>
              <a:t>Hayvanlar</a:t>
            </a:r>
            <a:r>
              <a:rPr lang="en-GB" sz="2133" kern="0" dirty="0">
                <a:solidFill>
                  <a:srgbClr val="2B2823"/>
                </a:solidFill>
              </a:rPr>
              <a:t> </a:t>
            </a:r>
            <a:r>
              <a:rPr lang="en-GB" sz="2133" kern="0" dirty="0" err="1">
                <a:solidFill>
                  <a:srgbClr val="2B2823"/>
                </a:solidFill>
              </a:rPr>
              <a:t>aynı</a:t>
            </a:r>
            <a:r>
              <a:rPr lang="en-GB" sz="2133" kern="0" dirty="0">
                <a:solidFill>
                  <a:srgbClr val="2B2823"/>
                </a:solidFill>
              </a:rPr>
              <a:t> </a:t>
            </a:r>
            <a:r>
              <a:rPr lang="en-GB" sz="2133" kern="0" dirty="0" err="1">
                <a:solidFill>
                  <a:srgbClr val="2B2823"/>
                </a:solidFill>
              </a:rPr>
              <a:t>zamanda</a:t>
            </a:r>
            <a:r>
              <a:rPr lang="en-GB" sz="2133" kern="0" dirty="0">
                <a:solidFill>
                  <a:srgbClr val="2B2823"/>
                </a:solidFill>
              </a:rPr>
              <a:t> </a:t>
            </a:r>
            <a:r>
              <a:rPr lang="en-GB" sz="2133" kern="0" dirty="0" err="1">
                <a:solidFill>
                  <a:srgbClr val="2B2823"/>
                </a:solidFill>
              </a:rPr>
              <a:t>çeşitli</a:t>
            </a:r>
            <a:r>
              <a:rPr lang="en-GB" sz="2133" kern="0" dirty="0">
                <a:solidFill>
                  <a:srgbClr val="2B2823"/>
                </a:solidFill>
              </a:rPr>
              <a:t> </a:t>
            </a:r>
            <a:r>
              <a:rPr lang="en-GB" sz="2133" kern="0" dirty="0" err="1">
                <a:solidFill>
                  <a:srgbClr val="2B2823"/>
                </a:solidFill>
              </a:rPr>
              <a:t>maddeleri</a:t>
            </a:r>
            <a:r>
              <a:rPr lang="en-GB" sz="2133" kern="0" dirty="0">
                <a:solidFill>
                  <a:srgbClr val="2B2823"/>
                </a:solidFill>
              </a:rPr>
              <a:t> </a:t>
            </a:r>
            <a:r>
              <a:rPr lang="en-GB" sz="2133" kern="0" dirty="0" err="1">
                <a:solidFill>
                  <a:srgbClr val="2B2823"/>
                </a:solidFill>
              </a:rPr>
              <a:t>taklit</a:t>
            </a:r>
            <a:r>
              <a:rPr lang="en-GB" sz="2133" kern="0" dirty="0">
                <a:solidFill>
                  <a:srgbClr val="2B2823"/>
                </a:solidFill>
              </a:rPr>
              <a:t> </a:t>
            </a:r>
            <a:r>
              <a:rPr lang="en-GB" sz="2133" kern="0" dirty="0" err="1">
                <a:solidFill>
                  <a:srgbClr val="2B2823"/>
                </a:solidFill>
              </a:rPr>
              <a:t>ederler</a:t>
            </a:r>
            <a:r>
              <a:rPr lang="en-GB" sz="2133" kern="0" dirty="0">
                <a:solidFill>
                  <a:srgbClr val="2B2823"/>
                </a:solidFill>
              </a:rPr>
              <a:t>. </a:t>
            </a:r>
            <a:r>
              <a:rPr lang="en-GB" sz="2133" kern="0" dirty="0" err="1">
                <a:solidFill>
                  <a:srgbClr val="2B2823"/>
                </a:solidFill>
              </a:rPr>
              <a:t>Bazı</a:t>
            </a:r>
            <a:r>
              <a:rPr lang="en-GB" sz="2133" kern="0" dirty="0">
                <a:solidFill>
                  <a:srgbClr val="2B2823"/>
                </a:solidFill>
              </a:rPr>
              <a:t> </a:t>
            </a:r>
            <a:r>
              <a:rPr lang="en-GB" sz="2133" kern="0" dirty="0" err="1">
                <a:solidFill>
                  <a:srgbClr val="2B2823"/>
                </a:solidFill>
              </a:rPr>
              <a:t>tırtıllar</a:t>
            </a:r>
            <a:r>
              <a:rPr lang="en-GB" sz="2133" kern="0" dirty="0">
                <a:solidFill>
                  <a:srgbClr val="2B2823"/>
                </a:solidFill>
              </a:rPr>
              <a:t> </a:t>
            </a:r>
            <a:r>
              <a:rPr lang="en-GB" sz="2133" kern="0" dirty="0" err="1">
                <a:solidFill>
                  <a:srgbClr val="2B2823"/>
                </a:solidFill>
              </a:rPr>
              <a:t>aldatıcı</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şekilde</a:t>
            </a:r>
            <a:r>
              <a:rPr lang="en-GB" sz="2133" kern="0" dirty="0">
                <a:solidFill>
                  <a:srgbClr val="2B2823"/>
                </a:solidFill>
              </a:rPr>
              <a:t> </a:t>
            </a:r>
            <a:r>
              <a:rPr lang="en-GB" sz="2133" kern="0" dirty="0" err="1">
                <a:solidFill>
                  <a:srgbClr val="2B2823"/>
                </a:solidFill>
              </a:rPr>
              <a:t>kuş</a:t>
            </a:r>
            <a:r>
              <a:rPr lang="en-GB" sz="2133" kern="0" dirty="0">
                <a:solidFill>
                  <a:srgbClr val="2B2823"/>
                </a:solidFill>
              </a:rPr>
              <a:t> </a:t>
            </a:r>
            <a:r>
              <a:rPr lang="en-GB" sz="2133" kern="0" dirty="0" err="1">
                <a:solidFill>
                  <a:srgbClr val="2B2823"/>
                </a:solidFill>
              </a:rPr>
              <a:t>pisliği</a:t>
            </a:r>
            <a:r>
              <a:rPr lang="en-GB" sz="2133" kern="0" dirty="0">
                <a:solidFill>
                  <a:srgbClr val="2B2823"/>
                </a:solidFill>
              </a:rPr>
              <a:t> </a:t>
            </a:r>
            <a:r>
              <a:rPr lang="en-GB" sz="2133" kern="0" dirty="0" err="1">
                <a:solidFill>
                  <a:srgbClr val="2B2823"/>
                </a:solidFill>
              </a:rPr>
              <a:t>gibi</a:t>
            </a:r>
            <a:r>
              <a:rPr lang="en-GB" sz="2133" kern="0" dirty="0">
                <a:solidFill>
                  <a:srgbClr val="2B2823"/>
                </a:solidFill>
              </a:rPr>
              <a:t> </a:t>
            </a:r>
            <a:r>
              <a:rPr lang="en-GB" sz="2133" kern="0" dirty="0" err="1">
                <a:solidFill>
                  <a:srgbClr val="2B2823"/>
                </a:solidFill>
              </a:rPr>
              <a:t>görünürler</a:t>
            </a:r>
            <a:r>
              <a:rPr lang="en-GB" sz="2133" kern="0" dirty="0">
                <a:solidFill>
                  <a:srgbClr val="2B2823"/>
                </a:solidFill>
              </a:rPr>
              <a:t>, </a:t>
            </a:r>
            <a:r>
              <a:rPr lang="en-GB" sz="2133" kern="0" dirty="0" err="1">
                <a:solidFill>
                  <a:srgbClr val="2B2823"/>
                </a:solidFill>
              </a:rPr>
              <a:t>bazıları</a:t>
            </a:r>
            <a:r>
              <a:rPr lang="en-GB" sz="2133" kern="0" dirty="0">
                <a:solidFill>
                  <a:srgbClr val="2B2823"/>
                </a:solidFill>
              </a:rPr>
              <a:t> dal </a:t>
            </a:r>
            <a:r>
              <a:rPr lang="en-GB" sz="2133" kern="0" dirty="0" err="1">
                <a:solidFill>
                  <a:srgbClr val="2B2823"/>
                </a:solidFill>
              </a:rPr>
              <a:t>gibi</a:t>
            </a:r>
            <a:r>
              <a:rPr lang="en-GB" sz="2133" kern="0" dirty="0">
                <a:solidFill>
                  <a:srgbClr val="2B2823"/>
                </a:solidFill>
              </a:rPr>
              <a:t> </a:t>
            </a:r>
            <a:r>
              <a:rPr lang="en-GB" sz="2133" kern="0" dirty="0" err="1">
                <a:solidFill>
                  <a:srgbClr val="2B2823"/>
                </a:solidFill>
              </a:rPr>
              <a:t>görünür</a:t>
            </a:r>
            <a:r>
              <a:rPr lang="en-GB" sz="2133" kern="0" dirty="0">
                <a:solidFill>
                  <a:srgbClr val="2B2823"/>
                </a:solidFill>
              </a:rPr>
              <a:t>.</a:t>
            </a:r>
            <a:endParaRPr lang="tr-TR" sz="2133" kern="0" dirty="0">
              <a:solidFill>
                <a:srgbClr val="2B2823"/>
              </a:solidFill>
            </a:endParaRPr>
          </a:p>
          <a:p>
            <a:pPr marL="609585" indent="-423323" algn="just" defTabSz="1219170">
              <a:buClr>
                <a:srgbClr val="2B2823"/>
              </a:buClr>
            </a:pPr>
            <a:endParaRPr lang="en-GB" sz="2133" kern="0" dirty="0">
              <a:solidFill>
                <a:srgbClr val="2B2823"/>
              </a:solidFill>
            </a:endParaRPr>
          </a:p>
          <a:p>
            <a:pPr marL="609585" indent="-423323" algn="just" defTabSz="1219170">
              <a:buClr>
                <a:srgbClr val="2B2823"/>
              </a:buClr>
            </a:pPr>
            <a:r>
              <a:rPr lang="en-GB" sz="2133" kern="0" dirty="0" err="1">
                <a:solidFill>
                  <a:srgbClr val="2B2823"/>
                </a:solidFill>
              </a:rPr>
              <a:t>Yaprak</a:t>
            </a:r>
            <a:r>
              <a:rPr lang="en-GB" sz="2133" kern="0" dirty="0">
                <a:solidFill>
                  <a:srgbClr val="2B2823"/>
                </a:solidFill>
              </a:rPr>
              <a:t> </a:t>
            </a:r>
            <a:r>
              <a:rPr lang="en-GB" sz="2133" kern="0" dirty="0" err="1">
                <a:solidFill>
                  <a:srgbClr val="2B2823"/>
                </a:solidFill>
              </a:rPr>
              <a:t>piresi</a:t>
            </a:r>
            <a:r>
              <a:rPr lang="en-GB" sz="2133" kern="0" dirty="0">
                <a:solidFill>
                  <a:srgbClr val="2B2823"/>
                </a:solidFill>
              </a:rPr>
              <a:t> </a:t>
            </a:r>
            <a:r>
              <a:rPr lang="en-GB" sz="2133" kern="0" dirty="0" err="1">
                <a:solidFill>
                  <a:srgbClr val="2B2823"/>
                </a:solidFill>
              </a:rPr>
              <a:t>bir</a:t>
            </a:r>
            <a:r>
              <a:rPr lang="en-GB" sz="2133" kern="0" dirty="0">
                <a:solidFill>
                  <a:srgbClr val="2B2823"/>
                </a:solidFill>
              </a:rPr>
              <a:t> </a:t>
            </a:r>
            <a:r>
              <a:rPr lang="en-GB" sz="2133" kern="0" dirty="0" err="1">
                <a:solidFill>
                  <a:srgbClr val="2B2823"/>
                </a:solidFill>
              </a:rPr>
              <a:t>böcekten</a:t>
            </a:r>
            <a:r>
              <a:rPr lang="en-GB" sz="2133" kern="0" dirty="0">
                <a:solidFill>
                  <a:srgbClr val="2B2823"/>
                </a:solidFill>
              </a:rPr>
              <a:t> </a:t>
            </a:r>
            <a:r>
              <a:rPr lang="en-GB" sz="2133" kern="0" dirty="0" err="1">
                <a:solidFill>
                  <a:srgbClr val="2B2823"/>
                </a:solidFill>
              </a:rPr>
              <a:t>ziyade</a:t>
            </a:r>
            <a:r>
              <a:rPr lang="en-GB" sz="2133" kern="0" dirty="0">
                <a:solidFill>
                  <a:srgbClr val="2B2823"/>
                </a:solidFill>
              </a:rPr>
              <a:t> </a:t>
            </a:r>
            <a:r>
              <a:rPr lang="en-GB" sz="2133" kern="0" dirty="0" err="1">
                <a:solidFill>
                  <a:srgbClr val="2B2823"/>
                </a:solidFill>
              </a:rPr>
              <a:t>yaprak</a:t>
            </a:r>
            <a:r>
              <a:rPr lang="en-GB" sz="2133" kern="0" dirty="0">
                <a:solidFill>
                  <a:srgbClr val="2B2823"/>
                </a:solidFill>
              </a:rPr>
              <a:t> </a:t>
            </a:r>
            <a:r>
              <a:rPr lang="en-GB" sz="2133" kern="0" dirty="0" err="1">
                <a:solidFill>
                  <a:srgbClr val="2B2823"/>
                </a:solidFill>
              </a:rPr>
              <a:t>gibi</a:t>
            </a:r>
            <a:r>
              <a:rPr lang="en-GB" sz="2133" kern="0" dirty="0">
                <a:solidFill>
                  <a:srgbClr val="2B2823"/>
                </a:solidFill>
              </a:rPr>
              <a:t> </a:t>
            </a:r>
            <a:r>
              <a:rPr lang="en-GB" sz="2133" kern="0" dirty="0" err="1">
                <a:solidFill>
                  <a:srgbClr val="2B2823"/>
                </a:solidFill>
              </a:rPr>
              <a:t>görünür</a:t>
            </a:r>
            <a:r>
              <a:rPr lang="en-GB" sz="2133" kern="0" dirty="0">
                <a:solidFill>
                  <a:srgbClr val="2B2823"/>
                </a:solidFill>
              </a:rPr>
              <a:t> </a:t>
            </a:r>
            <a:r>
              <a:rPr lang="en-GB" sz="2133" kern="0" dirty="0" err="1">
                <a:solidFill>
                  <a:srgbClr val="2B2823"/>
                </a:solidFill>
              </a:rPr>
              <a:t>ağaç</a:t>
            </a:r>
            <a:r>
              <a:rPr lang="en-GB" sz="2133" kern="0" dirty="0">
                <a:solidFill>
                  <a:srgbClr val="2B2823"/>
                </a:solidFill>
              </a:rPr>
              <a:t> </a:t>
            </a:r>
            <a:r>
              <a:rPr lang="en-GB" sz="2133" kern="0" dirty="0" err="1">
                <a:solidFill>
                  <a:srgbClr val="2B2823"/>
                </a:solidFill>
              </a:rPr>
              <a:t>dikenli</a:t>
            </a:r>
            <a:r>
              <a:rPr lang="en-GB" sz="2133" kern="0" dirty="0">
                <a:solidFill>
                  <a:srgbClr val="2B2823"/>
                </a:solidFill>
              </a:rPr>
              <a:t> </a:t>
            </a:r>
            <a:r>
              <a:rPr lang="en-GB" sz="2133" kern="0" dirty="0" err="1">
                <a:solidFill>
                  <a:srgbClr val="2B2823"/>
                </a:solidFill>
              </a:rPr>
              <a:t>böceği</a:t>
            </a:r>
            <a:r>
              <a:rPr lang="en-GB" sz="2133" kern="0" dirty="0">
                <a:solidFill>
                  <a:srgbClr val="2B2823"/>
                </a:solidFill>
              </a:rPr>
              <a:t> </a:t>
            </a:r>
            <a:r>
              <a:rPr lang="en-GB" sz="2133" kern="0" dirty="0" err="1">
                <a:solidFill>
                  <a:srgbClr val="2B2823"/>
                </a:solidFill>
              </a:rPr>
              <a:t>dikenlerini</a:t>
            </a:r>
            <a:r>
              <a:rPr lang="en-GB" sz="2133" kern="0" dirty="0">
                <a:solidFill>
                  <a:srgbClr val="2B2823"/>
                </a:solidFill>
              </a:rPr>
              <a:t> </a:t>
            </a:r>
            <a:r>
              <a:rPr lang="en-GB" sz="2133" kern="0" dirty="0" err="1">
                <a:solidFill>
                  <a:srgbClr val="2B2823"/>
                </a:solidFill>
              </a:rPr>
              <a:t>taklit</a:t>
            </a:r>
            <a:r>
              <a:rPr lang="en-GB" sz="2133" kern="0" dirty="0">
                <a:solidFill>
                  <a:srgbClr val="2B2823"/>
                </a:solidFill>
              </a:rPr>
              <a:t> </a:t>
            </a:r>
            <a:r>
              <a:rPr lang="en-GB" sz="2133" kern="0" dirty="0" err="1">
                <a:solidFill>
                  <a:srgbClr val="2B2823"/>
                </a:solidFill>
              </a:rPr>
              <a:t>eder</a:t>
            </a:r>
            <a:r>
              <a:rPr lang="en-GB" sz="2133" kern="0" dirty="0">
                <a:solidFill>
                  <a:srgbClr val="2B2823"/>
                </a:solidFill>
              </a:rPr>
              <a:t>.</a:t>
            </a:r>
          </a:p>
        </p:txBody>
      </p:sp>
    </p:spTree>
    <p:extLst>
      <p:ext uri="{BB962C8B-B14F-4D97-AF65-F5344CB8AC3E}">
        <p14:creationId xmlns:p14="http://schemas.microsoft.com/office/powerpoint/2010/main" val="72606630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2" name="Resim 1"/>
          <p:cNvPicPr>
            <a:picLocks noChangeAspect="1"/>
          </p:cNvPicPr>
          <p:nvPr/>
        </p:nvPicPr>
        <p:blipFill>
          <a:blip r:embed="rId3"/>
          <a:stretch>
            <a:fillRect/>
          </a:stretch>
        </p:blipFill>
        <p:spPr>
          <a:xfrm>
            <a:off x="5624357" y="1554165"/>
            <a:ext cx="5909568" cy="3958679"/>
          </a:xfrm>
          <a:prstGeom prst="rect">
            <a:avLst/>
          </a:prstGeom>
          <a:effectLst>
            <a:softEdge rad="127000"/>
          </a:effectLst>
        </p:spPr>
      </p:pic>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574180" y="2728623"/>
            <a:ext cx="4681488" cy="452596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en-GB" sz="1600" kern="0" dirty="0">
              <a:solidFill>
                <a:srgbClr val="2B2823"/>
              </a:solidFill>
            </a:endParaRPr>
          </a:p>
        </p:txBody>
      </p:sp>
      <p:sp>
        <p:nvSpPr>
          <p:cNvPr id="5" name="Dikdörtgen 4"/>
          <p:cNvSpPr/>
          <p:nvPr/>
        </p:nvSpPr>
        <p:spPr>
          <a:xfrm>
            <a:off x="950752" y="2753802"/>
            <a:ext cx="4226619" cy="1528945"/>
          </a:xfrm>
          <a:prstGeom prst="rect">
            <a:avLst/>
          </a:prstGeom>
        </p:spPr>
        <p:txBody>
          <a:bodyPr wrap="square">
            <a:spAutoFit/>
          </a:bodyPr>
          <a:lstStyle/>
          <a:p>
            <a:pPr algn="just" defTabSz="1219170">
              <a:buClr>
                <a:srgbClr val="000000"/>
              </a:buClr>
            </a:pPr>
            <a:r>
              <a:rPr lang="en-GB" sz="1867" kern="0" dirty="0" err="1">
                <a:solidFill>
                  <a:srgbClr val="000000"/>
                </a:solidFill>
                <a:latin typeface="Arial"/>
                <a:cs typeface="Arial"/>
                <a:sym typeface="Arial"/>
              </a:rPr>
              <a:t>Yağmur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kuşları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kanadı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kırışmış</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gibi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yaralı</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kuş</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taklidi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yaparlar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sürünerek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yuvalarından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uzaklaşırlar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belirli</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bir</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mesafeden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sonra</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uçarak</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avcılarından</a:t>
            </a:r>
            <a:r>
              <a:rPr lang="en-GB" sz="1867" kern="0" dirty="0">
                <a:solidFill>
                  <a:srgbClr val="000000"/>
                </a:solidFill>
                <a:latin typeface="Arial"/>
                <a:cs typeface="Arial"/>
                <a:sym typeface="Arial"/>
              </a:rPr>
              <a:t> </a:t>
            </a:r>
            <a:r>
              <a:rPr lang="en-GB" sz="1867" kern="0" dirty="0" err="1">
                <a:solidFill>
                  <a:srgbClr val="000000"/>
                </a:solidFill>
                <a:latin typeface="Arial"/>
                <a:cs typeface="Arial"/>
                <a:sym typeface="Arial"/>
              </a:rPr>
              <a:t>kaçarlar</a:t>
            </a:r>
            <a:r>
              <a:rPr lang="en-GB" sz="1867" kern="0" dirty="0">
                <a:solidFill>
                  <a:srgbClr val="000000"/>
                </a:solidFill>
                <a:latin typeface="Arial"/>
                <a:cs typeface="Arial"/>
                <a:sym typeface="Arial"/>
              </a:rPr>
              <a:t>.</a:t>
            </a:r>
          </a:p>
        </p:txBody>
      </p:sp>
    </p:spTree>
    <p:extLst>
      <p:ext uri="{BB962C8B-B14F-4D97-AF65-F5344CB8AC3E}">
        <p14:creationId xmlns:p14="http://schemas.microsoft.com/office/powerpoint/2010/main" val="938299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26673" y="1402743"/>
            <a:ext cx="4344953" cy="4153768"/>
          </a:xfrm>
          <a:prstGeom prst="rect">
            <a:avLst/>
          </a:prstGeom>
          <a:effectLst>
            <a:softEdge rad="127000"/>
          </a:effectLst>
        </p:spPr>
      </p:pic>
      <p:sp>
        <p:nvSpPr>
          <p:cNvPr id="1615" name="Content Placeholder 2">
            <a:extLst>
              <a:ext uri="{FF2B5EF4-FFF2-40B4-BE49-F238E27FC236}">
                <a16:creationId xmlns:a16="http://schemas.microsoft.com/office/drawing/2014/main" id="{5EC5802A-5A8A-4DB8-93C8-57539854F469}"/>
              </a:ext>
            </a:extLst>
          </p:cNvPr>
          <p:cNvSpPr txBox="1">
            <a:spLocks/>
          </p:cNvSpPr>
          <p:nvPr/>
        </p:nvSpPr>
        <p:spPr>
          <a:xfrm>
            <a:off x="7276125" y="2248036"/>
            <a:ext cx="3372303" cy="4038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609585" indent="-423323" algn="just" defTabSz="1219170">
              <a:buClr>
                <a:srgbClr val="2B2823"/>
              </a:buClr>
            </a:pPr>
            <a:r>
              <a:rPr lang="en-GB" sz="2133" kern="0" dirty="0">
                <a:solidFill>
                  <a:srgbClr val="2B2823"/>
                </a:solidFill>
              </a:rPr>
              <a:t>Son </a:t>
            </a:r>
            <a:r>
              <a:rPr lang="en-GB" sz="2133" kern="0" dirty="0" err="1">
                <a:solidFill>
                  <a:srgbClr val="2B2823"/>
                </a:solidFill>
              </a:rPr>
              <a:t>olarak</a:t>
            </a:r>
            <a:r>
              <a:rPr lang="en-GB" sz="2133" kern="0" dirty="0">
                <a:solidFill>
                  <a:srgbClr val="2B2823"/>
                </a:solidFill>
              </a:rPr>
              <a:t> </a:t>
            </a:r>
            <a:r>
              <a:rPr lang="en-GB" sz="2133" kern="0" dirty="0" err="1">
                <a:solidFill>
                  <a:srgbClr val="2B2823"/>
                </a:solidFill>
              </a:rPr>
              <a:t>bazı</a:t>
            </a:r>
            <a:r>
              <a:rPr lang="en-GB" sz="2133" kern="0" dirty="0">
                <a:solidFill>
                  <a:srgbClr val="2B2823"/>
                </a:solidFill>
              </a:rPr>
              <a:t> </a:t>
            </a:r>
            <a:r>
              <a:rPr lang="en-GB" sz="2133" kern="0" dirty="0" err="1">
                <a:solidFill>
                  <a:srgbClr val="2B2823"/>
                </a:solidFill>
              </a:rPr>
              <a:t>hayvanlar</a:t>
            </a:r>
            <a:r>
              <a:rPr lang="en-GB" sz="2133" kern="0" dirty="0">
                <a:solidFill>
                  <a:srgbClr val="2B2823"/>
                </a:solidFill>
              </a:rPr>
              <a:t> da </a:t>
            </a:r>
            <a:r>
              <a:rPr lang="en-GB" sz="2133" kern="0" dirty="0" err="1">
                <a:solidFill>
                  <a:srgbClr val="2B2823"/>
                </a:solidFill>
              </a:rPr>
              <a:t>ölü</a:t>
            </a:r>
            <a:r>
              <a:rPr lang="en-GB" sz="2133" kern="0" dirty="0">
                <a:solidFill>
                  <a:srgbClr val="2B2823"/>
                </a:solidFill>
              </a:rPr>
              <a:t> </a:t>
            </a:r>
            <a:r>
              <a:rPr lang="en-GB" sz="2133" kern="0" dirty="0" err="1">
                <a:solidFill>
                  <a:srgbClr val="2B2823"/>
                </a:solidFill>
              </a:rPr>
              <a:t>taklidi</a:t>
            </a:r>
            <a:r>
              <a:rPr lang="en-GB" sz="2133" kern="0" dirty="0">
                <a:solidFill>
                  <a:srgbClr val="2B2823"/>
                </a:solidFill>
              </a:rPr>
              <a:t> </a:t>
            </a:r>
            <a:r>
              <a:rPr lang="en-GB" sz="2133" kern="0" dirty="0" err="1">
                <a:solidFill>
                  <a:srgbClr val="2B2823"/>
                </a:solidFill>
              </a:rPr>
              <a:t>yaparlar</a:t>
            </a:r>
            <a:r>
              <a:rPr lang="en-GB" sz="2133" kern="0" dirty="0">
                <a:solidFill>
                  <a:srgbClr val="2B2823"/>
                </a:solidFill>
              </a:rPr>
              <a:t>. (</a:t>
            </a:r>
            <a:r>
              <a:rPr lang="en-GB" sz="2133" kern="0" dirty="0" err="1">
                <a:solidFill>
                  <a:srgbClr val="2B2823"/>
                </a:solidFill>
              </a:rPr>
              <a:t>tanatozis</a:t>
            </a:r>
            <a:r>
              <a:rPr lang="en-GB" sz="2133" kern="0" dirty="0">
                <a:solidFill>
                  <a:srgbClr val="2B2823"/>
                </a:solidFill>
              </a:rPr>
              <a:t>)</a:t>
            </a:r>
          </a:p>
          <a:p>
            <a:pPr marL="609585" indent="-423323" algn="just" defTabSz="1219170">
              <a:buClr>
                <a:srgbClr val="2B2823"/>
              </a:buClr>
            </a:pPr>
            <a:r>
              <a:rPr lang="en-GB" sz="2133" kern="0" dirty="0" err="1">
                <a:solidFill>
                  <a:srgbClr val="2B2823"/>
                </a:solidFill>
              </a:rPr>
              <a:t>Örneğin</a:t>
            </a:r>
            <a:r>
              <a:rPr lang="en-GB" sz="2133" kern="0" dirty="0">
                <a:solidFill>
                  <a:srgbClr val="2B2823"/>
                </a:solidFill>
              </a:rPr>
              <a:t>; Virginia </a:t>
            </a:r>
            <a:r>
              <a:rPr lang="en-GB" sz="2133" kern="0" dirty="0" err="1">
                <a:solidFill>
                  <a:srgbClr val="2B2823"/>
                </a:solidFill>
              </a:rPr>
              <a:t>Keseli</a:t>
            </a:r>
            <a:r>
              <a:rPr lang="en-GB" sz="2133" kern="0" dirty="0">
                <a:solidFill>
                  <a:srgbClr val="2B2823"/>
                </a:solidFill>
              </a:rPr>
              <a:t> </a:t>
            </a:r>
            <a:r>
              <a:rPr lang="en-GB" sz="2133" kern="0" dirty="0" err="1">
                <a:solidFill>
                  <a:srgbClr val="2B2823"/>
                </a:solidFill>
              </a:rPr>
              <a:t>Sıçanı</a:t>
            </a:r>
            <a:r>
              <a:rPr lang="en-GB" sz="2133" kern="0" dirty="0">
                <a:solidFill>
                  <a:srgbClr val="2B2823"/>
                </a:solidFill>
              </a:rPr>
              <a:t>.</a:t>
            </a:r>
          </a:p>
        </p:txBody>
      </p:sp>
    </p:spTree>
    <p:extLst>
      <p:ext uri="{BB962C8B-B14F-4D97-AF65-F5344CB8AC3E}">
        <p14:creationId xmlns:p14="http://schemas.microsoft.com/office/powerpoint/2010/main" val="269390030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121900" tIns="121900" rIns="121900" bIns="121900" anchor="ctr" anchorCtr="0">
            <a:noAutofit/>
          </a:bodyPr>
          <a:lstStyle/>
          <a:p>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121900" tIns="121900" rIns="121900" bIns="121900" anchor="b" anchorCtr="0">
            <a:noAutofit/>
          </a:bodyPr>
          <a:lstStyle/>
          <a:p>
            <a:pPr marL="0" indent="0"/>
            <a:r>
              <a:rPr lang="tr-TR" dirty="0"/>
              <a:t>Sorularınız </a:t>
            </a:r>
            <a:r>
              <a:rPr lang="en" dirty="0"/>
              <a:t>?</a:t>
            </a:r>
            <a:endParaRPr dirty="0"/>
          </a:p>
        </p:txBody>
      </p:sp>
      <p:sp>
        <p:nvSpPr>
          <p:cNvPr id="45511" name="Google Shape;45511;p69"/>
          <p:cNvSpPr txBox="1">
            <a:spLocks noGrp="1"/>
          </p:cNvSpPr>
          <p:nvPr>
            <p:ph type="subTitle" idx="2"/>
          </p:nvPr>
        </p:nvSpPr>
        <p:spPr>
          <a:xfrm>
            <a:off x="7375800" y="2340135"/>
            <a:ext cx="3450400" cy="1581364"/>
          </a:xfrm>
          <a:prstGeom prst="rect">
            <a:avLst/>
          </a:prstGeom>
        </p:spPr>
        <p:txBody>
          <a:bodyPr spcFirstLastPara="1" wrap="square" lIns="121900" tIns="121900" rIns="121900" bIns="121900" anchor="t" anchorCtr="0">
            <a:noAutofit/>
          </a:bodyPr>
          <a:lstStyle/>
          <a:p>
            <a:pPr marL="0" indent="0"/>
            <a:r>
              <a:rPr lang="tr-TR" dirty="0"/>
              <a:t>Dr. Etkin ŞAFAK</a:t>
            </a:r>
          </a:p>
          <a:p>
            <a:pPr marL="0" indent="0"/>
            <a:r>
              <a:rPr lang="tr-TR" dirty="0" err="1"/>
              <a:t>esafak</a:t>
            </a:r>
            <a:r>
              <a:rPr lang="en" dirty="0"/>
              <a:t>@</a:t>
            </a:r>
            <a:r>
              <a:rPr lang="tr-TR" dirty="0"/>
              <a:t>ankara.edu.tr</a:t>
            </a:r>
            <a:r>
              <a:rPr lang="en" dirty="0"/>
              <a:t> </a:t>
            </a:r>
            <a:endParaRPr dirty="0"/>
          </a:p>
          <a:p>
            <a:pPr marL="0" indent="0"/>
            <a:r>
              <a:rPr lang="tr-TR" dirty="0"/>
              <a:t>Ankara Üniversitesi </a:t>
            </a:r>
          </a:p>
          <a:p>
            <a:pPr marL="0" indent="0"/>
            <a:r>
              <a:rPr lang="tr-TR" dirty="0"/>
              <a:t>Veteriner Fakültesi </a:t>
            </a:r>
          </a:p>
          <a:p>
            <a:pPr marL="0" indent="0"/>
            <a:r>
              <a:rPr lang="tr-TR" dirty="0"/>
              <a:t>Fizyoloji Anabilim Dalı</a:t>
            </a:r>
            <a:endParaRPr dirty="0"/>
          </a:p>
        </p:txBody>
      </p:sp>
      <p:sp>
        <p:nvSpPr>
          <p:cNvPr id="45512" name="Google Shape;45512;p69"/>
          <p:cNvSpPr/>
          <p:nvPr/>
        </p:nvSpPr>
        <p:spPr>
          <a:xfrm flipH="1">
            <a:off x="4948878" y="1015751"/>
            <a:ext cx="1610500" cy="1597704"/>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3" name="Google Shape;45513;p69"/>
          <p:cNvSpPr/>
          <p:nvPr/>
        </p:nvSpPr>
        <p:spPr>
          <a:xfrm>
            <a:off x="1236017" y="3957006"/>
            <a:ext cx="2857580" cy="1815772"/>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514" name="Google Shape;45514;p69"/>
          <p:cNvGrpSpPr/>
          <p:nvPr/>
        </p:nvGrpSpPr>
        <p:grpSpPr>
          <a:xfrm rot="481225">
            <a:off x="5005295" y="4009069"/>
            <a:ext cx="1789139" cy="1803411"/>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79" name="Google Shape;45679;p69"/>
          <p:cNvGrpSpPr/>
          <p:nvPr/>
        </p:nvGrpSpPr>
        <p:grpSpPr>
          <a:xfrm rot="-4940713" flipH="1">
            <a:off x="1434440" y="1142623"/>
            <a:ext cx="2214104" cy="2664191"/>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61" name="Google Shape;46161;p69"/>
          <p:cNvGrpSpPr/>
          <p:nvPr/>
        </p:nvGrpSpPr>
        <p:grpSpPr>
          <a:xfrm rot="-2376691" flipH="1">
            <a:off x="2860492" y="34939"/>
            <a:ext cx="1583659" cy="3939732"/>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06" name="Google Shape;46306;p69"/>
          <p:cNvGrpSpPr/>
          <p:nvPr/>
        </p:nvGrpSpPr>
        <p:grpSpPr>
          <a:xfrm>
            <a:off x="1676129" y="2173581"/>
            <a:ext cx="4851840" cy="2543024"/>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6336" name="Google Shape;46336;p69"/>
          <p:cNvGrpSpPr/>
          <p:nvPr/>
        </p:nvGrpSpPr>
        <p:grpSpPr>
          <a:xfrm>
            <a:off x="897644" y="4089431"/>
            <a:ext cx="3287707" cy="1608503"/>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91" name="Google Shape;46591;p69"/>
          <p:cNvGrpSpPr/>
          <p:nvPr/>
        </p:nvGrpSpPr>
        <p:grpSpPr>
          <a:xfrm flipH="1">
            <a:off x="5158608" y="785856"/>
            <a:ext cx="1252809" cy="1894689"/>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Metin kutusu 1"/>
          <p:cNvSpPr txBox="1"/>
          <p:nvPr/>
        </p:nvSpPr>
        <p:spPr>
          <a:xfrm>
            <a:off x="2483141" y="3130818"/>
            <a:ext cx="3545747" cy="379656"/>
          </a:xfrm>
          <a:prstGeom prst="rect">
            <a:avLst/>
          </a:prstGeom>
          <a:noFill/>
        </p:spPr>
        <p:txBody>
          <a:bodyPr wrap="square" rtlCol="0">
            <a:spAutoFit/>
          </a:bodyPr>
          <a:lstStyle/>
          <a:p>
            <a:pPr defTabSz="1219170">
              <a:buClr>
                <a:srgbClr val="000000"/>
              </a:buClr>
            </a:pPr>
            <a:r>
              <a:rPr lang="tr-TR" sz="1867" kern="0" dirty="0">
                <a:solidFill>
                  <a:srgbClr val="000000"/>
                </a:solidFill>
                <a:latin typeface="Arial"/>
                <a:cs typeface="Arial"/>
                <a:sym typeface="Arial"/>
              </a:rPr>
              <a:t>Dinlediğiniz için teşekkürler</a:t>
            </a:r>
          </a:p>
        </p:txBody>
      </p:sp>
    </p:spTree>
    <p:extLst>
      <p:ext uri="{BB962C8B-B14F-4D97-AF65-F5344CB8AC3E}">
        <p14:creationId xmlns:p14="http://schemas.microsoft.com/office/powerpoint/2010/main" val="19800676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3" name="Title 1">
            <a:extLst>
              <a:ext uri="{FF2B5EF4-FFF2-40B4-BE49-F238E27FC236}">
                <a16:creationId xmlns:a16="http://schemas.microsoft.com/office/drawing/2014/main" id="{28B5DDE9-4222-4AA5-85A7-19D7BF83A673}"/>
              </a:ext>
            </a:extLst>
          </p:cNvPr>
          <p:cNvSpPr>
            <a:spLocks noGrp="1"/>
          </p:cNvSpPr>
          <p:nvPr>
            <p:ph type="title"/>
          </p:nvPr>
        </p:nvSpPr>
        <p:spPr>
          <a:xfrm>
            <a:off x="3935696" y="213469"/>
            <a:ext cx="10271200" cy="763600"/>
          </a:xfrm>
        </p:spPr>
        <p:txBody>
          <a:bodyPr/>
          <a:lstStyle/>
          <a:p>
            <a:r>
              <a:rPr lang="en-GB" dirty="0"/>
              <a:t>AKTİF AVCILAR</a:t>
            </a:r>
          </a:p>
        </p:txBody>
      </p:sp>
      <p:sp>
        <p:nvSpPr>
          <p:cNvPr id="4" name="Content Placeholder 2">
            <a:extLst>
              <a:ext uri="{FF2B5EF4-FFF2-40B4-BE49-F238E27FC236}">
                <a16:creationId xmlns:a16="http://schemas.microsoft.com/office/drawing/2014/main" id="{B85ECFDC-33FB-4315-A13A-20B727609907}"/>
              </a:ext>
            </a:extLst>
          </p:cNvPr>
          <p:cNvSpPr txBox="1">
            <a:spLocks/>
          </p:cNvSpPr>
          <p:nvPr/>
        </p:nvSpPr>
        <p:spPr>
          <a:xfrm>
            <a:off x="960400" y="1185644"/>
            <a:ext cx="10271200" cy="5342416"/>
          </a:xfrm>
          <a:prstGeom prst="rect">
            <a:avLst/>
          </a:prstGeom>
          <a:noFill/>
          <a:ln>
            <a:noFill/>
          </a:ln>
        </p:spPr>
        <p:txBody>
          <a:bodyPr spcFirstLastPara="1" wrap="square" lIns="121900" tIns="121900" rIns="121900" bIns="121900" anchor="t" anchorCtr="0">
            <a:normAutofit lnSpcReduction="10000"/>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GB" sz="1600" kern="0" dirty="0" err="1">
                <a:solidFill>
                  <a:srgbClr val="2B2823"/>
                </a:solidFill>
              </a:rPr>
              <a:t>Hayatta</a:t>
            </a:r>
            <a:r>
              <a:rPr lang="en-GB" sz="1600" kern="0" dirty="0">
                <a:solidFill>
                  <a:srgbClr val="2B2823"/>
                </a:solidFill>
              </a:rPr>
              <a:t> </a:t>
            </a:r>
            <a:r>
              <a:rPr lang="en-GB" sz="1600" kern="0" dirty="0" err="1">
                <a:solidFill>
                  <a:srgbClr val="2B2823"/>
                </a:solidFill>
              </a:rPr>
              <a:t>kalmak</a:t>
            </a:r>
            <a:r>
              <a:rPr lang="en-GB" sz="1600" kern="0" dirty="0">
                <a:solidFill>
                  <a:srgbClr val="2B2823"/>
                </a:solidFill>
              </a:rPr>
              <a:t> </a:t>
            </a:r>
            <a:r>
              <a:rPr lang="en-GB" sz="1600" kern="0" dirty="0" err="1">
                <a:solidFill>
                  <a:srgbClr val="2B2823"/>
                </a:solidFill>
              </a:rPr>
              <a:t>için</a:t>
            </a:r>
            <a:r>
              <a:rPr lang="en-GB" sz="1600" kern="0" dirty="0">
                <a:solidFill>
                  <a:srgbClr val="2B2823"/>
                </a:solidFill>
              </a:rPr>
              <a:t> </a:t>
            </a:r>
            <a:r>
              <a:rPr lang="en-GB" sz="1600" kern="0" dirty="0" err="1">
                <a:solidFill>
                  <a:srgbClr val="2B2823"/>
                </a:solidFill>
              </a:rPr>
              <a:t>avcılar</a:t>
            </a:r>
            <a:r>
              <a:rPr lang="en-GB" sz="1600" kern="0" dirty="0">
                <a:solidFill>
                  <a:srgbClr val="2B2823"/>
                </a:solidFill>
              </a:rPr>
              <a:t> </a:t>
            </a:r>
            <a:r>
              <a:rPr lang="en-GB" sz="1600" kern="0" dirty="0" err="1">
                <a:solidFill>
                  <a:srgbClr val="2B2823"/>
                </a:solidFill>
              </a:rPr>
              <a:t>avın</a:t>
            </a:r>
            <a:r>
              <a:rPr lang="en-GB" sz="1600" kern="0" dirty="0">
                <a:solidFill>
                  <a:srgbClr val="2B2823"/>
                </a:solidFill>
              </a:rPr>
              <a:t> </a:t>
            </a:r>
            <a:r>
              <a:rPr lang="en-GB" sz="1600" kern="0" dirty="0" err="1">
                <a:solidFill>
                  <a:srgbClr val="2B2823"/>
                </a:solidFill>
              </a:rPr>
              <a:t>uyumlarına</a:t>
            </a:r>
            <a:r>
              <a:rPr lang="en-GB" sz="1600" kern="0" dirty="0">
                <a:solidFill>
                  <a:srgbClr val="2B2823"/>
                </a:solidFill>
              </a:rPr>
              <a:t> </a:t>
            </a:r>
            <a:r>
              <a:rPr lang="en-GB" sz="1600" kern="0" dirty="0" err="1">
                <a:solidFill>
                  <a:srgbClr val="2B2823"/>
                </a:solidFill>
              </a:rPr>
              <a:t>cevap</a:t>
            </a:r>
            <a:r>
              <a:rPr lang="en-GB" sz="1600" kern="0" dirty="0">
                <a:solidFill>
                  <a:srgbClr val="2B2823"/>
                </a:solidFill>
              </a:rPr>
              <a:t> </a:t>
            </a:r>
            <a:r>
              <a:rPr lang="en-GB" sz="1600" kern="0" dirty="0" err="1">
                <a:solidFill>
                  <a:srgbClr val="2B2823"/>
                </a:solidFill>
              </a:rPr>
              <a:t>olarak</a:t>
            </a:r>
            <a:r>
              <a:rPr lang="en-GB" sz="1600" kern="0" dirty="0">
                <a:solidFill>
                  <a:srgbClr val="2B2823"/>
                </a:solidFill>
              </a:rPr>
              <a:t> </a:t>
            </a:r>
            <a:r>
              <a:rPr lang="en-GB" sz="1600" kern="0" dirty="0" err="1">
                <a:solidFill>
                  <a:srgbClr val="2B2823"/>
                </a:solidFill>
              </a:rPr>
              <a:t>evrilmelidir</a:t>
            </a:r>
            <a:r>
              <a:rPr lang="en-GB" sz="1600" kern="0" dirty="0">
                <a:solidFill>
                  <a:srgbClr val="2B2823"/>
                </a:solidFill>
              </a:rPr>
              <a:t>. Bu </a:t>
            </a:r>
            <a:r>
              <a:rPr lang="en-GB" sz="1600" kern="0" dirty="0" err="1">
                <a:solidFill>
                  <a:srgbClr val="2B2823"/>
                </a:solidFill>
              </a:rPr>
              <a:t>birlikte</a:t>
            </a:r>
            <a:r>
              <a:rPr lang="en-GB" sz="1600" kern="0" dirty="0">
                <a:solidFill>
                  <a:srgbClr val="2B2823"/>
                </a:solidFill>
              </a:rPr>
              <a:t> </a:t>
            </a:r>
            <a:r>
              <a:rPr lang="en-GB" sz="1600" kern="0" dirty="0" err="1">
                <a:solidFill>
                  <a:srgbClr val="2B2823"/>
                </a:solidFill>
              </a:rPr>
              <a:t>ortak</a:t>
            </a:r>
            <a:r>
              <a:rPr lang="en-GB" sz="1600" kern="0" dirty="0">
                <a:solidFill>
                  <a:srgbClr val="2B2823"/>
                </a:solidFill>
              </a:rPr>
              <a:t> </a:t>
            </a:r>
            <a:r>
              <a:rPr lang="en-GB" sz="1600" kern="0" dirty="0" err="1">
                <a:solidFill>
                  <a:srgbClr val="2B2823"/>
                </a:solidFill>
              </a:rPr>
              <a:t>evrimsel</a:t>
            </a:r>
            <a:r>
              <a:rPr lang="en-GB" sz="1600" kern="0" dirty="0">
                <a:solidFill>
                  <a:srgbClr val="2B2823"/>
                </a:solidFill>
              </a:rPr>
              <a:t> </a:t>
            </a:r>
            <a:r>
              <a:rPr lang="en-GB" sz="1600" kern="0" dirty="0" err="1">
                <a:solidFill>
                  <a:srgbClr val="2B2823"/>
                </a:solidFill>
              </a:rPr>
              <a:t>yarışın</a:t>
            </a:r>
            <a:r>
              <a:rPr lang="en-GB" sz="1600" kern="0" dirty="0">
                <a:solidFill>
                  <a:srgbClr val="2B2823"/>
                </a:solidFill>
              </a:rPr>
              <a:t> </a:t>
            </a:r>
            <a:r>
              <a:rPr lang="en-GB" sz="1600" kern="0" dirty="0" err="1">
                <a:solidFill>
                  <a:srgbClr val="2B2823"/>
                </a:solidFill>
              </a:rPr>
              <a:t>bir</a:t>
            </a:r>
            <a:r>
              <a:rPr lang="en-GB" sz="1600" kern="0" dirty="0">
                <a:solidFill>
                  <a:srgbClr val="2B2823"/>
                </a:solidFill>
              </a:rPr>
              <a:t> </a:t>
            </a:r>
            <a:r>
              <a:rPr lang="en-GB" sz="1600" kern="0" dirty="0" err="1">
                <a:solidFill>
                  <a:srgbClr val="2B2823"/>
                </a:solidFill>
              </a:rPr>
              <a:t>sonucu</a:t>
            </a:r>
            <a:r>
              <a:rPr lang="en-GB" sz="1600" kern="0" dirty="0">
                <a:solidFill>
                  <a:srgbClr val="2B2823"/>
                </a:solidFill>
              </a:rPr>
              <a:t>, </a:t>
            </a:r>
            <a:r>
              <a:rPr lang="en-GB" sz="1600" kern="0" dirty="0" err="1">
                <a:solidFill>
                  <a:srgbClr val="2B2823"/>
                </a:solidFill>
              </a:rPr>
              <a:t>avcıların</a:t>
            </a:r>
            <a:r>
              <a:rPr lang="en-GB" sz="1600" kern="0" dirty="0">
                <a:solidFill>
                  <a:srgbClr val="2B2823"/>
                </a:solidFill>
              </a:rPr>
              <a:t> </a:t>
            </a:r>
            <a:r>
              <a:rPr lang="en-GB" sz="1600" kern="0" dirty="0" err="1">
                <a:solidFill>
                  <a:srgbClr val="2B2823"/>
                </a:solidFill>
              </a:rPr>
              <a:t>çoğu</a:t>
            </a:r>
            <a:r>
              <a:rPr lang="en-GB" sz="1600" kern="0" dirty="0">
                <a:solidFill>
                  <a:srgbClr val="2B2823"/>
                </a:solidFill>
              </a:rPr>
              <a:t> </a:t>
            </a:r>
            <a:r>
              <a:rPr lang="en-GB" sz="1600" kern="0" dirty="0" err="1">
                <a:solidFill>
                  <a:srgbClr val="2B2823"/>
                </a:solidFill>
              </a:rPr>
              <a:t>kez</a:t>
            </a:r>
            <a:r>
              <a:rPr lang="en-GB" sz="1600" kern="0" dirty="0">
                <a:solidFill>
                  <a:srgbClr val="2B2823"/>
                </a:solidFill>
              </a:rPr>
              <a:t> </a:t>
            </a:r>
            <a:r>
              <a:rPr lang="en-GB" sz="1600" kern="0" dirty="0" err="1">
                <a:solidFill>
                  <a:srgbClr val="2B2823"/>
                </a:solidFill>
              </a:rPr>
              <a:t>mükemmel</a:t>
            </a:r>
            <a:r>
              <a:rPr lang="en-GB" sz="1600" kern="0" dirty="0">
                <a:solidFill>
                  <a:srgbClr val="2B2823"/>
                </a:solidFill>
              </a:rPr>
              <a:t> </a:t>
            </a:r>
            <a:r>
              <a:rPr lang="en-GB" sz="1600" kern="0" dirty="0" err="1">
                <a:solidFill>
                  <a:srgbClr val="2B2823"/>
                </a:solidFill>
              </a:rPr>
              <a:t>uyum</a:t>
            </a:r>
            <a:r>
              <a:rPr lang="en-GB" sz="1600" kern="0" dirty="0">
                <a:solidFill>
                  <a:srgbClr val="2B2823"/>
                </a:solidFill>
              </a:rPr>
              <a:t> </a:t>
            </a:r>
            <a:r>
              <a:rPr lang="en-GB" sz="1600" kern="0" dirty="0" err="1">
                <a:solidFill>
                  <a:srgbClr val="2B2823"/>
                </a:solidFill>
              </a:rPr>
              <a:t>ile</a:t>
            </a:r>
            <a:r>
              <a:rPr lang="en-GB" sz="1600" kern="0" dirty="0">
                <a:solidFill>
                  <a:srgbClr val="2B2823"/>
                </a:solidFill>
              </a:rPr>
              <a:t> </a:t>
            </a:r>
            <a:r>
              <a:rPr lang="en-GB" sz="1600" kern="0" dirty="0" err="1">
                <a:solidFill>
                  <a:srgbClr val="2B2823"/>
                </a:solidFill>
              </a:rPr>
              <a:t>donatılmasıdır</a:t>
            </a:r>
            <a:r>
              <a:rPr lang="en-GB" sz="1600" kern="0" dirty="0">
                <a:solidFill>
                  <a:srgbClr val="2B2823"/>
                </a:solidFill>
              </a:rPr>
              <a:t>.</a:t>
            </a:r>
          </a:p>
          <a:p>
            <a:pPr marL="609585" indent="-406390" defTabSz="1219170">
              <a:buClr>
                <a:srgbClr val="2B2823"/>
              </a:buClr>
            </a:pPr>
            <a:r>
              <a:rPr lang="en-GB" sz="1600" kern="0" dirty="0" err="1">
                <a:solidFill>
                  <a:srgbClr val="2B2823"/>
                </a:solidFill>
              </a:rPr>
              <a:t>Bazı</a:t>
            </a:r>
            <a:r>
              <a:rPr lang="en-GB" sz="1600" kern="0" dirty="0">
                <a:solidFill>
                  <a:srgbClr val="2B2823"/>
                </a:solidFill>
              </a:rPr>
              <a:t> </a:t>
            </a:r>
            <a:r>
              <a:rPr lang="en-GB" sz="1600" kern="0" dirty="0" err="1">
                <a:solidFill>
                  <a:srgbClr val="2B2823"/>
                </a:solidFill>
              </a:rPr>
              <a:t>karnivorlar</a:t>
            </a:r>
            <a:r>
              <a:rPr lang="en-GB" sz="1600" kern="0" dirty="0">
                <a:solidFill>
                  <a:srgbClr val="2B2823"/>
                </a:solidFill>
              </a:rPr>
              <a:t> </a:t>
            </a:r>
            <a:r>
              <a:rPr lang="en-GB" sz="1600" kern="0" dirty="0" err="1">
                <a:solidFill>
                  <a:srgbClr val="2B2823"/>
                </a:solidFill>
              </a:rPr>
              <a:t>kendi</a:t>
            </a:r>
            <a:r>
              <a:rPr lang="en-GB" sz="1600" kern="0" dirty="0">
                <a:solidFill>
                  <a:srgbClr val="2B2823"/>
                </a:solidFill>
              </a:rPr>
              <a:t> </a:t>
            </a:r>
            <a:r>
              <a:rPr lang="en-GB" sz="1600" kern="0" dirty="0" err="1">
                <a:solidFill>
                  <a:srgbClr val="2B2823"/>
                </a:solidFill>
              </a:rPr>
              <a:t>yaşam</a:t>
            </a:r>
            <a:r>
              <a:rPr lang="en-GB" sz="1600" kern="0" dirty="0">
                <a:solidFill>
                  <a:srgbClr val="2B2823"/>
                </a:solidFill>
              </a:rPr>
              <a:t> </a:t>
            </a:r>
            <a:r>
              <a:rPr lang="en-GB" sz="1600" kern="0" dirty="0" err="1">
                <a:solidFill>
                  <a:srgbClr val="2B2823"/>
                </a:solidFill>
              </a:rPr>
              <a:t>alanlarında</a:t>
            </a:r>
            <a:r>
              <a:rPr lang="en-GB" sz="1600" kern="0" dirty="0">
                <a:solidFill>
                  <a:srgbClr val="2B2823"/>
                </a:solidFill>
              </a:rPr>
              <a:t> </a:t>
            </a:r>
            <a:r>
              <a:rPr lang="en-GB" sz="1600" kern="0" dirty="0" err="1">
                <a:solidFill>
                  <a:srgbClr val="2B2823"/>
                </a:solidFill>
              </a:rPr>
              <a:t>eğer</a:t>
            </a:r>
            <a:r>
              <a:rPr lang="en-GB" sz="1600" kern="0" dirty="0">
                <a:solidFill>
                  <a:srgbClr val="2B2823"/>
                </a:solidFill>
              </a:rPr>
              <a:t> </a:t>
            </a:r>
            <a:r>
              <a:rPr lang="en-GB" sz="1600" kern="0" dirty="0" err="1">
                <a:solidFill>
                  <a:srgbClr val="2B2823"/>
                </a:solidFill>
              </a:rPr>
              <a:t>yapabilirlerse</a:t>
            </a:r>
            <a:r>
              <a:rPr lang="en-GB" sz="1600" kern="0" dirty="0">
                <a:solidFill>
                  <a:srgbClr val="2B2823"/>
                </a:solidFill>
              </a:rPr>
              <a:t> </a:t>
            </a:r>
            <a:r>
              <a:rPr lang="en-GB" sz="1600" kern="0" dirty="0" err="1">
                <a:solidFill>
                  <a:srgbClr val="2B2823"/>
                </a:solidFill>
              </a:rPr>
              <a:t>diğer</a:t>
            </a:r>
            <a:r>
              <a:rPr lang="en-GB" sz="1600" kern="0" dirty="0">
                <a:solidFill>
                  <a:srgbClr val="2B2823"/>
                </a:solidFill>
              </a:rPr>
              <a:t> </a:t>
            </a:r>
            <a:r>
              <a:rPr lang="en-GB" sz="1600" kern="0" dirty="0" err="1">
                <a:solidFill>
                  <a:srgbClr val="2B2823"/>
                </a:solidFill>
              </a:rPr>
              <a:t>karnivorlar</a:t>
            </a:r>
            <a:r>
              <a:rPr lang="en-GB" sz="1600" kern="0" dirty="0">
                <a:solidFill>
                  <a:srgbClr val="2B2823"/>
                </a:solidFill>
              </a:rPr>
              <a:t> </a:t>
            </a:r>
            <a:r>
              <a:rPr lang="en-GB" sz="1600" kern="0" dirty="0" err="1">
                <a:solidFill>
                  <a:srgbClr val="2B2823"/>
                </a:solidFill>
              </a:rPr>
              <a:t>ile</a:t>
            </a:r>
            <a:r>
              <a:rPr lang="en-GB" sz="1600" kern="0" dirty="0">
                <a:solidFill>
                  <a:srgbClr val="2B2823"/>
                </a:solidFill>
              </a:rPr>
              <a:t> </a:t>
            </a:r>
            <a:r>
              <a:rPr lang="en-GB" sz="1600" kern="0" dirty="0" err="1">
                <a:solidFill>
                  <a:srgbClr val="2B2823"/>
                </a:solidFill>
              </a:rPr>
              <a:t>beslenirler</a:t>
            </a:r>
            <a:r>
              <a:rPr lang="en-GB" sz="1600" kern="0" dirty="0">
                <a:solidFill>
                  <a:srgbClr val="2B2823"/>
                </a:solidFill>
              </a:rPr>
              <a:t>. </a:t>
            </a:r>
            <a:r>
              <a:rPr lang="en-GB" sz="1600" kern="0" dirty="0" err="1">
                <a:solidFill>
                  <a:srgbClr val="2B2823"/>
                </a:solidFill>
              </a:rPr>
              <a:t>Böylece</a:t>
            </a:r>
            <a:r>
              <a:rPr lang="en-GB" sz="1600" kern="0" dirty="0">
                <a:solidFill>
                  <a:srgbClr val="2B2823"/>
                </a:solidFill>
              </a:rPr>
              <a:t> hem </a:t>
            </a:r>
            <a:r>
              <a:rPr lang="en-GB" sz="1600" kern="0" dirty="0" err="1">
                <a:solidFill>
                  <a:srgbClr val="2B2823"/>
                </a:solidFill>
              </a:rPr>
              <a:t>besin</a:t>
            </a:r>
            <a:r>
              <a:rPr lang="en-GB" sz="1600" kern="0" dirty="0">
                <a:solidFill>
                  <a:srgbClr val="2B2823"/>
                </a:solidFill>
              </a:rPr>
              <a:t> </a:t>
            </a:r>
            <a:r>
              <a:rPr lang="en-GB" sz="1600" kern="0" dirty="0" err="1">
                <a:solidFill>
                  <a:srgbClr val="2B2823"/>
                </a:solidFill>
              </a:rPr>
              <a:t>elde</a:t>
            </a:r>
            <a:r>
              <a:rPr lang="en-GB" sz="1600" kern="0" dirty="0">
                <a:solidFill>
                  <a:srgbClr val="2B2823"/>
                </a:solidFill>
              </a:rPr>
              <a:t> </a:t>
            </a:r>
            <a:r>
              <a:rPr lang="en-GB" sz="1600" kern="0" dirty="0" err="1">
                <a:solidFill>
                  <a:srgbClr val="2B2823"/>
                </a:solidFill>
              </a:rPr>
              <a:t>eder</a:t>
            </a:r>
            <a:r>
              <a:rPr lang="en-GB" sz="1600" kern="0" dirty="0">
                <a:solidFill>
                  <a:srgbClr val="2B2823"/>
                </a:solidFill>
              </a:rPr>
              <a:t> hem de </a:t>
            </a:r>
            <a:r>
              <a:rPr lang="en-GB" sz="1600" kern="0" dirty="0" err="1">
                <a:solidFill>
                  <a:srgbClr val="2B2823"/>
                </a:solidFill>
              </a:rPr>
              <a:t>rekabet</a:t>
            </a:r>
            <a:r>
              <a:rPr lang="en-GB" sz="1600" kern="0" dirty="0">
                <a:solidFill>
                  <a:srgbClr val="2B2823"/>
                </a:solidFill>
              </a:rPr>
              <a:t> </a:t>
            </a:r>
            <a:r>
              <a:rPr lang="en-GB" sz="1600" kern="0" dirty="0" err="1">
                <a:solidFill>
                  <a:srgbClr val="2B2823"/>
                </a:solidFill>
              </a:rPr>
              <a:t>edeceği</a:t>
            </a:r>
            <a:r>
              <a:rPr lang="en-GB" sz="1600" kern="0" dirty="0">
                <a:solidFill>
                  <a:srgbClr val="2B2823"/>
                </a:solidFill>
              </a:rPr>
              <a:t> </a:t>
            </a:r>
            <a:r>
              <a:rPr lang="en-GB" sz="1600" kern="0" dirty="0" err="1">
                <a:solidFill>
                  <a:srgbClr val="2B2823"/>
                </a:solidFill>
              </a:rPr>
              <a:t>türü</a:t>
            </a:r>
            <a:r>
              <a:rPr lang="en-GB" sz="1600" kern="0" dirty="0">
                <a:solidFill>
                  <a:srgbClr val="2B2823"/>
                </a:solidFill>
              </a:rPr>
              <a:t> </a:t>
            </a:r>
            <a:r>
              <a:rPr lang="en-GB" sz="1600" kern="0" dirty="0" err="1">
                <a:solidFill>
                  <a:srgbClr val="2B2823"/>
                </a:solidFill>
              </a:rPr>
              <a:t>ortadan</a:t>
            </a:r>
            <a:r>
              <a:rPr lang="en-GB" sz="1600" kern="0" dirty="0">
                <a:solidFill>
                  <a:srgbClr val="2B2823"/>
                </a:solidFill>
              </a:rPr>
              <a:t> </a:t>
            </a:r>
            <a:r>
              <a:rPr lang="en-GB" sz="1600" kern="0" dirty="0" err="1">
                <a:solidFill>
                  <a:srgbClr val="2B2823"/>
                </a:solidFill>
              </a:rPr>
              <a:t>kaldırır</a:t>
            </a:r>
            <a:r>
              <a:rPr lang="en-GB" sz="1600" kern="0" dirty="0">
                <a:solidFill>
                  <a:srgbClr val="2B2823"/>
                </a:solidFill>
              </a:rPr>
              <a:t>. </a:t>
            </a: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tr-TR" sz="1600" kern="0" dirty="0">
              <a:solidFill>
                <a:srgbClr val="2B2823"/>
              </a:solidFill>
            </a:endParaRPr>
          </a:p>
          <a:p>
            <a:pPr marL="609585" indent="-406390" defTabSz="1219170">
              <a:buClr>
                <a:srgbClr val="2B2823"/>
              </a:buClr>
            </a:pPr>
            <a:endParaRPr lang="en-GB" sz="1600" kern="0" dirty="0">
              <a:solidFill>
                <a:srgbClr val="2B2823"/>
              </a:solidFill>
            </a:endParaRPr>
          </a:p>
          <a:p>
            <a:pPr marL="609585" indent="-406390" defTabSz="1219170">
              <a:buClr>
                <a:srgbClr val="2B2823"/>
              </a:buClr>
            </a:pPr>
            <a:r>
              <a:rPr lang="en-GB" sz="1600" kern="0" dirty="0" err="1">
                <a:solidFill>
                  <a:srgbClr val="2B2823"/>
                </a:solidFill>
              </a:rPr>
              <a:t>Karnivor</a:t>
            </a:r>
            <a:r>
              <a:rPr lang="en-GB" sz="1600" kern="0" dirty="0">
                <a:solidFill>
                  <a:srgbClr val="2B2823"/>
                </a:solidFill>
              </a:rPr>
              <a:t> </a:t>
            </a:r>
            <a:r>
              <a:rPr lang="en-GB" sz="1600" kern="0" dirty="0" err="1">
                <a:solidFill>
                  <a:srgbClr val="2B2823"/>
                </a:solidFill>
              </a:rPr>
              <a:t>evcil</a:t>
            </a:r>
            <a:r>
              <a:rPr lang="en-GB" sz="1600" kern="0" dirty="0">
                <a:solidFill>
                  <a:srgbClr val="2B2823"/>
                </a:solidFill>
              </a:rPr>
              <a:t> </a:t>
            </a:r>
            <a:r>
              <a:rPr lang="en-GB" sz="1600" kern="0" dirty="0" err="1">
                <a:solidFill>
                  <a:srgbClr val="2B2823"/>
                </a:solidFill>
              </a:rPr>
              <a:t>hayvanlar</a:t>
            </a:r>
            <a:r>
              <a:rPr lang="en-GB" sz="1600" kern="0" dirty="0">
                <a:solidFill>
                  <a:srgbClr val="2B2823"/>
                </a:solidFill>
              </a:rPr>
              <a:t>, </a:t>
            </a:r>
            <a:r>
              <a:rPr lang="en-GB" sz="1600" kern="0" dirty="0" err="1">
                <a:solidFill>
                  <a:srgbClr val="2B2823"/>
                </a:solidFill>
              </a:rPr>
              <a:t>çoğu</a:t>
            </a:r>
            <a:r>
              <a:rPr lang="en-GB" sz="1600" kern="0" dirty="0">
                <a:solidFill>
                  <a:srgbClr val="2B2823"/>
                </a:solidFill>
              </a:rPr>
              <a:t> </a:t>
            </a:r>
            <a:r>
              <a:rPr lang="en-GB" sz="1600" kern="0" dirty="0" err="1">
                <a:solidFill>
                  <a:srgbClr val="2B2823"/>
                </a:solidFill>
              </a:rPr>
              <a:t>kez</a:t>
            </a:r>
            <a:r>
              <a:rPr lang="en-GB" sz="1600" kern="0" dirty="0">
                <a:solidFill>
                  <a:srgbClr val="2B2823"/>
                </a:solidFill>
              </a:rPr>
              <a:t> </a:t>
            </a:r>
            <a:r>
              <a:rPr lang="en-GB" sz="1600" kern="0" dirty="0" err="1">
                <a:solidFill>
                  <a:srgbClr val="2B2823"/>
                </a:solidFill>
              </a:rPr>
              <a:t>yörekent</a:t>
            </a:r>
            <a:r>
              <a:rPr lang="en-GB" sz="1600" kern="0" dirty="0">
                <a:solidFill>
                  <a:srgbClr val="2B2823"/>
                </a:solidFill>
              </a:rPr>
              <a:t> </a:t>
            </a:r>
            <a:r>
              <a:rPr lang="en-GB" sz="1600" kern="0" dirty="0" err="1">
                <a:solidFill>
                  <a:srgbClr val="2B2823"/>
                </a:solidFill>
              </a:rPr>
              <a:t>bölgelerde</a:t>
            </a:r>
            <a:r>
              <a:rPr lang="en-GB" sz="1600" kern="0" dirty="0">
                <a:solidFill>
                  <a:srgbClr val="2B2823"/>
                </a:solidFill>
              </a:rPr>
              <a:t> </a:t>
            </a:r>
            <a:r>
              <a:rPr lang="en-GB" sz="1600" kern="0" dirty="0" err="1">
                <a:solidFill>
                  <a:srgbClr val="2B2823"/>
                </a:solidFill>
              </a:rPr>
              <a:t>çakallar</a:t>
            </a:r>
            <a:r>
              <a:rPr lang="en-GB" sz="1600" kern="0" dirty="0">
                <a:solidFill>
                  <a:srgbClr val="2B2823"/>
                </a:solidFill>
              </a:rPr>
              <a:t> </a:t>
            </a:r>
            <a:r>
              <a:rPr lang="en-GB" sz="1600" kern="0" dirty="0" err="1">
                <a:solidFill>
                  <a:srgbClr val="2B2823"/>
                </a:solidFill>
              </a:rPr>
              <a:t>ve</a:t>
            </a:r>
            <a:r>
              <a:rPr lang="en-GB" sz="1600" kern="0" dirty="0">
                <a:solidFill>
                  <a:srgbClr val="2B2823"/>
                </a:solidFill>
              </a:rPr>
              <a:t> </a:t>
            </a:r>
            <a:r>
              <a:rPr lang="en-GB" sz="1600" kern="0" dirty="0" err="1">
                <a:solidFill>
                  <a:srgbClr val="2B2823"/>
                </a:solidFill>
              </a:rPr>
              <a:t>dağ</a:t>
            </a:r>
            <a:r>
              <a:rPr lang="en-GB" sz="1600" kern="0" dirty="0">
                <a:solidFill>
                  <a:srgbClr val="2B2823"/>
                </a:solidFill>
              </a:rPr>
              <a:t> </a:t>
            </a:r>
            <a:r>
              <a:rPr lang="en-GB" sz="1600" kern="0" dirty="0" err="1">
                <a:solidFill>
                  <a:srgbClr val="2B2823"/>
                </a:solidFill>
              </a:rPr>
              <a:t>aslanları</a:t>
            </a:r>
            <a:r>
              <a:rPr lang="en-GB" sz="1600" kern="0" dirty="0">
                <a:solidFill>
                  <a:srgbClr val="2B2823"/>
                </a:solidFill>
              </a:rPr>
              <a:t> </a:t>
            </a:r>
            <a:r>
              <a:rPr lang="en-GB" sz="1600" kern="0" dirty="0" err="1">
                <a:solidFill>
                  <a:srgbClr val="2B2823"/>
                </a:solidFill>
              </a:rPr>
              <a:t>gibi</a:t>
            </a:r>
            <a:r>
              <a:rPr lang="en-GB" sz="1600" kern="0" dirty="0">
                <a:solidFill>
                  <a:srgbClr val="2B2823"/>
                </a:solidFill>
              </a:rPr>
              <a:t> </a:t>
            </a:r>
            <a:r>
              <a:rPr lang="en-GB" sz="1600" kern="0" dirty="0" err="1">
                <a:solidFill>
                  <a:srgbClr val="2B2823"/>
                </a:solidFill>
              </a:rPr>
              <a:t>yabani</a:t>
            </a:r>
            <a:r>
              <a:rPr lang="en-GB" sz="1600" kern="0" dirty="0">
                <a:solidFill>
                  <a:srgbClr val="2B2823"/>
                </a:solidFill>
              </a:rPr>
              <a:t> </a:t>
            </a:r>
            <a:r>
              <a:rPr lang="en-GB" sz="1600" kern="0" dirty="0" err="1">
                <a:solidFill>
                  <a:srgbClr val="2B2823"/>
                </a:solidFill>
              </a:rPr>
              <a:t>karnivorların</a:t>
            </a:r>
            <a:r>
              <a:rPr lang="en-GB" sz="1600" kern="0" dirty="0">
                <a:solidFill>
                  <a:srgbClr val="2B2823"/>
                </a:solidFill>
              </a:rPr>
              <a:t> </a:t>
            </a:r>
            <a:r>
              <a:rPr lang="en-GB" sz="1600" kern="0" dirty="0" err="1">
                <a:solidFill>
                  <a:srgbClr val="2B2823"/>
                </a:solidFill>
              </a:rPr>
              <a:t>kurbanı</a:t>
            </a:r>
            <a:r>
              <a:rPr lang="en-GB" sz="1600" kern="0" dirty="0">
                <a:solidFill>
                  <a:srgbClr val="2B2823"/>
                </a:solidFill>
              </a:rPr>
              <a:t> </a:t>
            </a:r>
            <a:r>
              <a:rPr lang="en-GB" sz="1600" kern="0" dirty="0" err="1">
                <a:solidFill>
                  <a:srgbClr val="2B2823"/>
                </a:solidFill>
              </a:rPr>
              <a:t>olurlar</a:t>
            </a:r>
            <a:r>
              <a:rPr lang="en-GB" sz="1600" kern="0" dirty="0">
                <a:solidFill>
                  <a:srgbClr val="2B2823"/>
                </a:solidFill>
              </a:rPr>
              <a:t>; </a:t>
            </a:r>
            <a:r>
              <a:rPr lang="en-GB" sz="1600" kern="0" dirty="0" err="1">
                <a:solidFill>
                  <a:srgbClr val="2B2823"/>
                </a:solidFill>
              </a:rPr>
              <a:t>bu</a:t>
            </a:r>
            <a:r>
              <a:rPr lang="en-GB" sz="1600" kern="0" dirty="0">
                <a:solidFill>
                  <a:srgbClr val="2B2823"/>
                </a:solidFill>
              </a:rPr>
              <a:t> </a:t>
            </a:r>
            <a:r>
              <a:rPr lang="en-GB" sz="1600" kern="0" dirty="0" err="1">
                <a:solidFill>
                  <a:srgbClr val="2B2823"/>
                </a:solidFill>
              </a:rPr>
              <a:t>evcil</a:t>
            </a:r>
            <a:r>
              <a:rPr lang="en-GB" sz="1600" kern="0" dirty="0">
                <a:solidFill>
                  <a:srgbClr val="2B2823"/>
                </a:solidFill>
              </a:rPr>
              <a:t> </a:t>
            </a:r>
            <a:r>
              <a:rPr lang="en-GB" sz="1600" kern="0" dirty="0" err="1">
                <a:solidFill>
                  <a:srgbClr val="2B2823"/>
                </a:solidFill>
              </a:rPr>
              <a:t>hayvanlar</a:t>
            </a:r>
            <a:r>
              <a:rPr lang="en-GB" sz="1600" kern="0" dirty="0">
                <a:solidFill>
                  <a:srgbClr val="2B2823"/>
                </a:solidFill>
              </a:rPr>
              <a:t> </a:t>
            </a:r>
            <a:r>
              <a:rPr lang="en-GB" sz="1600" kern="0" dirty="0" err="1">
                <a:solidFill>
                  <a:srgbClr val="2B2823"/>
                </a:solidFill>
              </a:rPr>
              <a:t>evcilleşme</a:t>
            </a:r>
            <a:r>
              <a:rPr lang="en-GB" sz="1600" kern="0" dirty="0">
                <a:solidFill>
                  <a:srgbClr val="2B2823"/>
                </a:solidFill>
              </a:rPr>
              <a:t> </a:t>
            </a:r>
            <a:r>
              <a:rPr lang="en-GB" sz="1600" kern="0" dirty="0" err="1">
                <a:solidFill>
                  <a:srgbClr val="2B2823"/>
                </a:solidFill>
              </a:rPr>
              <a:t>sürecinde</a:t>
            </a:r>
            <a:r>
              <a:rPr lang="en-GB" sz="1600" kern="0" dirty="0">
                <a:solidFill>
                  <a:srgbClr val="2B2823"/>
                </a:solidFill>
              </a:rPr>
              <a:t> </a:t>
            </a:r>
            <a:r>
              <a:rPr lang="en-GB" sz="1600" kern="0" dirty="0" err="1">
                <a:solidFill>
                  <a:srgbClr val="2B2823"/>
                </a:solidFill>
              </a:rPr>
              <a:t>kendi</a:t>
            </a:r>
            <a:r>
              <a:rPr lang="en-GB" sz="1600" kern="0" dirty="0">
                <a:solidFill>
                  <a:srgbClr val="2B2823"/>
                </a:solidFill>
              </a:rPr>
              <a:t> </a:t>
            </a:r>
            <a:r>
              <a:rPr lang="en-GB" sz="1600" kern="0" dirty="0" err="1">
                <a:solidFill>
                  <a:srgbClr val="2B2823"/>
                </a:solidFill>
              </a:rPr>
              <a:t>öz</a:t>
            </a:r>
            <a:r>
              <a:rPr lang="en-GB" sz="1600" kern="0" dirty="0">
                <a:solidFill>
                  <a:srgbClr val="2B2823"/>
                </a:solidFill>
              </a:rPr>
              <a:t> </a:t>
            </a:r>
            <a:r>
              <a:rPr lang="en-GB" sz="1600" kern="0" dirty="0" err="1">
                <a:solidFill>
                  <a:srgbClr val="2B2823"/>
                </a:solidFill>
              </a:rPr>
              <a:t>savunma</a:t>
            </a:r>
            <a:r>
              <a:rPr lang="en-GB" sz="1600" kern="0" dirty="0">
                <a:solidFill>
                  <a:srgbClr val="2B2823"/>
                </a:solidFill>
              </a:rPr>
              <a:t> </a:t>
            </a:r>
            <a:r>
              <a:rPr lang="en-GB" sz="1600" kern="0" dirty="0" err="1">
                <a:solidFill>
                  <a:srgbClr val="2B2823"/>
                </a:solidFill>
              </a:rPr>
              <a:t>yeteneğinin</a:t>
            </a:r>
            <a:r>
              <a:rPr lang="en-GB" sz="1600" kern="0" dirty="0">
                <a:solidFill>
                  <a:srgbClr val="2B2823"/>
                </a:solidFill>
              </a:rPr>
              <a:t> </a:t>
            </a:r>
            <a:r>
              <a:rPr lang="en-GB" sz="1600" kern="0" dirty="0" err="1">
                <a:solidFill>
                  <a:srgbClr val="2B2823"/>
                </a:solidFill>
              </a:rPr>
              <a:t>çoğunu</a:t>
            </a:r>
            <a:r>
              <a:rPr lang="en-GB" sz="1600" kern="0" dirty="0">
                <a:solidFill>
                  <a:srgbClr val="2B2823"/>
                </a:solidFill>
              </a:rPr>
              <a:t> </a:t>
            </a:r>
            <a:r>
              <a:rPr lang="en-GB" sz="1600" kern="0" dirty="0" err="1">
                <a:solidFill>
                  <a:srgbClr val="2B2823"/>
                </a:solidFill>
              </a:rPr>
              <a:t>kaybettiğinden</a:t>
            </a:r>
            <a:r>
              <a:rPr lang="en-GB" sz="1600" kern="0" dirty="0">
                <a:solidFill>
                  <a:srgbClr val="2B2823"/>
                </a:solidFill>
              </a:rPr>
              <a:t> </a:t>
            </a:r>
            <a:r>
              <a:rPr lang="en-GB" sz="1600" kern="0" dirty="0" err="1">
                <a:solidFill>
                  <a:srgbClr val="2B2823"/>
                </a:solidFill>
              </a:rPr>
              <a:t>dolayı</a:t>
            </a:r>
            <a:r>
              <a:rPr lang="en-GB" sz="1600" kern="0" dirty="0">
                <a:solidFill>
                  <a:srgbClr val="2B2823"/>
                </a:solidFill>
              </a:rPr>
              <a:t> </a:t>
            </a:r>
            <a:r>
              <a:rPr lang="en-GB" sz="1600" kern="0" dirty="0" err="1">
                <a:solidFill>
                  <a:srgbClr val="2B2823"/>
                </a:solidFill>
              </a:rPr>
              <a:t>özellikle</a:t>
            </a:r>
            <a:r>
              <a:rPr lang="en-GB" sz="1600" kern="0" dirty="0">
                <a:solidFill>
                  <a:srgbClr val="2B2823"/>
                </a:solidFill>
              </a:rPr>
              <a:t> </a:t>
            </a:r>
            <a:r>
              <a:rPr lang="en-GB" sz="1600" kern="0" dirty="0" err="1">
                <a:solidFill>
                  <a:srgbClr val="2B2823"/>
                </a:solidFill>
              </a:rPr>
              <a:t>savunmasızdır</a:t>
            </a:r>
            <a:r>
              <a:rPr lang="en-GB" sz="1600" kern="0" dirty="0">
                <a:solidFill>
                  <a:srgbClr val="2B2823"/>
                </a:solidFill>
              </a:rPr>
              <a:t>.</a:t>
            </a:r>
          </a:p>
          <a:p>
            <a:pPr marL="609585" indent="-406390" defTabSz="1219170">
              <a:buClr>
                <a:srgbClr val="2B2823"/>
              </a:buClr>
            </a:pPr>
            <a:r>
              <a:rPr lang="en-GB" sz="1600" kern="0" dirty="0" err="1">
                <a:solidFill>
                  <a:srgbClr val="2B2823"/>
                </a:solidFill>
              </a:rPr>
              <a:t>Afrika</a:t>
            </a:r>
            <a:r>
              <a:rPr lang="en-GB" sz="1600" kern="0" dirty="0">
                <a:solidFill>
                  <a:srgbClr val="2B2823"/>
                </a:solidFill>
              </a:rPr>
              <a:t> </a:t>
            </a:r>
            <a:r>
              <a:rPr lang="en-GB" sz="1600" kern="0" dirty="0" err="1">
                <a:solidFill>
                  <a:srgbClr val="2B2823"/>
                </a:solidFill>
              </a:rPr>
              <a:t>çitalar</a:t>
            </a:r>
            <a:r>
              <a:rPr lang="en-GB" sz="1600" kern="0" dirty="0">
                <a:solidFill>
                  <a:srgbClr val="2B2823"/>
                </a:solidFill>
              </a:rPr>
              <a:t>, </a:t>
            </a:r>
            <a:r>
              <a:rPr lang="en-GB" sz="1600" kern="0" dirty="0" err="1">
                <a:solidFill>
                  <a:srgbClr val="2B2823"/>
                </a:solidFill>
              </a:rPr>
              <a:t>sırtlanlar</a:t>
            </a:r>
            <a:r>
              <a:rPr lang="en-GB" sz="1600" kern="0" dirty="0">
                <a:solidFill>
                  <a:srgbClr val="2B2823"/>
                </a:solidFill>
              </a:rPr>
              <a:t> </a:t>
            </a:r>
            <a:r>
              <a:rPr lang="en-GB" sz="1600" kern="0" dirty="0" err="1">
                <a:solidFill>
                  <a:srgbClr val="2B2823"/>
                </a:solidFill>
              </a:rPr>
              <a:t>ve</a:t>
            </a:r>
            <a:r>
              <a:rPr lang="en-GB" sz="1600" kern="0" dirty="0">
                <a:solidFill>
                  <a:srgbClr val="2B2823"/>
                </a:solidFill>
              </a:rPr>
              <a:t> </a:t>
            </a:r>
            <a:r>
              <a:rPr lang="en-GB" sz="1600" kern="0" dirty="0" err="1">
                <a:solidFill>
                  <a:srgbClr val="2B2823"/>
                </a:solidFill>
              </a:rPr>
              <a:t>aslanlar</a:t>
            </a:r>
            <a:r>
              <a:rPr lang="en-GB" sz="1600" kern="0" dirty="0">
                <a:solidFill>
                  <a:srgbClr val="2B2823"/>
                </a:solidFill>
              </a:rPr>
              <a:t> </a:t>
            </a:r>
            <a:r>
              <a:rPr lang="en-GB" sz="1600" kern="0" dirty="0" err="1">
                <a:solidFill>
                  <a:srgbClr val="2B2823"/>
                </a:solidFill>
              </a:rPr>
              <a:t>tarafından</a:t>
            </a:r>
            <a:r>
              <a:rPr lang="en-GB" sz="1600" kern="0" dirty="0">
                <a:solidFill>
                  <a:srgbClr val="2B2823"/>
                </a:solidFill>
              </a:rPr>
              <a:t> </a:t>
            </a:r>
            <a:r>
              <a:rPr lang="en-GB" sz="1600" kern="0" dirty="0" err="1">
                <a:solidFill>
                  <a:srgbClr val="2B2823"/>
                </a:solidFill>
              </a:rPr>
              <a:t>avlanmanın</a:t>
            </a:r>
            <a:r>
              <a:rPr lang="en-GB" sz="1600" kern="0" dirty="0">
                <a:solidFill>
                  <a:srgbClr val="2B2823"/>
                </a:solidFill>
              </a:rPr>
              <a:t> </a:t>
            </a:r>
            <a:r>
              <a:rPr lang="en-GB" sz="1600" kern="0" dirty="0" err="1">
                <a:solidFill>
                  <a:srgbClr val="2B2823"/>
                </a:solidFill>
              </a:rPr>
              <a:t>hedefidir</a:t>
            </a:r>
            <a:r>
              <a:rPr lang="en-GB" sz="1600" kern="0" dirty="0">
                <a:solidFill>
                  <a:srgbClr val="2B2823"/>
                </a:solidFill>
              </a:rPr>
              <a:t>. Bu da </a:t>
            </a:r>
            <a:r>
              <a:rPr lang="en-GB" sz="1600" kern="0" dirty="0" err="1">
                <a:solidFill>
                  <a:srgbClr val="2B2823"/>
                </a:solidFill>
              </a:rPr>
              <a:t>çita</a:t>
            </a:r>
            <a:r>
              <a:rPr lang="en-GB" sz="1600" kern="0" dirty="0">
                <a:solidFill>
                  <a:srgbClr val="2B2823"/>
                </a:solidFill>
              </a:rPr>
              <a:t> </a:t>
            </a:r>
            <a:r>
              <a:rPr lang="en-GB" sz="1600" kern="0" dirty="0" err="1">
                <a:solidFill>
                  <a:srgbClr val="2B2823"/>
                </a:solidFill>
              </a:rPr>
              <a:t>popülasyonunu</a:t>
            </a:r>
            <a:r>
              <a:rPr lang="en-GB" sz="1600" kern="0" dirty="0">
                <a:solidFill>
                  <a:srgbClr val="2B2823"/>
                </a:solidFill>
              </a:rPr>
              <a:t> </a:t>
            </a:r>
            <a:r>
              <a:rPr lang="en-GB" sz="1600" kern="0" dirty="0" err="1">
                <a:solidFill>
                  <a:srgbClr val="2B2823"/>
                </a:solidFill>
              </a:rPr>
              <a:t>istikrarsız</a:t>
            </a:r>
            <a:r>
              <a:rPr lang="en-GB" sz="1600" kern="0" dirty="0">
                <a:solidFill>
                  <a:srgbClr val="2B2823"/>
                </a:solidFill>
              </a:rPr>
              <a:t> </a:t>
            </a:r>
            <a:r>
              <a:rPr lang="en-GB" sz="1600" kern="0" dirty="0" err="1">
                <a:solidFill>
                  <a:srgbClr val="2B2823"/>
                </a:solidFill>
              </a:rPr>
              <a:t>kılar</a:t>
            </a:r>
            <a:r>
              <a:rPr lang="en-GB" sz="1600" kern="0" dirty="0">
                <a:solidFill>
                  <a:srgbClr val="2B2823"/>
                </a:solidFill>
              </a:rPr>
              <a:t>.</a:t>
            </a:r>
          </a:p>
          <a:p>
            <a:pPr marL="609585" indent="-406390" defTabSz="1219170">
              <a:buClr>
                <a:srgbClr val="2B2823"/>
              </a:buClr>
            </a:pPr>
            <a:r>
              <a:rPr lang="en-GB" sz="1600" kern="0" dirty="0" err="1">
                <a:solidFill>
                  <a:srgbClr val="2B2823"/>
                </a:solidFill>
              </a:rPr>
              <a:t>Bir</a:t>
            </a:r>
            <a:r>
              <a:rPr lang="en-GB" sz="1600" kern="0" dirty="0">
                <a:solidFill>
                  <a:srgbClr val="2B2823"/>
                </a:solidFill>
              </a:rPr>
              <a:t> </a:t>
            </a:r>
            <a:r>
              <a:rPr lang="en-GB" sz="1600" kern="0" dirty="0" err="1">
                <a:solidFill>
                  <a:srgbClr val="2B2823"/>
                </a:solidFill>
              </a:rPr>
              <a:t>başka</a:t>
            </a:r>
            <a:r>
              <a:rPr lang="en-GB" sz="1600" kern="0" dirty="0">
                <a:solidFill>
                  <a:srgbClr val="2B2823"/>
                </a:solidFill>
              </a:rPr>
              <a:t> </a:t>
            </a:r>
            <a:r>
              <a:rPr lang="en-GB" sz="1600" kern="0" dirty="0" err="1">
                <a:solidFill>
                  <a:srgbClr val="2B2823"/>
                </a:solidFill>
              </a:rPr>
              <a:t>örnek</a:t>
            </a:r>
            <a:r>
              <a:rPr lang="en-GB" sz="1600" kern="0" dirty="0">
                <a:solidFill>
                  <a:srgbClr val="2B2823"/>
                </a:solidFill>
              </a:rPr>
              <a:t> Yellowstone </a:t>
            </a:r>
            <a:r>
              <a:rPr lang="en-GB" sz="1600" kern="0" dirty="0" err="1">
                <a:solidFill>
                  <a:srgbClr val="2B2823"/>
                </a:solidFill>
              </a:rPr>
              <a:t>ekosistemi</a:t>
            </a:r>
            <a:r>
              <a:rPr lang="en-GB" sz="1600" kern="0" dirty="0">
                <a:solidFill>
                  <a:srgbClr val="2B2823"/>
                </a:solidFill>
              </a:rPr>
              <a:t>* (</a:t>
            </a:r>
            <a:r>
              <a:rPr lang="en-GB" sz="1600" kern="0" dirty="0" err="1">
                <a:solidFill>
                  <a:srgbClr val="2B2823"/>
                </a:solidFill>
              </a:rPr>
              <a:t>Çakal-kurt</a:t>
            </a:r>
            <a:r>
              <a:rPr lang="en-GB" sz="1600" kern="0" dirty="0">
                <a:solidFill>
                  <a:srgbClr val="2B2823"/>
                </a:solidFill>
              </a:rPr>
              <a:t> </a:t>
            </a:r>
            <a:r>
              <a:rPr lang="en-GB" sz="1600" kern="0" dirty="0" err="1">
                <a:solidFill>
                  <a:srgbClr val="2B2823"/>
                </a:solidFill>
              </a:rPr>
              <a:t>çatışması</a:t>
            </a:r>
            <a:r>
              <a:rPr lang="en-GB" sz="1600" kern="0" dirty="0">
                <a:solidFill>
                  <a:srgbClr val="2B2823"/>
                </a:solidFill>
              </a:rPr>
              <a:t>)</a:t>
            </a:r>
          </a:p>
        </p:txBody>
      </p:sp>
      <p:pic>
        <p:nvPicPr>
          <p:cNvPr id="6" name="Resim 5">
            <a:extLst>
              <a:ext uri="{FF2B5EF4-FFF2-40B4-BE49-F238E27FC236}">
                <a16:creationId xmlns:a16="http://schemas.microsoft.com/office/drawing/2014/main" id="{B869A320-FEF5-E95B-0EC0-0DBB8598B2B3}"/>
              </a:ext>
            </a:extLst>
          </p:cNvPr>
          <p:cNvPicPr>
            <a:picLocks noChangeAspect="1"/>
          </p:cNvPicPr>
          <p:nvPr/>
        </p:nvPicPr>
        <p:blipFill>
          <a:blip r:embed="rId3"/>
          <a:stretch>
            <a:fillRect/>
          </a:stretch>
        </p:blipFill>
        <p:spPr>
          <a:xfrm>
            <a:off x="3747149" y="2303844"/>
            <a:ext cx="4315304" cy="2250312"/>
          </a:xfrm>
          <a:prstGeom prst="rect">
            <a:avLst/>
          </a:prstGeom>
        </p:spPr>
      </p:pic>
    </p:spTree>
    <p:extLst>
      <p:ext uri="{BB962C8B-B14F-4D97-AF65-F5344CB8AC3E}">
        <p14:creationId xmlns:p14="http://schemas.microsoft.com/office/powerpoint/2010/main" val="409555894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7" name="Picture 4">
            <a:extLst>
              <a:ext uri="{FF2B5EF4-FFF2-40B4-BE49-F238E27FC236}">
                <a16:creationId xmlns:a16="http://schemas.microsoft.com/office/drawing/2014/main" id="{865EFCB2-2A6B-4BE2-9077-72569A416CD8}"/>
              </a:ext>
            </a:extLst>
          </p:cNvPr>
          <p:cNvPicPr>
            <a:picLocks noChangeAspect="1" noChangeArrowheads="1"/>
          </p:cNvPicPr>
          <p:nvPr/>
        </p:nvPicPr>
        <p:blipFill>
          <a:blip r:embed="rId3"/>
          <a:srcRect/>
          <a:stretch>
            <a:fillRect/>
          </a:stretch>
        </p:blipFill>
        <p:spPr bwMode="auto">
          <a:xfrm>
            <a:off x="5797461" y="441231"/>
            <a:ext cx="5150095" cy="6504853"/>
          </a:xfrm>
          <a:prstGeom prst="rect">
            <a:avLst/>
          </a:prstGeom>
          <a:noFill/>
          <a:ln w="9525">
            <a:noFill/>
            <a:miter lim="800000"/>
            <a:headEnd/>
            <a:tailEnd/>
          </a:ln>
          <a:effectLst>
            <a:softEdge rad="63500"/>
          </a:effectLst>
        </p:spPr>
      </p:pic>
      <p:pic>
        <p:nvPicPr>
          <p:cNvPr id="6" name="Picture 3">
            <a:extLst>
              <a:ext uri="{FF2B5EF4-FFF2-40B4-BE49-F238E27FC236}">
                <a16:creationId xmlns:a16="http://schemas.microsoft.com/office/drawing/2014/main" id="{B2B1EDF7-847E-486C-BD2D-1CE4079C1B63}"/>
              </a:ext>
            </a:extLst>
          </p:cNvPr>
          <p:cNvPicPr>
            <a:picLocks noChangeAspect="1" noChangeArrowheads="1"/>
          </p:cNvPicPr>
          <p:nvPr/>
        </p:nvPicPr>
        <p:blipFill>
          <a:blip r:embed="rId4"/>
          <a:srcRect/>
          <a:stretch>
            <a:fillRect/>
          </a:stretch>
        </p:blipFill>
        <p:spPr bwMode="auto">
          <a:xfrm>
            <a:off x="972924" y="441231"/>
            <a:ext cx="4824536" cy="5857892"/>
          </a:xfrm>
          <a:prstGeom prst="rect">
            <a:avLst/>
          </a:prstGeom>
          <a:noFill/>
          <a:ln w="9525">
            <a:noFill/>
            <a:miter lim="800000"/>
            <a:headEnd/>
            <a:tailEnd/>
          </a:ln>
          <a:effectLst>
            <a:softEdge rad="63500"/>
          </a:effectLst>
        </p:spPr>
      </p:pic>
    </p:spTree>
    <p:extLst>
      <p:ext uri="{BB962C8B-B14F-4D97-AF65-F5344CB8AC3E}">
        <p14:creationId xmlns:p14="http://schemas.microsoft.com/office/powerpoint/2010/main" val="27016067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5" name="Resim 4"/>
          <p:cNvPicPr>
            <a:picLocks noChangeAspect="1"/>
          </p:cNvPicPr>
          <p:nvPr/>
        </p:nvPicPr>
        <p:blipFill>
          <a:blip r:embed="rId3"/>
          <a:stretch>
            <a:fillRect/>
          </a:stretch>
        </p:blipFill>
        <p:spPr>
          <a:xfrm>
            <a:off x="1487649" y="1398167"/>
            <a:ext cx="4300828" cy="5571184"/>
          </a:xfrm>
          <a:prstGeom prst="rect">
            <a:avLst/>
          </a:prstGeom>
          <a:effectLst>
            <a:softEdge rad="127000"/>
          </a:effectLst>
        </p:spPr>
      </p:pic>
      <p:pic>
        <p:nvPicPr>
          <p:cNvPr id="1617" name="Picture 4">
            <a:extLst>
              <a:ext uri="{FF2B5EF4-FFF2-40B4-BE49-F238E27FC236}">
                <a16:creationId xmlns:a16="http://schemas.microsoft.com/office/drawing/2014/main" id="{3E1CBB24-9073-4774-8119-2E18CBBE0804}"/>
              </a:ext>
            </a:extLst>
          </p:cNvPr>
          <p:cNvPicPr>
            <a:picLocks noChangeAspect="1" noChangeArrowheads="1"/>
          </p:cNvPicPr>
          <p:nvPr/>
        </p:nvPicPr>
        <p:blipFill>
          <a:blip r:embed="rId4"/>
          <a:srcRect/>
          <a:stretch>
            <a:fillRect/>
          </a:stretch>
        </p:blipFill>
        <p:spPr bwMode="auto">
          <a:xfrm>
            <a:off x="8189846" y="1398167"/>
            <a:ext cx="2035212" cy="3929091"/>
          </a:xfrm>
          <a:prstGeom prst="rect">
            <a:avLst/>
          </a:prstGeom>
          <a:noFill/>
          <a:ln w="9525">
            <a:noFill/>
            <a:miter lim="800000"/>
            <a:headEnd/>
            <a:tailEnd/>
          </a:ln>
          <a:effectLst/>
        </p:spPr>
      </p:pic>
    </p:spTree>
    <p:extLst>
      <p:ext uri="{BB962C8B-B14F-4D97-AF65-F5344CB8AC3E}">
        <p14:creationId xmlns:p14="http://schemas.microsoft.com/office/powerpoint/2010/main" val="374780864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4" name="Title 1">
            <a:extLst>
              <a:ext uri="{FF2B5EF4-FFF2-40B4-BE49-F238E27FC236}">
                <a16:creationId xmlns:a16="http://schemas.microsoft.com/office/drawing/2014/main" id="{3B851FFB-D44A-479A-AA15-84D2000FCA55}"/>
              </a:ext>
            </a:extLst>
          </p:cNvPr>
          <p:cNvSpPr>
            <a:spLocks noGrp="1"/>
          </p:cNvSpPr>
          <p:nvPr>
            <p:ph type="title"/>
          </p:nvPr>
        </p:nvSpPr>
        <p:spPr>
          <a:xfrm>
            <a:off x="3988351" y="607953"/>
            <a:ext cx="3211831" cy="763600"/>
          </a:xfrm>
        </p:spPr>
        <p:txBody>
          <a:bodyPr/>
          <a:lstStyle/>
          <a:p>
            <a:r>
              <a:rPr lang="en-GB" dirty="0"/>
              <a:t>OMNİVORLUK</a:t>
            </a:r>
          </a:p>
        </p:txBody>
      </p:sp>
      <p:sp>
        <p:nvSpPr>
          <p:cNvPr id="5" name="Content Placeholder 2">
            <a:extLst>
              <a:ext uri="{FF2B5EF4-FFF2-40B4-BE49-F238E27FC236}">
                <a16:creationId xmlns:a16="http://schemas.microsoft.com/office/drawing/2014/main" id="{DC133C1A-9307-4D67-988F-82742B6C64ED}"/>
              </a:ext>
            </a:extLst>
          </p:cNvPr>
          <p:cNvSpPr txBox="1">
            <a:spLocks/>
          </p:cNvSpPr>
          <p:nvPr/>
        </p:nvSpPr>
        <p:spPr>
          <a:xfrm>
            <a:off x="891389" y="1920311"/>
            <a:ext cx="3605848" cy="45552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GB" sz="1600" kern="0" dirty="0">
                <a:solidFill>
                  <a:srgbClr val="2B2823"/>
                </a:solidFill>
              </a:rPr>
              <a:t>Hem </a:t>
            </a:r>
            <a:r>
              <a:rPr lang="en-GB" sz="1600" kern="0" dirty="0" err="1">
                <a:solidFill>
                  <a:srgbClr val="2B2823"/>
                </a:solidFill>
              </a:rPr>
              <a:t>hayvan</a:t>
            </a:r>
            <a:r>
              <a:rPr lang="en-GB" sz="1600" kern="0" dirty="0">
                <a:solidFill>
                  <a:srgbClr val="2B2823"/>
                </a:solidFill>
              </a:rPr>
              <a:t> hem de </a:t>
            </a:r>
            <a:r>
              <a:rPr lang="en-GB" sz="1600" kern="0" dirty="0" err="1">
                <a:solidFill>
                  <a:srgbClr val="2B2823"/>
                </a:solidFill>
              </a:rPr>
              <a:t>bitki</a:t>
            </a:r>
            <a:r>
              <a:rPr lang="en-GB" sz="1600" kern="0" dirty="0">
                <a:solidFill>
                  <a:srgbClr val="2B2823"/>
                </a:solidFill>
              </a:rPr>
              <a:t> </a:t>
            </a:r>
            <a:r>
              <a:rPr lang="en-GB" sz="1600" kern="0" dirty="0" err="1">
                <a:solidFill>
                  <a:srgbClr val="2B2823"/>
                </a:solidFill>
              </a:rPr>
              <a:t>dokularının</a:t>
            </a:r>
            <a:r>
              <a:rPr lang="en-GB" sz="1600" kern="0" dirty="0">
                <a:solidFill>
                  <a:srgbClr val="2B2823"/>
                </a:solidFill>
              </a:rPr>
              <a:t> </a:t>
            </a:r>
            <a:r>
              <a:rPr lang="en-GB" sz="1600" kern="0" dirty="0" err="1">
                <a:solidFill>
                  <a:srgbClr val="2B2823"/>
                </a:solidFill>
              </a:rPr>
              <a:t>tüketimi</a:t>
            </a:r>
            <a:r>
              <a:rPr lang="en-GB" sz="1600" kern="0" dirty="0">
                <a:solidFill>
                  <a:srgbClr val="2B2823"/>
                </a:solidFill>
              </a:rPr>
              <a:t> </a:t>
            </a:r>
            <a:r>
              <a:rPr lang="en-GB" sz="1600" kern="0" dirty="0" err="1">
                <a:solidFill>
                  <a:srgbClr val="2B2823"/>
                </a:solidFill>
              </a:rPr>
              <a:t>olan</a:t>
            </a:r>
            <a:r>
              <a:rPr lang="en-GB" sz="1600" kern="0" dirty="0">
                <a:solidFill>
                  <a:srgbClr val="2B2823"/>
                </a:solidFill>
              </a:rPr>
              <a:t> </a:t>
            </a:r>
            <a:r>
              <a:rPr lang="en-GB" sz="1600" kern="0" dirty="0" err="1">
                <a:solidFill>
                  <a:srgbClr val="2B2823"/>
                </a:solidFill>
              </a:rPr>
              <a:t>omnivorluk</a:t>
            </a:r>
            <a:r>
              <a:rPr lang="en-GB" sz="1600" kern="0" dirty="0">
                <a:solidFill>
                  <a:srgbClr val="2B2823"/>
                </a:solidFill>
              </a:rPr>
              <a:t>, </a:t>
            </a:r>
            <a:r>
              <a:rPr lang="en-GB" sz="1600" kern="0" dirty="0" err="1">
                <a:solidFill>
                  <a:srgbClr val="2B2823"/>
                </a:solidFill>
              </a:rPr>
              <a:t>besinlerin</a:t>
            </a:r>
            <a:r>
              <a:rPr lang="en-GB" sz="1600" kern="0" dirty="0">
                <a:solidFill>
                  <a:srgbClr val="2B2823"/>
                </a:solidFill>
              </a:rPr>
              <a:t> </a:t>
            </a:r>
            <a:r>
              <a:rPr lang="en-GB" sz="1600" kern="0" dirty="0" err="1">
                <a:solidFill>
                  <a:srgbClr val="2B2823"/>
                </a:solidFill>
              </a:rPr>
              <a:t>doğru</a:t>
            </a:r>
            <a:r>
              <a:rPr lang="en-GB" sz="1600" kern="0" dirty="0">
                <a:solidFill>
                  <a:srgbClr val="2B2823"/>
                </a:solidFill>
              </a:rPr>
              <a:t> </a:t>
            </a:r>
            <a:r>
              <a:rPr lang="en-GB" sz="1600" kern="0" dirty="0" err="1">
                <a:solidFill>
                  <a:srgbClr val="2B2823"/>
                </a:solidFill>
              </a:rPr>
              <a:t>karışımını</a:t>
            </a:r>
            <a:r>
              <a:rPr lang="en-GB" sz="1600" kern="0" dirty="0">
                <a:solidFill>
                  <a:srgbClr val="2B2823"/>
                </a:solidFill>
              </a:rPr>
              <a:t> </a:t>
            </a:r>
            <a:r>
              <a:rPr lang="en-GB" sz="1600" kern="0" dirty="0" err="1">
                <a:solidFill>
                  <a:srgbClr val="2B2823"/>
                </a:solidFill>
              </a:rPr>
              <a:t>elde</a:t>
            </a:r>
            <a:r>
              <a:rPr lang="en-GB" sz="1600" kern="0" dirty="0">
                <a:solidFill>
                  <a:srgbClr val="2B2823"/>
                </a:solidFill>
              </a:rPr>
              <a:t> </a:t>
            </a:r>
            <a:r>
              <a:rPr lang="en-GB" sz="1600" kern="0" dirty="0" err="1">
                <a:solidFill>
                  <a:srgbClr val="2B2823"/>
                </a:solidFill>
              </a:rPr>
              <a:t>etmek</a:t>
            </a:r>
            <a:r>
              <a:rPr lang="en-GB" sz="1600" kern="0" dirty="0">
                <a:solidFill>
                  <a:srgbClr val="2B2823"/>
                </a:solidFill>
              </a:rPr>
              <a:t> </a:t>
            </a:r>
            <a:r>
              <a:rPr lang="en-GB" sz="1600" kern="0" dirty="0" err="1">
                <a:solidFill>
                  <a:srgbClr val="2B2823"/>
                </a:solidFill>
              </a:rPr>
              <a:t>için</a:t>
            </a:r>
            <a:r>
              <a:rPr lang="en-GB" sz="1600" kern="0" dirty="0">
                <a:solidFill>
                  <a:srgbClr val="2B2823"/>
                </a:solidFill>
              </a:rPr>
              <a:t> </a:t>
            </a:r>
            <a:r>
              <a:rPr lang="en-GB" sz="1600" kern="0" dirty="0" err="1">
                <a:solidFill>
                  <a:srgbClr val="2B2823"/>
                </a:solidFill>
              </a:rPr>
              <a:t>taktiktir</a:t>
            </a:r>
            <a:r>
              <a:rPr lang="en-GB" sz="1600" kern="0" dirty="0">
                <a:solidFill>
                  <a:srgbClr val="2B2823"/>
                </a:solidFill>
              </a:rPr>
              <a:t>. </a:t>
            </a:r>
            <a:r>
              <a:rPr lang="en-GB" sz="1600" kern="0" dirty="0" err="1">
                <a:solidFill>
                  <a:srgbClr val="2B2823"/>
                </a:solidFill>
              </a:rPr>
              <a:t>Fakat</a:t>
            </a:r>
            <a:r>
              <a:rPr lang="en-GB" sz="1600" kern="0" dirty="0">
                <a:solidFill>
                  <a:srgbClr val="2B2823"/>
                </a:solidFill>
              </a:rPr>
              <a:t> </a:t>
            </a:r>
            <a:r>
              <a:rPr lang="en-GB" sz="1600" kern="0" dirty="0" err="1">
                <a:solidFill>
                  <a:srgbClr val="2B2823"/>
                </a:solidFill>
              </a:rPr>
              <a:t>morfolojik</a:t>
            </a:r>
            <a:r>
              <a:rPr lang="en-GB" sz="1600" kern="0" dirty="0">
                <a:solidFill>
                  <a:srgbClr val="2B2823"/>
                </a:solidFill>
              </a:rPr>
              <a:t> </a:t>
            </a:r>
            <a:r>
              <a:rPr lang="en-GB" sz="1600" kern="0" dirty="0" err="1">
                <a:solidFill>
                  <a:srgbClr val="2B2823"/>
                </a:solidFill>
              </a:rPr>
              <a:t>ve</a:t>
            </a:r>
            <a:r>
              <a:rPr lang="en-GB" sz="1600" kern="0" dirty="0">
                <a:solidFill>
                  <a:srgbClr val="2B2823"/>
                </a:solidFill>
              </a:rPr>
              <a:t> </a:t>
            </a:r>
            <a:r>
              <a:rPr lang="en-GB" sz="1600" kern="0" dirty="0" err="1">
                <a:solidFill>
                  <a:srgbClr val="2B2823"/>
                </a:solidFill>
              </a:rPr>
              <a:t>davranışsal</a:t>
            </a:r>
            <a:r>
              <a:rPr lang="en-GB" sz="1600" kern="0" dirty="0">
                <a:solidFill>
                  <a:srgbClr val="2B2823"/>
                </a:solidFill>
              </a:rPr>
              <a:t> </a:t>
            </a:r>
            <a:r>
              <a:rPr lang="en-GB" sz="1600" kern="0" dirty="0" err="1">
                <a:solidFill>
                  <a:srgbClr val="2B2823"/>
                </a:solidFill>
              </a:rPr>
              <a:t>uyum</a:t>
            </a:r>
            <a:r>
              <a:rPr lang="en-GB" sz="1600" kern="0" dirty="0">
                <a:solidFill>
                  <a:srgbClr val="2B2823"/>
                </a:solidFill>
              </a:rPr>
              <a:t> </a:t>
            </a:r>
            <a:r>
              <a:rPr lang="en-GB" sz="1600" kern="0" dirty="0" err="1">
                <a:solidFill>
                  <a:srgbClr val="2B2823"/>
                </a:solidFill>
              </a:rPr>
              <a:t>bakımından</a:t>
            </a:r>
            <a:r>
              <a:rPr lang="en-GB" sz="1600" kern="0" dirty="0">
                <a:solidFill>
                  <a:srgbClr val="2B2823"/>
                </a:solidFill>
              </a:rPr>
              <a:t> </a:t>
            </a:r>
            <a:r>
              <a:rPr lang="en-GB" sz="1600" kern="0" dirty="0" err="1">
                <a:solidFill>
                  <a:srgbClr val="2B2823"/>
                </a:solidFill>
              </a:rPr>
              <a:t>zordur</a:t>
            </a:r>
            <a:r>
              <a:rPr lang="en-GB" sz="1600" kern="0" dirty="0">
                <a:solidFill>
                  <a:srgbClr val="2B2823"/>
                </a:solidFill>
              </a:rPr>
              <a:t>.</a:t>
            </a:r>
          </a:p>
          <a:p>
            <a:pPr marL="609585" indent="-406390" defTabSz="1219170">
              <a:buClr>
                <a:srgbClr val="2B2823"/>
              </a:buClr>
            </a:pPr>
            <a:r>
              <a:rPr lang="en-GB" sz="1600" kern="0" dirty="0" err="1">
                <a:solidFill>
                  <a:srgbClr val="2B2823"/>
                </a:solidFill>
              </a:rPr>
              <a:t>İnsanlar</a:t>
            </a:r>
            <a:r>
              <a:rPr lang="en-GB" sz="1600" kern="0" dirty="0">
                <a:solidFill>
                  <a:srgbClr val="2B2823"/>
                </a:solidFill>
              </a:rPr>
              <a:t> </a:t>
            </a:r>
            <a:r>
              <a:rPr lang="en-GB" sz="1600" kern="0" dirty="0" err="1">
                <a:solidFill>
                  <a:srgbClr val="2B2823"/>
                </a:solidFill>
              </a:rPr>
              <a:t>dahil</a:t>
            </a:r>
            <a:r>
              <a:rPr lang="en-GB" sz="1600" kern="0" dirty="0">
                <a:solidFill>
                  <a:srgbClr val="2B2823"/>
                </a:solidFill>
              </a:rPr>
              <a:t> </a:t>
            </a:r>
            <a:r>
              <a:rPr lang="en-GB" sz="1600" kern="0" dirty="0" err="1">
                <a:solidFill>
                  <a:srgbClr val="2B2823"/>
                </a:solidFill>
              </a:rPr>
              <a:t>bazı</a:t>
            </a:r>
            <a:r>
              <a:rPr lang="en-GB" sz="1600" kern="0" dirty="0">
                <a:solidFill>
                  <a:srgbClr val="2B2823"/>
                </a:solidFill>
              </a:rPr>
              <a:t> </a:t>
            </a:r>
            <a:r>
              <a:rPr lang="en-GB" sz="1600" kern="0" dirty="0" err="1">
                <a:solidFill>
                  <a:srgbClr val="2B2823"/>
                </a:solidFill>
              </a:rPr>
              <a:t>primatlar</a:t>
            </a:r>
            <a:r>
              <a:rPr lang="en-GB" sz="1600" kern="0" dirty="0">
                <a:solidFill>
                  <a:srgbClr val="2B2823"/>
                </a:solidFill>
              </a:rPr>
              <a:t> </a:t>
            </a:r>
            <a:r>
              <a:rPr lang="en-GB" sz="1600" kern="0" dirty="0" err="1">
                <a:solidFill>
                  <a:srgbClr val="2B2823"/>
                </a:solidFill>
              </a:rPr>
              <a:t>bunu</a:t>
            </a:r>
            <a:r>
              <a:rPr lang="en-GB" sz="1600" kern="0" dirty="0">
                <a:solidFill>
                  <a:srgbClr val="2B2823"/>
                </a:solidFill>
              </a:rPr>
              <a:t> </a:t>
            </a:r>
            <a:r>
              <a:rPr lang="en-GB" sz="1600" kern="0" dirty="0" err="1">
                <a:solidFill>
                  <a:srgbClr val="2B2823"/>
                </a:solidFill>
              </a:rPr>
              <a:t>başarabilmiştir</a:t>
            </a:r>
            <a:r>
              <a:rPr lang="en-GB" sz="1600" kern="0" dirty="0">
                <a:solidFill>
                  <a:srgbClr val="2B2823"/>
                </a:solidFill>
              </a:rPr>
              <a:t>.</a:t>
            </a:r>
          </a:p>
          <a:p>
            <a:pPr marL="609585" indent="-406390" defTabSz="1219170">
              <a:buClr>
                <a:srgbClr val="2B2823"/>
              </a:buClr>
            </a:pPr>
            <a:r>
              <a:rPr lang="en-GB" sz="1600" kern="0" dirty="0" err="1">
                <a:solidFill>
                  <a:srgbClr val="2B2823"/>
                </a:solidFill>
              </a:rPr>
              <a:t>Bazı</a:t>
            </a:r>
            <a:r>
              <a:rPr lang="en-GB" sz="1600" kern="0" dirty="0">
                <a:solidFill>
                  <a:srgbClr val="2B2823"/>
                </a:solidFill>
              </a:rPr>
              <a:t> </a:t>
            </a:r>
            <a:r>
              <a:rPr lang="en-GB" sz="1600" kern="0" dirty="0" err="1">
                <a:solidFill>
                  <a:srgbClr val="2B2823"/>
                </a:solidFill>
              </a:rPr>
              <a:t>karıncalar</a:t>
            </a:r>
            <a:r>
              <a:rPr lang="en-GB" sz="1600" kern="0" dirty="0">
                <a:solidFill>
                  <a:srgbClr val="2B2823"/>
                </a:solidFill>
              </a:rPr>
              <a:t> da </a:t>
            </a:r>
            <a:r>
              <a:rPr lang="en-GB" sz="1600" kern="0" dirty="0" err="1">
                <a:solidFill>
                  <a:srgbClr val="2B2823"/>
                </a:solidFill>
              </a:rPr>
              <a:t>başarılıdır</a:t>
            </a:r>
            <a:r>
              <a:rPr lang="en-GB" sz="1600" kern="0" dirty="0">
                <a:solidFill>
                  <a:srgbClr val="2B2823"/>
                </a:solidFill>
              </a:rPr>
              <a:t>. </a:t>
            </a:r>
            <a:r>
              <a:rPr lang="en-GB" sz="1600" kern="0" dirty="0" err="1">
                <a:solidFill>
                  <a:srgbClr val="2B2823"/>
                </a:solidFill>
              </a:rPr>
              <a:t>Böcekleri</a:t>
            </a:r>
            <a:r>
              <a:rPr lang="en-GB" sz="1600" kern="0" dirty="0">
                <a:solidFill>
                  <a:srgbClr val="2B2823"/>
                </a:solidFill>
              </a:rPr>
              <a:t> </a:t>
            </a:r>
            <a:r>
              <a:rPr lang="en-GB" sz="1600" kern="0" dirty="0" err="1">
                <a:solidFill>
                  <a:srgbClr val="2B2823"/>
                </a:solidFill>
              </a:rPr>
              <a:t>ve</a:t>
            </a:r>
            <a:r>
              <a:rPr lang="en-GB" sz="1600" kern="0" dirty="0">
                <a:solidFill>
                  <a:srgbClr val="2B2823"/>
                </a:solidFill>
              </a:rPr>
              <a:t> </a:t>
            </a:r>
            <a:r>
              <a:rPr lang="en-GB" sz="1600" kern="0" dirty="0" err="1">
                <a:solidFill>
                  <a:srgbClr val="2B2823"/>
                </a:solidFill>
              </a:rPr>
              <a:t>küçük</a:t>
            </a:r>
            <a:r>
              <a:rPr lang="en-GB" sz="1600" kern="0" dirty="0">
                <a:solidFill>
                  <a:srgbClr val="2B2823"/>
                </a:solidFill>
              </a:rPr>
              <a:t> </a:t>
            </a:r>
            <a:r>
              <a:rPr lang="en-GB" sz="1600" kern="0" dirty="0" err="1">
                <a:solidFill>
                  <a:srgbClr val="2B2823"/>
                </a:solidFill>
              </a:rPr>
              <a:t>vücutlu</a:t>
            </a:r>
            <a:r>
              <a:rPr lang="en-GB" sz="1600" kern="0" dirty="0">
                <a:solidFill>
                  <a:srgbClr val="2B2823"/>
                </a:solidFill>
              </a:rPr>
              <a:t> </a:t>
            </a:r>
            <a:r>
              <a:rPr lang="en-GB" sz="1600" kern="0" dirty="0" err="1">
                <a:solidFill>
                  <a:srgbClr val="2B2823"/>
                </a:solidFill>
              </a:rPr>
              <a:t>hayvanları</a:t>
            </a:r>
            <a:r>
              <a:rPr lang="en-GB" sz="1600" kern="0" dirty="0">
                <a:solidFill>
                  <a:srgbClr val="2B2823"/>
                </a:solidFill>
              </a:rPr>
              <a:t> </a:t>
            </a:r>
            <a:r>
              <a:rPr lang="en-GB" sz="1600" kern="0" dirty="0" err="1">
                <a:solidFill>
                  <a:srgbClr val="2B2823"/>
                </a:solidFill>
              </a:rPr>
              <a:t>avlarlar</a:t>
            </a:r>
            <a:r>
              <a:rPr lang="en-GB" sz="1600" kern="0" dirty="0">
                <a:solidFill>
                  <a:srgbClr val="2B2823"/>
                </a:solidFill>
              </a:rPr>
              <a:t> </a:t>
            </a:r>
            <a:r>
              <a:rPr lang="en-GB" sz="1600" kern="0" dirty="0" err="1">
                <a:solidFill>
                  <a:srgbClr val="2B2823"/>
                </a:solidFill>
              </a:rPr>
              <a:t>fakat</a:t>
            </a:r>
            <a:r>
              <a:rPr lang="en-GB" sz="1600" kern="0" dirty="0">
                <a:solidFill>
                  <a:srgbClr val="2B2823"/>
                </a:solidFill>
              </a:rPr>
              <a:t> </a:t>
            </a:r>
            <a:r>
              <a:rPr lang="en-GB" sz="1600" kern="0" dirty="0" err="1">
                <a:solidFill>
                  <a:srgbClr val="2B2823"/>
                </a:solidFill>
              </a:rPr>
              <a:t>aynı</a:t>
            </a:r>
            <a:r>
              <a:rPr lang="en-GB" sz="1600" kern="0" dirty="0">
                <a:solidFill>
                  <a:srgbClr val="2B2823"/>
                </a:solidFill>
              </a:rPr>
              <a:t> </a:t>
            </a:r>
            <a:r>
              <a:rPr lang="en-GB" sz="1600" kern="0" dirty="0" err="1">
                <a:solidFill>
                  <a:srgbClr val="2B2823"/>
                </a:solidFill>
              </a:rPr>
              <a:t>zamanda</a:t>
            </a:r>
            <a:r>
              <a:rPr lang="en-GB" sz="1600" kern="0" dirty="0">
                <a:solidFill>
                  <a:srgbClr val="2B2823"/>
                </a:solidFill>
              </a:rPr>
              <a:t> nectar </a:t>
            </a:r>
            <a:r>
              <a:rPr lang="en-GB" sz="1600" kern="0" dirty="0" err="1">
                <a:solidFill>
                  <a:srgbClr val="2B2823"/>
                </a:solidFill>
              </a:rPr>
              <a:t>ve</a:t>
            </a:r>
            <a:r>
              <a:rPr lang="en-GB" sz="1600" kern="0" dirty="0">
                <a:solidFill>
                  <a:srgbClr val="2B2823"/>
                </a:solidFill>
              </a:rPr>
              <a:t> </a:t>
            </a:r>
            <a:r>
              <a:rPr lang="en-GB" sz="1600" kern="0" dirty="0" err="1">
                <a:solidFill>
                  <a:srgbClr val="2B2823"/>
                </a:solidFill>
              </a:rPr>
              <a:t>yaprak</a:t>
            </a:r>
            <a:r>
              <a:rPr lang="en-GB" sz="1600" kern="0" dirty="0">
                <a:solidFill>
                  <a:srgbClr val="2B2823"/>
                </a:solidFill>
              </a:rPr>
              <a:t> </a:t>
            </a:r>
            <a:r>
              <a:rPr lang="en-GB" sz="1600" kern="0" dirty="0" err="1">
                <a:solidFill>
                  <a:srgbClr val="2B2823"/>
                </a:solidFill>
              </a:rPr>
              <a:t>balını</a:t>
            </a:r>
            <a:r>
              <a:rPr lang="en-GB" sz="1600" kern="0" dirty="0">
                <a:solidFill>
                  <a:srgbClr val="2B2823"/>
                </a:solidFill>
              </a:rPr>
              <a:t> da </a:t>
            </a:r>
            <a:r>
              <a:rPr lang="en-GB" sz="1600" kern="0" dirty="0" err="1">
                <a:solidFill>
                  <a:srgbClr val="2B2823"/>
                </a:solidFill>
              </a:rPr>
              <a:t>toplarlar</a:t>
            </a:r>
            <a:r>
              <a:rPr lang="en-GB" sz="1600" kern="0" dirty="0">
                <a:solidFill>
                  <a:srgbClr val="2B2823"/>
                </a:solidFill>
              </a:rPr>
              <a:t>.</a:t>
            </a:r>
          </a:p>
          <a:p>
            <a:pPr marL="609585" indent="-406390" defTabSz="1219170">
              <a:buClr>
                <a:srgbClr val="2B2823"/>
              </a:buClr>
            </a:pPr>
            <a:r>
              <a:rPr lang="en-GB" sz="1600" kern="0" dirty="0" err="1">
                <a:solidFill>
                  <a:srgbClr val="2B2823"/>
                </a:solidFill>
              </a:rPr>
              <a:t>Omnivorluk</a:t>
            </a:r>
            <a:r>
              <a:rPr lang="en-GB" sz="1600" kern="0" dirty="0">
                <a:solidFill>
                  <a:srgbClr val="2B2823"/>
                </a:solidFill>
              </a:rPr>
              <a:t> </a:t>
            </a:r>
            <a:r>
              <a:rPr lang="en-GB" sz="1600" kern="0" dirty="0" err="1">
                <a:solidFill>
                  <a:srgbClr val="2B2823"/>
                </a:solidFill>
              </a:rPr>
              <a:t>kıyasla</a:t>
            </a:r>
            <a:r>
              <a:rPr lang="en-GB" sz="1600" kern="0" dirty="0">
                <a:solidFill>
                  <a:srgbClr val="2B2823"/>
                </a:solidFill>
              </a:rPr>
              <a:t> </a:t>
            </a:r>
            <a:r>
              <a:rPr lang="en-GB" sz="1600" kern="0" dirty="0" err="1">
                <a:solidFill>
                  <a:srgbClr val="2B2823"/>
                </a:solidFill>
              </a:rPr>
              <a:t>daha</a:t>
            </a:r>
            <a:r>
              <a:rPr lang="en-GB" sz="1600" kern="0" dirty="0">
                <a:solidFill>
                  <a:srgbClr val="2B2823"/>
                </a:solidFill>
              </a:rPr>
              <a:t> </a:t>
            </a:r>
            <a:r>
              <a:rPr lang="en-GB" sz="1600" kern="0" dirty="0" err="1">
                <a:solidFill>
                  <a:srgbClr val="2B2823"/>
                </a:solidFill>
              </a:rPr>
              <a:t>nadirdir</a:t>
            </a:r>
            <a:r>
              <a:rPr lang="en-GB" sz="1600" kern="0" dirty="0">
                <a:solidFill>
                  <a:srgbClr val="2B2823"/>
                </a:solidFill>
              </a:rPr>
              <a:t>.</a:t>
            </a:r>
          </a:p>
          <a:p>
            <a:pPr marL="0" indent="0" defTabSz="1219170">
              <a:buClr>
                <a:srgbClr val="2B2823"/>
              </a:buClr>
              <a:buNone/>
            </a:pPr>
            <a:endParaRPr lang="en-GB" sz="1600" kern="0" dirty="0">
              <a:solidFill>
                <a:srgbClr val="2B2823"/>
              </a:solidFill>
            </a:endParaRPr>
          </a:p>
        </p:txBody>
      </p:sp>
      <p:pic>
        <p:nvPicPr>
          <p:cNvPr id="2" name="Resim 1"/>
          <p:cNvPicPr>
            <a:picLocks noChangeAspect="1"/>
          </p:cNvPicPr>
          <p:nvPr/>
        </p:nvPicPr>
        <p:blipFill>
          <a:blip r:embed="rId3"/>
          <a:stretch>
            <a:fillRect/>
          </a:stretch>
        </p:blipFill>
        <p:spPr>
          <a:xfrm>
            <a:off x="4254936" y="1920311"/>
            <a:ext cx="8040581" cy="4385095"/>
          </a:xfrm>
          <a:prstGeom prst="rect">
            <a:avLst/>
          </a:prstGeom>
          <a:effectLst>
            <a:softEdge rad="127000"/>
          </a:effectLst>
        </p:spPr>
      </p:pic>
    </p:spTree>
    <p:extLst>
      <p:ext uri="{BB962C8B-B14F-4D97-AF65-F5344CB8AC3E}">
        <p14:creationId xmlns:p14="http://schemas.microsoft.com/office/powerpoint/2010/main" val="70688332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Resim 1"/>
          <p:cNvPicPr>
            <a:picLocks noChangeAspect="1"/>
          </p:cNvPicPr>
          <p:nvPr/>
        </p:nvPicPr>
        <p:blipFill>
          <a:blip r:embed="rId3"/>
          <a:stretch>
            <a:fillRect/>
          </a:stretch>
        </p:blipFill>
        <p:spPr>
          <a:xfrm>
            <a:off x="1505164" y="1431721"/>
            <a:ext cx="4293832" cy="5144028"/>
          </a:xfrm>
          <a:prstGeom prst="rect">
            <a:avLst/>
          </a:prstGeom>
          <a:effectLst>
            <a:softEdge rad="127000"/>
          </a:effectLst>
        </p:spPr>
      </p:pic>
      <p:pic>
        <p:nvPicPr>
          <p:cNvPr id="1614" name="Picture 4">
            <a:extLst>
              <a:ext uri="{FF2B5EF4-FFF2-40B4-BE49-F238E27FC236}">
                <a16:creationId xmlns:a16="http://schemas.microsoft.com/office/drawing/2014/main" id="{B1288B72-DDE6-44D4-8F7F-65D89EBF0833}"/>
              </a:ext>
            </a:extLst>
          </p:cNvPr>
          <p:cNvPicPr>
            <a:picLocks noChangeAspect="1" noChangeArrowheads="1"/>
          </p:cNvPicPr>
          <p:nvPr/>
        </p:nvPicPr>
        <p:blipFill>
          <a:blip r:embed="rId4"/>
          <a:srcRect/>
          <a:stretch>
            <a:fillRect/>
          </a:stretch>
        </p:blipFill>
        <p:spPr bwMode="auto">
          <a:xfrm>
            <a:off x="7802540" y="2444652"/>
            <a:ext cx="2892731" cy="1714512"/>
          </a:xfrm>
          <a:prstGeom prst="rect">
            <a:avLst/>
          </a:prstGeom>
          <a:noFill/>
          <a:ln w="9525">
            <a:noFill/>
            <a:miter lim="800000"/>
            <a:headEnd/>
            <a:tailEnd/>
          </a:ln>
          <a:effectLst/>
        </p:spPr>
      </p:pic>
    </p:spTree>
    <p:extLst>
      <p:ext uri="{BB962C8B-B14F-4D97-AF65-F5344CB8AC3E}">
        <p14:creationId xmlns:p14="http://schemas.microsoft.com/office/powerpoint/2010/main" val="17508209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Title 1">
            <a:extLst>
              <a:ext uri="{FF2B5EF4-FFF2-40B4-BE49-F238E27FC236}">
                <a16:creationId xmlns:a16="http://schemas.microsoft.com/office/drawing/2014/main" id="{82FEBAE7-C6B4-4585-8134-E1A26F92F354}"/>
              </a:ext>
            </a:extLst>
          </p:cNvPr>
          <p:cNvSpPr>
            <a:spLocks noGrp="1"/>
          </p:cNvSpPr>
          <p:nvPr>
            <p:ph type="title"/>
          </p:nvPr>
        </p:nvSpPr>
        <p:spPr>
          <a:xfrm>
            <a:off x="1709816" y="1106439"/>
            <a:ext cx="10271200" cy="763600"/>
          </a:xfrm>
        </p:spPr>
        <p:txBody>
          <a:bodyPr/>
          <a:lstStyle/>
          <a:p>
            <a:r>
              <a:rPr lang="en-GB" dirty="0"/>
              <a:t>TAKLİTÇİLİK VE TUZAĞA DÜŞÜRME</a:t>
            </a:r>
          </a:p>
        </p:txBody>
      </p:sp>
      <p:sp>
        <p:nvSpPr>
          <p:cNvPr id="7" name="Content Placeholder 2">
            <a:extLst>
              <a:ext uri="{FF2B5EF4-FFF2-40B4-BE49-F238E27FC236}">
                <a16:creationId xmlns:a16="http://schemas.microsoft.com/office/drawing/2014/main" id="{D4203BEF-2E44-4D89-A82A-825132EEFBFB}"/>
              </a:ext>
            </a:extLst>
          </p:cNvPr>
          <p:cNvSpPr txBox="1">
            <a:spLocks/>
          </p:cNvSpPr>
          <p:nvPr/>
        </p:nvSpPr>
        <p:spPr>
          <a:xfrm>
            <a:off x="747880" y="1867602"/>
            <a:ext cx="5817905" cy="4710765"/>
          </a:xfrm>
          <a:prstGeom prst="rect">
            <a:avLst/>
          </a:prstGeom>
          <a:noFill/>
          <a:ln>
            <a:noFill/>
          </a:ln>
        </p:spPr>
        <p:txBody>
          <a:bodyPr spcFirstLastPara="1" wrap="square" lIns="121900" tIns="121900" rIns="121900" bIns="121900"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endParaRPr lang="tr-TR" sz="1600" kern="0" dirty="0">
              <a:solidFill>
                <a:srgbClr val="2B2823"/>
              </a:solidFill>
            </a:endParaRPr>
          </a:p>
          <a:p>
            <a:pPr marL="609585" indent="-406390" algn="just" defTabSz="1219170">
              <a:buClr>
                <a:srgbClr val="2B2823"/>
              </a:buClr>
            </a:pPr>
            <a:r>
              <a:rPr lang="tr-TR" sz="2133" kern="0" dirty="0">
                <a:solidFill>
                  <a:srgbClr val="2B2823"/>
                </a:solidFill>
              </a:rPr>
              <a:t>Taklitteki(</a:t>
            </a:r>
            <a:r>
              <a:rPr lang="tr-TR" sz="2133" kern="0" dirty="0" err="1">
                <a:solidFill>
                  <a:srgbClr val="2B2823"/>
                </a:solidFill>
              </a:rPr>
              <a:t>Mimikri</a:t>
            </a:r>
            <a:r>
              <a:rPr lang="tr-TR" sz="2133" kern="0" dirty="0">
                <a:solidFill>
                  <a:srgbClr val="2B2823"/>
                </a:solidFill>
              </a:rPr>
              <a:t>) amaç, ölü </a:t>
            </a:r>
            <a:r>
              <a:rPr lang="tr-TR" sz="2133" kern="0" dirty="0" err="1">
                <a:solidFill>
                  <a:srgbClr val="2B2823"/>
                </a:solidFill>
              </a:rPr>
              <a:t>arkaplan</a:t>
            </a:r>
            <a:r>
              <a:rPr lang="tr-TR" sz="2133" kern="0" dirty="0">
                <a:solidFill>
                  <a:srgbClr val="2B2823"/>
                </a:solidFill>
              </a:rPr>
              <a:t> yerine, aktif olarak yaşayan, canlı türlere benzemektir. Bunun temel nedeni, avcıların avların bu şekilde benzeştiği türlerle ilgilenmemesidir. Avlar, bu şekilde avcılarından gizlenebilirler. </a:t>
            </a:r>
            <a:r>
              <a:rPr lang="tr-TR" sz="2133" kern="0" dirty="0" err="1">
                <a:solidFill>
                  <a:srgbClr val="2B2823"/>
                </a:solidFill>
              </a:rPr>
              <a:t>Mimikrinin</a:t>
            </a:r>
            <a:r>
              <a:rPr lang="tr-TR" sz="2133" kern="0" dirty="0">
                <a:solidFill>
                  <a:srgbClr val="2B2823"/>
                </a:solidFill>
              </a:rPr>
              <a:t> de çok fazla alt türü bulunmaktadır: </a:t>
            </a:r>
            <a:r>
              <a:rPr lang="tr-TR" sz="2133" kern="0" dirty="0" err="1">
                <a:solidFill>
                  <a:srgbClr val="2B2823"/>
                </a:solidFill>
              </a:rPr>
              <a:t>Batezyan</a:t>
            </a:r>
            <a:r>
              <a:rPr lang="tr-TR" sz="2133" kern="0" dirty="0">
                <a:solidFill>
                  <a:srgbClr val="2B2823"/>
                </a:solidFill>
              </a:rPr>
              <a:t> (</a:t>
            </a:r>
            <a:r>
              <a:rPr lang="tr-TR" sz="2133" kern="0" dirty="0" err="1">
                <a:solidFill>
                  <a:srgbClr val="2B2823"/>
                </a:solidFill>
              </a:rPr>
              <a:t>Bates</a:t>
            </a:r>
            <a:r>
              <a:rPr lang="tr-TR" sz="2133" kern="0" dirty="0">
                <a:solidFill>
                  <a:srgbClr val="2B2823"/>
                </a:solidFill>
              </a:rPr>
              <a:t> tipi), </a:t>
            </a:r>
            <a:r>
              <a:rPr lang="tr-TR" sz="2133" kern="0" dirty="0" err="1">
                <a:solidFill>
                  <a:srgbClr val="2B2823"/>
                </a:solidFill>
              </a:rPr>
              <a:t>Mülleryen</a:t>
            </a:r>
            <a:r>
              <a:rPr lang="tr-TR" sz="2133" kern="0" dirty="0">
                <a:solidFill>
                  <a:srgbClr val="2B2823"/>
                </a:solidFill>
              </a:rPr>
              <a:t> (</a:t>
            </a:r>
            <a:r>
              <a:rPr lang="tr-TR" sz="2133" kern="0" dirty="0" err="1">
                <a:solidFill>
                  <a:srgbClr val="2B2823"/>
                </a:solidFill>
              </a:rPr>
              <a:t>Müller</a:t>
            </a:r>
            <a:r>
              <a:rPr lang="tr-TR" sz="2133" kern="0" dirty="0">
                <a:solidFill>
                  <a:srgbClr val="2B2823"/>
                </a:solidFill>
              </a:rPr>
              <a:t> tipi), </a:t>
            </a:r>
            <a:r>
              <a:rPr lang="tr-TR" sz="2133" kern="0" dirty="0" err="1">
                <a:solidFill>
                  <a:srgbClr val="2B2823"/>
                </a:solidFill>
              </a:rPr>
              <a:t>Emsleyen</a:t>
            </a:r>
            <a:r>
              <a:rPr lang="tr-TR" sz="2133" kern="0" dirty="0">
                <a:solidFill>
                  <a:srgbClr val="2B2823"/>
                </a:solidFill>
              </a:rPr>
              <a:t> (</a:t>
            </a:r>
            <a:r>
              <a:rPr lang="tr-TR" sz="2133" kern="0" dirty="0" err="1">
                <a:solidFill>
                  <a:srgbClr val="2B2823"/>
                </a:solidFill>
              </a:rPr>
              <a:t>Emsley</a:t>
            </a:r>
            <a:r>
              <a:rPr lang="tr-TR" sz="2133" kern="0" dirty="0">
                <a:solidFill>
                  <a:srgbClr val="2B2823"/>
                </a:solidFill>
              </a:rPr>
              <a:t> tipi), </a:t>
            </a:r>
            <a:r>
              <a:rPr lang="tr-TR" sz="2133" kern="0" dirty="0" err="1">
                <a:solidFill>
                  <a:srgbClr val="2B2823"/>
                </a:solidFill>
              </a:rPr>
              <a:t>Wasmannyan</a:t>
            </a:r>
            <a:r>
              <a:rPr lang="tr-TR" sz="2133" kern="0" dirty="0">
                <a:solidFill>
                  <a:srgbClr val="2B2823"/>
                </a:solidFill>
              </a:rPr>
              <a:t> (</a:t>
            </a:r>
            <a:r>
              <a:rPr lang="tr-TR" sz="2133" kern="0" dirty="0" err="1">
                <a:solidFill>
                  <a:srgbClr val="2B2823"/>
                </a:solidFill>
              </a:rPr>
              <a:t>Wasmann</a:t>
            </a:r>
            <a:r>
              <a:rPr lang="tr-TR" sz="2133" kern="0" dirty="0">
                <a:solidFill>
                  <a:srgbClr val="2B2823"/>
                </a:solidFill>
              </a:rPr>
              <a:t> tipi) </a:t>
            </a:r>
            <a:r>
              <a:rPr lang="tr-TR" sz="2133" kern="0" dirty="0" err="1">
                <a:solidFill>
                  <a:srgbClr val="2B2823"/>
                </a:solidFill>
              </a:rPr>
              <a:t>mimikri</a:t>
            </a:r>
            <a:r>
              <a:rPr lang="tr-TR" sz="2133" kern="0" dirty="0">
                <a:solidFill>
                  <a:srgbClr val="2B2823"/>
                </a:solidFill>
              </a:rPr>
              <a:t> bunların bazı örnekleridir. </a:t>
            </a:r>
          </a:p>
        </p:txBody>
      </p:sp>
      <p:pic>
        <p:nvPicPr>
          <p:cNvPr id="9" name="Resim 8"/>
          <p:cNvPicPr>
            <a:picLocks noChangeAspect="1"/>
          </p:cNvPicPr>
          <p:nvPr/>
        </p:nvPicPr>
        <p:blipFill>
          <a:blip r:embed="rId3"/>
          <a:stretch>
            <a:fillRect/>
          </a:stretch>
        </p:blipFill>
        <p:spPr>
          <a:xfrm>
            <a:off x="7530923" y="4203467"/>
            <a:ext cx="3416300" cy="2374900"/>
          </a:xfrm>
          <a:prstGeom prst="rect">
            <a:avLst/>
          </a:prstGeom>
        </p:spPr>
      </p:pic>
      <p:pic>
        <p:nvPicPr>
          <p:cNvPr id="10" name="Resim 9"/>
          <p:cNvPicPr>
            <a:picLocks noChangeAspect="1"/>
          </p:cNvPicPr>
          <p:nvPr/>
        </p:nvPicPr>
        <p:blipFill>
          <a:blip r:embed="rId4"/>
          <a:stretch>
            <a:fillRect/>
          </a:stretch>
        </p:blipFill>
        <p:spPr>
          <a:xfrm>
            <a:off x="7062662" y="1867601"/>
            <a:ext cx="2411303" cy="1874240"/>
          </a:xfrm>
          <a:prstGeom prst="rect">
            <a:avLst/>
          </a:prstGeom>
        </p:spPr>
      </p:pic>
      <p:pic>
        <p:nvPicPr>
          <p:cNvPr id="11" name="Resim 10"/>
          <p:cNvPicPr>
            <a:picLocks noChangeAspect="1"/>
          </p:cNvPicPr>
          <p:nvPr/>
        </p:nvPicPr>
        <p:blipFill>
          <a:blip r:embed="rId5"/>
          <a:stretch>
            <a:fillRect/>
          </a:stretch>
        </p:blipFill>
        <p:spPr>
          <a:xfrm>
            <a:off x="9458733" y="1867601"/>
            <a:ext cx="2733267" cy="1874240"/>
          </a:xfrm>
          <a:prstGeom prst="rect">
            <a:avLst/>
          </a:prstGeom>
        </p:spPr>
      </p:pic>
    </p:spTree>
    <p:extLst>
      <p:ext uri="{BB962C8B-B14F-4D97-AF65-F5344CB8AC3E}">
        <p14:creationId xmlns:p14="http://schemas.microsoft.com/office/powerpoint/2010/main" val="93833817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1163420" y="818027"/>
            <a:ext cx="4977320" cy="5323200"/>
          </a:xfrm>
          <a:prstGeom prst="rect">
            <a:avLst/>
          </a:prstGeom>
          <a:solidFill>
            <a:schemeClr val="lt1"/>
          </a:solidFill>
          <a:ln>
            <a:noFill/>
          </a:ln>
        </p:spPr>
        <p:txBody>
          <a:bodyPr spcFirstLastPara="1" wrap="square" lIns="121900" tIns="121900" rIns="121900" bIns="121900" anchor="ctr" anchorCtr="0">
            <a:noAutofit/>
          </a:bodyPr>
          <a:lstStyle/>
          <a:p>
            <a:pPr algn="ctr" defTabSz="1219170">
              <a:buClr>
                <a:srgbClr val="000000"/>
              </a:buClr>
            </a:pPr>
            <a:endParaRPr lang="en-GB" sz="2667" kern="0" dirty="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81925" y="1823383"/>
            <a:ext cx="4300887" cy="3312487"/>
          </a:xfrm>
          <a:prstGeom prst="rect">
            <a:avLst/>
          </a:prstGeom>
          <a:effectLst>
            <a:softEdge rad="127000"/>
          </a:effectLst>
        </p:spPr>
      </p:pic>
      <p:sp>
        <p:nvSpPr>
          <p:cNvPr id="4" name="Dikdörtgen 3"/>
          <p:cNvSpPr/>
          <p:nvPr/>
        </p:nvSpPr>
        <p:spPr>
          <a:xfrm>
            <a:off x="6096000" y="1912343"/>
            <a:ext cx="6096000" cy="3252878"/>
          </a:xfrm>
          <a:prstGeom prst="rect">
            <a:avLst/>
          </a:prstGeom>
        </p:spPr>
        <p:txBody>
          <a:bodyPr>
            <a:spAutoFit/>
          </a:bodyPr>
          <a:lstStyle/>
          <a:p>
            <a:pPr algn="just" defTabSz="1219170">
              <a:buClr>
                <a:srgbClr val="000000"/>
              </a:buClr>
            </a:pPr>
            <a:r>
              <a:rPr lang="tr-TR" sz="1867" kern="0" dirty="0" err="1">
                <a:solidFill>
                  <a:srgbClr val="000000"/>
                </a:solidFill>
                <a:latin typeface="Arial"/>
                <a:cs typeface="Arial"/>
                <a:sym typeface="Arial"/>
              </a:rPr>
              <a:t>Batezyan</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mimikride</a:t>
            </a:r>
            <a:r>
              <a:rPr lang="tr-TR" sz="1867" kern="0" dirty="0">
                <a:solidFill>
                  <a:srgbClr val="000000"/>
                </a:solidFill>
                <a:latin typeface="Arial"/>
                <a:cs typeface="Arial"/>
                <a:sym typeface="Arial"/>
              </a:rPr>
              <a:t> (Henry </a:t>
            </a:r>
            <a:r>
              <a:rPr lang="tr-TR" sz="1867" kern="0" dirty="0" err="1">
                <a:solidFill>
                  <a:srgbClr val="000000"/>
                </a:solidFill>
                <a:latin typeface="Arial"/>
                <a:cs typeface="Arial"/>
                <a:sym typeface="Arial"/>
              </a:rPr>
              <a:t>Walter</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Bates</a:t>
            </a:r>
            <a:r>
              <a:rPr lang="tr-TR" sz="1867" kern="0" dirty="0">
                <a:solidFill>
                  <a:srgbClr val="000000"/>
                </a:solidFill>
                <a:latin typeface="Arial"/>
                <a:cs typeface="Arial"/>
                <a:sym typeface="Arial"/>
              </a:rPr>
              <a:t> tarafından keşfedildiğinden böyle anılır), bir tür, avcısının onu avlaması için faydalı olacak bir diğer türe benzemez. Bir diğer deyişle, tür her ne kadar bir başka türe benzese de, avcılar bu diğer türü de avlayabilmektedirler. Evrimsel süreçte bu tip </a:t>
            </a:r>
            <a:r>
              <a:rPr lang="tr-TR" sz="1867" kern="0" dirty="0" err="1">
                <a:solidFill>
                  <a:srgbClr val="000000"/>
                </a:solidFill>
                <a:latin typeface="Arial"/>
                <a:cs typeface="Arial"/>
                <a:sym typeface="Arial"/>
              </a:rPr>
              <a:t>mimikri</a:t>
            </a:r>
            <a:r>
              <a:rPr lang="tr-TR" sz="1867" kern="0" dirty="0">
                <a:solidFill>
                  <a:srgbClr val="000000"/>
                </a:solidFill>
                <a:latin typeface="Arial"/>
                <a:cs typeface="Arial"/>
                <a:sym typeface="Arial"/>
              </a:rPr>
              <a:t> ancak popülasyon içerisinde bu tür </a:t>
            </a:r>
            <a:r>
              <a:rPr lang="tr-TR" sz="1867" kern="0" dirty="0" err="1">
                <a:solidFill>
                  <a:srgbClr val="000000"/>
                </a:solidFill>
                <a:latin typeface="Arial"/>
                <a:cs typeface="Arial"/>
                <a:sym typeface="Arial"/>
              </a:rPr>
              <a:t>mimikriyi</a:t>
            </a:r>
            <a:r>
              <a:rPr lang="tr-TR" sz="1867" kern="0" dirty="0">
                <a:solidFill>
                  <a:srgbClr val="000000"/>
                </a:solidFill>
                <a:latin typeface="Arial"/>
                <a:cs typeface="Arial"/>
                <a:sym typeface="Arial"/>
              </a:rPr>
              <a:t> kullanan az sayıda birey varsa oluşmaktadır. Yani eğer ki bir popülasyondaki tüm bireyler bu şekilde farklı türe benziyorlarsa ve o </a:t>
            </a:r>
            <a:r>
              <a:rPr lang="tr-TR" sz="1867" kern="0" dirty="0" err="1">
                <a:solidFill>
                  <a:srgbClr val="000000"/>
                </a:solidFill>
                <a:latin typeface="Arial"/>
                <a:cs typeface="Arial"/>
                <a:sym typeface="Arial"/>
              </a:rPr>
              <a:t>benzenen</a:t>
            </a:r>
            <a:r>
              <a:rPr lang="tr-TR" sz="1867" kern="0" dirty="0">
                <a:solidFill>
                  <a:srgbClr val="000000"/>
                </a:solidFill>
                <a:latin typeface="Arial"/>
                <a:cs typeface="Arial"/>
                <a:sym typeface="Arial"/>
              </a:rPr>
              <a:t> tür de avcılar tarafından avlanabiliyorsa, bu şekilde bir kamuflajın herhangi bir avantajı olmayacaktır.</a:t>
            </a:r>
          </a:p>
        </p:txBody>
      </p:sp>
      <p:sp>
        <p:nvSpPr>
          <p:cNvPr id="5" name="Dikdörtgen 4"/>
          <p:cNvSpPr/>
          <p:nvPr/>
        </p:nvSpPr>
        <p:spPr>
          <a:xfrm>
            <a:off x="7020342" y="1253667"/>
            <a:ext cx="4195379" cy="502766"/>
          </a:xfrm>
          <a:prstGeom prst="rect">
            <a:avLst/>
          </a:prstGeom>
        </p:spPr>
        <p:txBody>
          <a:bodyPr wrap="none">
            <a:spAutoFit/>
          </a:bodyPr>
          <a:lstStyle/>
          <a:p>
            <a:pPr defTabSz="1219170">
              <a:buClr>
                <a:srgbClr val="000000"/>
              </a:buClr>
            </a:pPr>
            <a:r>
              <a:rPr lang="tr-TR" sz="2667" b="1" kern="0" dirty="0" err="1">
                <a:solidFill>
                  <a:srgbClr val="000000"/>
                </a:solidFill>
                <a:latin typeface="Arial"/>
                <a:cs typeface="Arial"/>
                <a:sym typeface="Arial"/>
              </a:rPr>
              <a:t>Batezyan</a:t>
            </a:r>
            <a:r>
              <a:rPr lang="tr-TR" sz="2667" b="1" kern="0" dirty="0">
                <a:solidFill>
                  <a:srgbClr val="000000"/>
                </a:solidFill>
                <a:latin typeface="Arial"/>
                <a:cs typeface="Arial"/>
                <a:sym typeface="Arial"/>
              </a:rPr>
              <a:t> Taklit (</a:t>
            </a:r>
            <a:r>
              <a:rPr lang="tr-TR" sz="2667" b="1" kern="0" dirty="0" err="1">
                <a:solidFill>
                  <a:srgbClr val="000000"/>
                </a:solidFill>
                <a:latin typeface="Arial"/>
                <a:cs typeface="Arial"/>
                <a:sym typeface="Arial"/>
              </a:rPr>
              <a:t>Mimikri</a:t>
            </a:r>
            <a:r>
              <a:rPr lang="tr-TR" sz="2667" b="1" kern="0" dirty="0">
                <a:solidFill>
                  <a:srgbClr val="000000"/>
                </a:solidFill>
                <a:latin typeface="Arial"/>
                <a:cs typeface="Arial"/>
                <a:sym typeface="Arial"/>
              </a:rPr>
              <a:t>)</a:t>
            </a:r>
          </a:p>
        </p:txBody>
      </p:sp>
    </p:spTree>
    <p:extLst>
      <p:ext uri="{BB962C8B-B14F-4D97-AF65-F5344CB8AC3E}">
        <p14:creationId xmlns:p14="http://schemas.microsoft.com/office/powerpoint/2010/main" val="30346755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3" name="Resim 2"/>
          <p:cNvPicPr>
            <a:picLocks noChangeAspect="1"/>
          </p:cNvPicPr>
          <p:nvPr/>
        </p:nvPicPr>
        <p:blipFill>
          <a:blip r:embed="rId3"/>
          <a:stretch>
            <a:fillRect/>
          </a:stretch>
        </p:blipFill>
        <p:spPr>
          <a:xfrm>
            <a:off x="697567" y="111854"/>
            <a:ext cx="5285016" cy="6578857"/>
          </a:xfrm>
          <a:prstGeom prst="rect">
            <a:avLst/>
          </a:prstGeom>
        </p:spPr>
      </p:pic>
      <p:sp>
        <p:nvSpPr>
          <p:cNvPr id="4" name="Dikdörtgen 3"/>
          <p:cNvSpPr/>
          <p:nvPr/>
        </p:nvSpPr>
        <p:spPr>
          <a:xfrm>
            <a:off x="7035565" y="1504325"/>
            <a:ext cx="4339907" cy="4976812"/>
          </a:xfrm>
          <a:prstGeom prst="rect">
            <a:avLst/>
          </a:prstGeom>
        </p:spPr>
        <p:txBody>
          <a:bodyPr wrap="square">
            <a:spAutoFit/>
          </a:bodyPr>
          <a:lstStyle/>
          <a:p>
            <a:pPr algn="just" defTabSz="1219170">
              <a:buClr>
                <a:srgbClr val="000000"/>
              </a:buClr>
            </a:pPr>
            <a:r>
              <a:rPr lang="tr-TR" sz="1867" kern="0" dirty="0">
                <a:solidFill>
                  <a:srgbClr val="000000"/>
                </a:solidFill>
                <a:latin typeface="Arial"/>
                <a:cs typeface="Arial"/>
                <a:sym typeface="Arial"/>
              </a:rPr>
              <a:t>A ve B türleri, yani sırasıyla </a:t>
            </a:r>
            <a:r>
              <a:rPr lang="tr-TR" sz="1867" kern="0" dirty="0" err="1">
                <a:solidFill>
                  <a:srgbClr val="000000"/>
                </a:solidFill>
                <a:latin typeface="Arial"/>
                <a:cs typeface="Arial"/>
                <a:sym typeface="Arial"/>
              </a:rPr>
              <a:t>Dolichovespula</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media</a:t>
            </a:r>
            <a:r>
              <a:rPr lang="tr-TR" sz="1867" kern="0" dirty="0">
                <a:solidFill>
                  <a:srgbClr val="000000"/>
                </a:solidFill>
                <a:latin typeface="Arial"/>
                <a:cs typeface="Arial"/>
                <a:sym typeface="Arial"/>
              </a:rPr>
              <a:t> ve </a:t>
            </a:r>
            <a:r>
              <a:rPr lang="tr-TR" sz="1867" kern="0" dirty="0" err="1">
                <a:solidFill>
                  <a:srgbClr val="000000"/>
                </a:solidFill>
                <a:latin typeface="Arial"/>
                <a:cs typeface="Arial"/>
                <a:sym typeface="Arial"/>
              </a:rPr>
              <a:t>Polistes</a:t>
            </a:r>
            <a:r>
              <a:rPr lang="tr-TR" sz="1867" kern="0" dirty="0">
                <a:solidFill>
                  <a:srgbClr val="000000"/>
                </a:solidFill>
                <a:latin typeface="Arial"/>
                <a:cs typeface="Arial"/>
                <a:sym typeface="Arial"/>
              </a:rPr>
              <a:t> sp. türleri, gerçek birer yabanarısıdır. Diğer dördü (A-F) ise, sırasıyla </a:t>
            </a:r>
            <a:r>
              <a:rPr lang="tr-TR" sz="1867" kern="0" dirty="0" err="1">
                <a:solidFill>
                  <a:srgbClr val="000000"/>
                </a:solidFill>
                <a:latin typeface="Arial"/>
                <a:cs typeface="Arial"/>
                <a:sym typeface="Arial"/>
              </a:rPr>
              <a:t>Eupeodes</a:t>
            </a:r>
            <a:r>
              <a:rPr lang="tr-TR" sz="1867" kern="0" dirty="0">
                <a:solidFill>
                  <a:srgbClr val="000000"/>
                </a:solidFill>
                <a:latin typeface="Arial"/>
                <a:cs typeface="Arial"/>
                <a:sym typeface="Arial"/>
              </a:rPr>
              <a:t> sp., </a:t>
            </a:r>
            <a:r>
              <a:rPr lang="tr-TR" sz="1867" kern="0" dirty="0" err="1">
                <a:solidFill>
                  <a:srgbClr val="000000"/>
                </a:solidFill>
                <a:latin typeface="Arial"/>
                <a:cs typeface="Arial"/>
                <a:sym typeface="Arial"/>
              </a:rPr>
              <a:t>Syrphus</a:t>
            </a:r>
            <a:r>
              <a:rPr lang="tr-TR" sz="1867" kern="0" dirty="0">
                <a:solidFill>
                  <a:srgbClr val="000000"/>
                </a:solidFill>
                <a:latin typeface="Arial"/>
                <a:cs typeface="Arial"/>
                <a:sym typeface="Arial"/>
              </a:rPr>
              <a:t> sp., </a:t>
            </a:r>
            <a:r>
              <a:rPr lang="tr-TR" sz="1867" kern="0" dirty="0" err="1">
                <a:solidFill>
                  <a:srgbClr val="000000"/>
                </a:solidFill>
                <a:latin typeface="Arial"/>
                <a:cs typeface="Arial"/>
                <a:sym typeface="Arial"/>
              </a:rPr>
              <a:t>Helophilus</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pendulus</a:t>
            </a:r>
            <a:r>
              <a:rPr lang="tr-TR" sz="1867" kern="0" dirty="0">
                <a:solidFill>
                  <a:srgbClr val="000000"/>
                </a:solidFill>
                <a:latin typeface="Arial"/>
                <a:cs typeface="Arial"/>
                <a:sym typeface="Arial"/>
              </a:rPr>
              <a:t> ve </a:t>
            </a:r>
            <a:r>
              <a:rPr lang="tr-TR" sz="1867" kern="0" dirty="0" err="1">
                <a:solidFill>
                  <a:srgbClr val="000000"/>
                </a:solidFill>
                <a:latin typeface="Arial"/>
                <a:cs typeface="Arial"/>
                <a:sym typeface="Arial"/>
              </a:rPr>
              <a:t>Clytus</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arietes</a:t>
            </a:r>
            <a:r>
              <a:rPr lang="tr-TR" sz="1867" kern="0" dirty="0">
                <a:solidFill>
                  <a:srgbClr val="000000"/>
                </a:solidFill>
                <a:latin typeface="Arial"/>
                <a:cs typeface="Arial"/>
                <a:sym typeface="Arial"/>
              </a:rPr>
              <a:t> türleridir. Bunların hiçbiri gerçek yabanarıları değildir. Dikkatli inceleyecek olursanız, her biri yabanarılarının kötü birer kopyası gibidir. C, D ve E türleri arı sineği türleridir ve arılarla bir alakaları yoktur. Sonuncusu ise bir yabanarısı böceğidir ve yabanarısı değildir. Son türün yabanarıları gibi kanatları bile yoktur ve bacakları hiç benzemez; ancak vücut planları benzemektedir ve bu sayede kamufle olabilirler.</a:t>
            </a:r>
          </a:p>
        </p:txBody>
      </p:sp>
    </p:spTree>
    <p:extLst>
      <p:ext uri="{BB962C8B-B14F-4D97-AF65-F5344CB8AC3E}">
        <p14:creationId xmlns:p14="http://schemas.microsoft.com/office/powerpoint/2010/main" val="1030738377"/>
      </p:ext>
    </p:extLst>
  </p:cSld>
  <p:clrMapOvr>
    <a:masterClrMapping/>
  </p:clrMapOvr>
</p:sld>
</file>

<file path=ppt/theme/theme1.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TotalTime>
  <Words>861</Words>
  <Application>Microsoft Office PowerPoint</Application>
  <PresentationFormat>Geniş ekran</PresentationFormat>
  <Paragraphs>54</Paragraphs>
  <Slides>17</Slides>
  <Notes>17</Notes>
  <HiddenSlides>0</HiddenSlides>
  <MMClips>0</MMClips>
  <ScaleCrop>false</ScaleCrop>
  <HeadingPairs>
    <vt:vector size="6" baseType="variant">
      <vt:variant>
        <vt:lpstr>Kullanılan Yazı Tipleri</vt:lpstr>
      </vt:variant>
      <vt:variant>
        <vt:i4>7</vt:i4>
      </vt:variant>
      <vt:variant>
        <vt:lpstr>Tema</vt:lpstr>
      </vt:variant>
      <vt:variant>
        <vt:i4>2</vt:i4>
      </vt:variant>
      <vt:variant>
        <vt:lpstr>Slayt Başlıkları</vt:lpstr>
      </vt:variant>
      <vt:variant>
        <vt:i4>17</vt:i4>
      </vt:variant>
    </vt:vector>
  </HeadingPairs>
  <TitlesOfParts>
    <vt:vector size="26" baseType="lpstr">
      <vt:lpstr>Arial</vt:lpstr>
      <vt:lpstr>Calibri</vt:lpstr>
      <vt:lpstr>Calibri Light</vt:lpstr>
      <vt:lpstr>Karla</vt:lpstr>
      <vt:lpstr>Livvic</vt:lpstr>
      <vt:lpstr>Pangolin</vt:lpstr>
      <vt:lpstr>red hat display</vt:lpstr>
      <vt:lpstr>Office Teması</vt:lpstr>
      <vt:lpstr>Doodle World Wildlife Day by Slidesgo</vt:lpstr>
      <vt:lpstr>Yaban Hayvan Davranışları</vt:lpstr>
      <vt:lpstr>AKTİF AVCILAR</vt:lpstr>
      <vt:lpstr>PowerPoint Sunusu</vt:lpstr>
      <vt:lpstr>PowerPoint Sunusu</vt:lpstr>
      <vt:lpstr>OMNİVORLUK</vt:lpstr>
      <vt:lpstr>PowerPoint Sunusu</vt:lpstr>
      <vt:lpstr>TAKLİTÇİLİK VE TUZAĞA DÜŞÜRME</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nailmert bıçakcı</dc:creator>
  <cp:lastModifiedBy>nailmert bıçakcı</cp:lastModifiedBy>
  <cp:revision>2</cp:revision>
  <dcterms:created xsi:type="dcterms:W3CDTF">2025-09-08T19:14:27Z</dcterms:created>
  <dcterms:modified xsi:type="dcterms:W3CDTF">2025-10-28T23:16:48Z</dcterms:modified>
</cp:coreProperties>
</file>