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15"/>
  </p:notesMasterIdLst>
  <p:sldIdLst>
    <p:sldId id="256" r:id="rId3"/>
    <p:sldId id="831" r:id="rId4"/>
    <p:sldId id="832" r:id="rId5"/>
    <p:sldId id="834" r:id="rId6"/>
    <p:sldId id="835" r:id="rId7"/>
    <p:sldId id="836" r:id="rId8"/>
    <p:sldId id="860" r:id="rId9"/>
    <p:sldId id="861" r:id="rId10"/>
    <p:sldId id="862" r:id="rId11"/>
    <p:sldId id="863" r:id="rId12"/>
    <p:sldId id="864" r:id="rId13"/>
    <p:sldId id="837" r:id="rId14"/>
  </p:sldIdLst>
  <p:sldSz cx="12192000" cy="6858000"/>
  <p:notesSz cx="6858000" cy="9144000"/>
  <p:defaultTex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59" d="100"/>
          <a:sy n="59" d="100"/>
        </p:scale>
        <p:origin x="940" y="5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theme" Target="theme/theme1.xml"/><Relationship Id="rId3" Type="http://schemas.openxmlformats.org/officeDocument/2006/relationships/slide" Target="slides/slid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Üst Bilgi Yer Tutucusu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tr-TR"/>
          </a:p>
        </p:txBody>
      </p:sp>
      <p:sp>
        <p:nvSpPr>
          <p:cNvPr id="3" name="Veri Yer Tutucusu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085AC8F-18F6-4090-8D70-C7D13F32ACBD}" type="datetimeFigureOut">
              <a:rPr lang="tr-TR" smtClean="0"/>
              <a:t>8.09.2025</a:t>
            </a:fld>
            <a:endParaRPr lang="tr-TR"/>
          </a:p>
        </p:txBody>
      </p:sp>
      <p:sp>
        <p:nvSpPr>
          <p:cNvPr id="4" name="Slayt Resmi Yer Tutucus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tr-TR"/>
          </a:p>
        </p:txBody>
      </p:sp>
      <p:sp>
        <p:nvSpPr>
          <p:cNvPr id="5" name="Not Yer Tutucus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6" name="Alt Bilgi Yer Tutucusu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tr-TR"/>
          </a:p>
        </p:txBody>
      </p:sp>
      <p:sp>
        <p:nvSpPr>
          <p:cNvPr id="7" name="Slayt Numarası Yer Tutucus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16CA7E5-D85A-43F3-A52A-4501138963A4}" type="slidenum">
              <a:rPr lang="tr-TR" smtClean="0"/>
              <a:t>‹#›</a:t>
            </a:fld>
            <a:endParaRPr lang="tr-TR"/>
          </a:p>
        </p:txBody>
      </p:sp>
    </p:spTree>
    <p:extLst>
      <p:ext uri="{BB962C8B-B14F-4D97-AF65-F5344CB8AC3E}">
        <p14:creationId xmlns:p14="http://schemas.microsoft.com/office/powerpoint/2010/main" val="19563693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39927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912666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105416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11198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175649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26796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41381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28826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078735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54741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99536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0F9A4291-9FA9-CBFE-7013-A0DF2AE7E49F}"/>
              </a:ext>
            </a:extLst>
          </p:cNvPr>
          <p:cNvSpPr>
            <a:spLocks noGrp="1"/>
          </p:cNvSpPr>
          <p:nvPr>
            <p:ph type="ctrTitle"/>
          </p:nvPr>
        </p:nvSpPr>
        <p:spPr>
          <a:xfrm>
            <a:off x="1524000" y="1122363"/>
            <a:ext cx="9144000" cy="2387600"/>
          </a:xfrm>
        </p:spPr>
        <p:txBody>
          <a:bodyPr anchor="b"/>
          <a:lstStyle>
            <a:lvl1pPr algn="ctr">
              <a:defRPr sz="6000"/>
            </a:lvl1pPr>
          </a:lstStyle>
          <a:p>
            <a:r>
              <a:rPr lang="tr-TR"/>
              <a:t>Asıl başlık stilini düzenlemek için tıklayın</a:t>
            </a:r>
          </a:p>
        </p:txBody>
      </p:sp>
      <p:sp>
        <p:nvSpPr>
          <p:cNvPr id="3" name="Alt Başlık 2">
            <a:extLst>
              <a:ext uri="{FF2B5EF4-FFF2-40B4-BE49-F238E27FC236}">
                <a16:creationId xmlns:a16="http://schemas.microsoft.com/office/drawing/2014/main" id="{BD37FE13-8419-C04A-1231-69CE8BBD712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tr-TR"/>
              <a:t>Asıl alt başlık stilini düzenlemek için tıklayın</a:t>
            </a:r>
          </a:p>
        </p:txBody>
      </p:sp>
      <p:sp>
        <p:nvSpPr>
          <p:cNvPr id="4" name="Veri Yer Tutucusu 3">
            <a:extLst>
              <a:ext uri="{FF2B5EF4-FFF2-40B4-BE49-F238E27FC236}">
                <a16:creationId xmlns:a16="http://schemas.microsoft.com/office/drawing/2014/main" id="{66B26882-5BB6-E81C-BA66-EC33608D7C47}"/>
              </a:ext>
            </a:extLst>
          </p:cNvPr>
          <p:cNvSpPr>
            <a:spLocks noGrp="1"/>
          </p:cNvSpPr>
          <p:nvPr>
            <p:ph type="dt" sz="half" idx="10"/>
          </p:nvPr>
        </p:nvSpPr>
        <p:spPr/>
        <p:txBody>
          <a:bodyPr/>
          <a:lstStyle/>
          <a:p>
            <a:fld id="{3BDEA7B0-2091-4FFD-88C2-4B3029F24135}" type="datetimeFigureOut">
              <a:rPr lang="tr-TR" smtClean="0"/>
              <a:t>8.09.2025</a:t>
            </a:fld>
            <a:endParaRPr lang="tr-TR"/>
          </a:p>
        </p:txBody>
      </p:sp>
      <p:sp>
        <p:nvSpPr>
          <p:cNvPr id="5" name="Alt Bilgi Yer Tutucusu 4">
            <a:extLst>
              <a:ext uri="{FF2B5EF4-FFF2-40B4-BE49-F238E27FC236}">
                <a16:creationId xmlns:a16="http://schemas.microsoft.com/office/drawing/2014/main" id="{B12ECA1F-E0E5-8FBD-A17E-D2774B26370A}"/>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773C2E82-9C0F-2BA7-9520-2C9FB4CC5CA5}"/>
              </a:ext>
            </a:extLst>
          </p:cNvPr>
          <p:cNvSpPr>
            <a:spLocks noGrp="1"/>
          </p:cNvSpPr>
          <p:nvPr>
            <p:ph type="sldNum" sz="quarter" idx="12"/>
          </p:nvPr>
        </p:nvSpPr>
        <p:spPr/>
        <p:txBody>
          <a:bodyPr/>
          <a:lstStyle/>
          <a:p>
            <a:fld id="{23FC4C99-42E1-43B7-82D6-15219E879876}" type="slidenum">
              <a:rPr lang="tr-TR" smtClean="0"/>
              <a:t>‹#›</a:t>
            </a:fld>
            <a:endParaRPr lang="tr-TR"/>
          </a:p>
        </p:txBody>
      </p:sp>
    </p:spTree>
    <p:extLst>
      <p:ext uri="{BB962C8B-B14F-4D97-AF65-F5344CB8AC3E}">
        <p14:creationId xmlns:p14="http://schemas.microsoft.com/office/powerpoint/2010/main" val="410731123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Başlık ve Dikey Metin">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85243B9D-2EF0-003F-C553-EBA74EA49601}"/>
              </a:ext>
            </a:extLst>
          </p:cNvPr>
          <p:cNvSpPr>
            <a:spLocks noGrp="1"/>
          </p:cNvSpPr>
          <p:nvPr>
            <p:ph type="title"/>
          </p:nvPr>
        </p:nvSpPr>
        <p:spPr/>
        <p:txBody>
          <a:bodyPr/>
          <a:lstStyle/>
          <a:p>
            <a:r>
              <a:rPr lang="tr-TR"/>
              <a:t>Asıl başlık stilini düzenlemek için tıklayın</a:t>
            </a:r>
          </a:p>
        </p:txBody>
      </p:sp>
      <p:sp>
        <p:nvSpPr>
          <p:cNvPr id="3" name="Dikey Metin Yer Tutucusu 2">
            <a:extLst>
              <a:ext uri="{FF2B5EF4-FFF2-40B4-BE49-F238E27FC236}">
                <a16:creationId xmlns:a16="http://schemas.microsoft.com/office/drawing/2014/main" id="{5AD0D516-0C3A-D024-223A-B1C47D07D2BC}"/>
              </a:ext>
            </a:extLst>
          </p:cNvPr>
          <p:cNvSpPr>
            <a:spLocks noGrp="1"/>
          </p:cNvSpPr>
          <p:nvPr>
            <p:ph type="body" orient="vert" idx="1"/>
          </p:nvPr>
        </p:nvSpPr>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019DD85B-1008-C3E2-C1E5-A8C37D069FCC}"/>
              </a:ext>
            </a:extLst>
          </p:cNvPr>
          <p:cNvSpPr>
            <a:spLocks noGrp="1"/>
          </p:cNvSpPr>
          <p:nvPr>
            <p:ph type="dt" sz="half" idx="10"/>
          </p:nvPr>
        </p:nvSpPr>
        <p:spPr/>
        <p:txBody>
          <a:bodyPr/>
          <a:lstStyle/>
          <a:p>
            <a:fld id="{3BDEA7B0-2091-4FFD-88C2-4B3029F24135}" type="datetimeFigureOut">
              <a:rPr lang="tr-TR" smtClean="0"/>
              <a:t>8.09.2025</a:t>
            </a:fld>
            <a:endParaRPr lang="tr-TR"/>
          </a:p>
        </p:txBody>
      </p:sp>
      <p:sp>
        <p:nvSpPr>
          <p:cNvPr id="5" name="Alt Bilgi Yer Tutucusu 4">
            <a:extLst>
              <a:ext uri="{FF2B5EF4-FFF2-40B4-BE49-F238E27FC236}">
                <a16:creationId xmlns:a16="http://schemas.microsoft.com/office/drawing/2014/main" id="{2CC346A7-9D42-727E-6AF1-0AF3ECBD0F2B}"/>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1DB5A2CE-1844-903A-990B-9CF6AA065625}"/>
              </a:ext>
            </a:extLst>
          </p:cNvPr>
          <p:cNvSpPr>
            <a:spLocks noGrp="1"/>
          </p:cNvSpPr>
          <p:nvPr>
            <p:ph type="sldNum" sz="quarter" idx="12"/>
          </p:nvPr>
        </p:nvSpPr>
        <p:spPr/>
        <p:txBody>
          <a:bodyPr/>
          <a:lstStyle/>
          <a:p>
            <a:fld id="{23FC4C99-42E1-43B7-82D6-15219E879876}" type="slidenum">
              <a:rPr lang="tr-TR" smtClean="0"/>
              <a:t>‹#›</a:t>
            </a:fld>
            <a:endParaRPr lang="tr-TR"/>
          </a:p>
        </p:txBody>
      </p:sp>
    </p:spTree>
    <p:extLst>
      <p:ext uri="{BB962C8B-B14F-4D97-AF65-F5344CB8AC3E}">
        <p14:creationId xmlns:p14="http://schemas.microsoft.com/office/powerpoint/2010/main" val="31086870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Dikey Başlık 1">
            <a:extLst>
              <a:ext uri="{FF2B5EF4-FFF2-40B4-BE49-F238E27FC236}">
                <a16:creationId xmlns:a16="http://schemas.microsoft.com/office/drawing/2014/main" id="{44027356-7C74-1987-12B7-24F9A844B765}"/>
              </a:ext>
            </a:extLst>
          </p:cNvPr>
          <p:cNvSpPr>
            <a:spLocks noGrp="1"/>
          </p:cNvSpPr>
          <p:nvPr>
            <p:ph type="title" orient="vert"/>
          </p:nvPr>
        </p:nvSpPr>
        <p:spPr>
          <a:xfrm>
            <a:off x="8724900" y="365125"/>
            <a:ext cx="2628900" cy="5811838"/>
          </a:xfrm>
        </p:spPr>
        <p:txBody>
          <a:bodyPr vert="eaVert"/>
          <a:lstStyle/>
          <a:p>
            <a:r>
              <a:rPr lang="tr-TR"/>
              <a:t>Asıl başlık stilini düzenlemek için tıklayın</a:t>
            </a:r>
          </a:p>
        </p:txBody>
      </p:sp>
      <p:sp>
        <p:nvSpPr>
          <p:cNvPr id="3" name="Dikey Metin Yer Tutucusu 2">
            <a:extLst>
              <a:ext uri="{FF2B5EF4-FFF2-40B4-BE49-F238E27FC236}">
                <a16:creationId xmlns:a16="http://schemas.microsoft.com/office/drawing/2014/main" id="{C5D896E2-DBE6-CF42-4337-604BD68CF98A}"/>
              </a:ext>
            </a:extLst>
          </p:cNvPr>
          <p:cNvSpPr>
            <a:spLocks noGrp="1"/>
          </p:cNvSpPr>
          <p:nvPr>
            <p:ph type="body" orient="vert" idx="1"/>
          </p:nvPr>
        </p:nvSpPr>
        <p:spPr>
          <a:xfrm>
            <a:off x="838200" y="365125"/>
            <a:ext cx="7734300" cy="5811838"/>
          </a:xfrm>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D65B86AA-DABF-69FB-3CAE-9519D73E5942}"/>
              </a:ext>
            </a:extLst>
          </p:cNvPr>
          <p:cNvSpPr>
            <a:spLocks noGrp="1"/>
          </p:cNvSpPr>
          <p:nvPr>
            <p:ph type="dt" sz="half" idx="10"/>
          </p:nvPr>
        </p:nvSpPr>
        <p:spPr/>
        <p:txBody>
          <a:bodyPr/>
          <a:lstStyle/>
          <a:p>
            <a:fld id="{3BDEA7B0-2091-4FFD-88C2-4B3029F24135}" type="datetimeFigureOut">
              <a:rPr lang="tr-TR" smtClean="0"/>
              <a:t>8.09.2025</a:t>
            </a:fld>
            <a:endParaRPr lang="tr-TR"/>
          </a:p>
        </p:txBody>
      </p:sp>
      <p:sp>
        <p:nvSpPr>
          <p:cNvPr id="5" name="Alt Bilgi Yer Tutucusu 4">
            <a:extLst>
              <a:ext uri="{FF2B5EF4-FFF2-40B4-BE49-F238E27FC236}">
                <a16:creationId xmlns:a16="http://schemas.microsoft.com/office/drawing/2014/main" id="{DF838CCB-C336-FE0A-CA45-680EFE85A877}"/>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BAADEB9E-762C-7D02-FC1D-40316B5DD3FB}"/>
              </a:ext>
            </a:extLst>
          </p:cNvPr>
          <p:cNvSpPr>
            <a:spLocks noGrp="1"/>
          </p:cNvSpPr>
          <p:nvPr>
            <p:ph type="sldNum" sz="quarter" idx="12"/>
          </p:nvPr>
        </p:nvSpPr>
        <p:spPr/>
        <p:txBody>
          <a:bodyPr/>
          <a:lstStyle/>
          <a:p>
            <a:fld id="{23FC4C99-42E1-43B7-82D6-15219E879876}" type="slidenum">
              <a:rPr lang="tr-TR" smtClean="0"/>
              <a:t>‹#›</a:t>
            </a:fld>
            <a:endParaRPr lang="tr-TR"/>
          </a:p>
        </p:txBody>
      </p:sp>
    </p:spTree>
    <p:extLst>
      <p:ext uri="{BB962C8B-B14F-4D97-AF65-F5344CB8AC3E}">
        <p14:creationId xmlns:p14="http://schemas.microsoft.com/office/powerpoint/2010/main" val="41890199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rot="-6899375">
            <a:off x="10748316" y="-647180"/>
            <a:ext cx="843233" cy="2478751"/>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 name="Google Shape;261;p2"/>
          <p:cNvGrpSpPr/>
          <p:nvPr/>
        </p:nvGrpSpPr>
        <p:grpSpPr>
          <a:xfrm rot="1532969">
            <a:off x="-120634" y="-419837"/>
            <a:ext cx="1752524" cy="43551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6" name="Google Shape;406;p2"/>
          <p:cNvGrpSpPr/>
          <p:nvPr/>
        </p:nvGrpSpPr>
        <p:grpSpPr>
          <a:xfrm rot="3399176">
            <a:off x="-363550" y="2472691"/>
            <a:ext cx="1854641" cy="2773168"/>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5" name="Google Shape;605;p2"/>
          <p:cNvGrpSpPr/>
          <p:nvPr/>
        </p:nvGrpSpPr>
        <p:grpSpPr>
          <a:xfrm rot="1332574">
            <a:off x="-102249" y="4279128"/>
            <a:ext cx="2645200" cy="3168749"/>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7" name="Google Shape;1087;p2"/>
          <p:cNvGrpSpPr/>
          <p:nvPr/>
        </p:nvGrpSpPr>
        <p:grpSpPr>
          <a:xfrm rot="2799819">
            <a:off x="1525847" y="5135231"/>
            <a:ext cx="2912896" cy="3489508"/>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9" name="Google Shape;1569;p2"/>
          <p:cNvGrpSpPr/>
          <p:nvPr/>
        </p:nvGrpSpPr>
        <p:grpSpPr>
          <a:xfrm rot="7199969">
            <a:off x="10565996" y="-510202"/>
            <a:ext cx="2308960" cy="2327377"/>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4" name="Google Shape;1734;p2"/>
          <p:cNvGrpSpPr/>
          <p:nvPr/>
        </p:nvGrpSpPr>
        <p:grpSpPr>
          <a:xfrm rot="-9462706">
            <a:off x="11753220" y="325119"/>
            <a:ext cx="1259423" cy="3129692"/>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9" name="Google Shape;1879;p2"/>
          <p:cNvGrpSpPr/>
          <p:nvPr/>
        </p:nvGrpSpPr>
        <p:grpSpPr>
          <a:xfrm rot="-3751962" flipH="1">
            <a:off x="11067837" y="4979184"/>
            <a:ext cx="1671104" cy="251832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78" name="Google Shape;2078;p2"/>
          <p:cNvGrpSpPr/>
          <p:nvPr/>
        </p:nvGrpSpPr>
        <p:grpSpPr>
          <a:xfrm rot="-4324977" flipH="1">
            <a:off x="10782961" y="5988806"/>
            <a:ext cx="1270320" cy="1914341"/>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77" name="Google Shape;2277;p2"/>
          <p:cNvSpPr txBox="1">
            <a:spLocks noGrp="1"/>
          </p:cNvSpPr>
          <p:nvPr>
            <p:ph type="subTitle" idx="1"/>
          </p:nvPr>
        </p:nvSpPr>
        <p:spPr>
          <a:xfrm>
            <a:off x="5005933" y="4557233"/>
            <a:ext cx="5928400" cy="5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rtl="0">
              <a:lnSpc>
                <a:spcPct val="100000"/>
              </a:lnSpc>
              <a:spcBef>
                <a:spcPts val="0"/>
              </a:spcBef>
              <a:spcAft>
                <a:spcPts val="0"/>
              </a:spcAft>
              <a:buSzPts val="1600"/>
              <a:buNone/>
              <a:defRPr sz="2133"/>
            </a:lvl2pPr>
            <a:lvl3pPr lvl="2" rtl="0">
              <a:lnSpc>
                <a:spcPct val="100000"/>
              </a:lnSpc>
              <a:spcBef>
                <a:spcPts val="0"/>
              </a:spcBef>
              <a:spcAft>
                <a:spcPts val="0"/>
              </a:spcAft>
              <a:buSzPts val="1600"/>
              <a:buNone/>
              <a:defRPr sz="2133"/>
            </a:lvl3pPr>
            <a:lvl4pPr lvl="3" rtl="0">
              <a:lnSpc>
                <a:spcPct val="100000"/>
              </a:lnSpc>
              <a:spcBef>
                <a:spcPts val="0"/>
              </a:spcBef>
              <a:spcAft>
                <a:spcPts val="0"/>
              </a:spcAft>
              <a:buSzPts val="1600"/>
              <a:buNone/>
              <a:defRPr sz="2133"/>
            </a:lvl4pPr>
            <a:lvl5pPr lvl="4" rtl="0">
              <a:lnSpc>
                <a:spcPct val="100000"/>
              </a:lnSpc>
              <a:spcBef>
                <a:spcPts val="0"/>
              </a:spcBef>
              <a:spcAft>
                <a:spcPts val="0"/>
              </a:spcAft>
              <a:buSzPts val="1600"/>
              <a:buNone/>
              <a:defRPr sz="2133"/>
            </a:lvl5pPr>
            <a:lvl6pPr lvl="5" rtl="0">
              <a:lnSpc>
                <a:spcPct val="100000"/>
              </a:lnSpc>
              <a:spcBef>
                <a:spcPts val="0"/>
              </a:spcBef>
              <a:spcAft>
                <a:spcPts val="0"/>
              </a:spcAft>
              <a:buSzPts val="1600"/>
              <a:buNone/>
              <a:defRPr sz="2133"/>
            </a:lvl6pPr>
            <a:lvl7pPr lvl="6" rtl="0">
              <a:lnSpc>
                <a:spcPct val="100000"/>
              </a:lnSpc>
              <a:spcBef>
                <a:spcPts val="0"/>
              </a:spcBef>
              <a:spcAft>
                <a:spcPts val="0"/>
              </a:spcAft>
              <a:buSzPts val="1600"/>
              <a:buNone/>
              <a:defRPr sz="2133"/>
            </a:lvl7pPr>
            <a:lvl8pPr lvl="7" rtl="0">
              <a:lnSpc>
                <a:spcPct val="100000"/>
              </a:lnSpc>
              <a:spcBef>
                <a:spcPts val="0"/>
              </a:spcBef>
              <a:spcAft>
                <a:spcPts val="0"/>
              </a:spcAft>
              <a:buSzPts val="1600"/>
              <a:buNone/>
              <a:defRPr sz="2133"/>
            </a:lvl8pPr>
            <a:lvl9pPr lvl="8" rtl="0">
              <a:lnSpc>
                <a:spcPct val="100000"/>
              </a:lnSpc>
              <a:spcBef>
                <a:spcPts val="0"/>
              </a:spcBef>
              <a:spcAft>
                <a:spcPts val="0"/>
              </a:spcAft>
              <a:buSzPts val="1600"/>
              <a:buNone/>
              <a:defRPr sz="2133"/>
            </a:lvl9pPr>
          </a:lstStyle>
          <a:p>
            <a:endParaRPr/>
          </a:p>
        </p:txBody>
      </p:sp>
      <p:sp>
        <p:nvSpPr>
          <p:cNvPr id="2278" name="Google Shape;2278;p2"/>
          <p:cNvSpPr txBox="1">
            <a:spLocks noGrp="1"/>
          </p:cNvSpPr>
          <p:nvPr>
            <p:ph type="ctrTitle"/>
          </p:nvPr>
        </p:nvSpPr>
        <p:spPr>
          <a:xfrm>
            <a:off x="5005933" y="1443733"/>
            <a:ext cx="6235200" cy="28896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9600"/>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endParaRPr/>
          </a:p>
        </p:txBody>
      </p:sp>
      <p:grpSp>
        <p:nvGrpSpPr>
          <p:cNvPr id="2279" name="Google Shape;2279;p2"/>
          <p:cNvGrpSpPr/>
          <p:nvPr/>
        </p:nvGrpSpPr>
        <p:grpSpPr>
          <a:xfrm rot="-3751962" flipH="1">
            <a:off x="10864637" y="4775984"/>
            <a:ext cx="1671104" cy="251832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78" name="Google Shape;2478;p2"/>
          <p:cNvGrpSpPr/>
          <p:nvPr/>
        </p:nvGrpSpPr>
        <p:grpSpPr>
          <a:xfrm rot="-4324977" flipH="1">
            <a:off x="10579761" y="5785606"/>
            <a:ext cx="1270320" cy="1914341"/>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0069132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406"/>
        <p:cNvGrpSpPr/>
        <p:nvPr/>
      </p:nvGrpSpPr>
      <p:grpSpPr>
        <a:xfrm>
          <a:off x="0" y="0"/>
          <a:ext cx="0" cy="0"/>
          <a:chOff x="0" y="0"/>
          <a:chExt cx="0" cy="0"/>
        </a:xfrm>
      </p:grpSpPr>
      <p:grpSp>
        <p:nvGrpSpPr>
          <p:cNvPr id="3407" name="Google Shape;3407;p4"/>
          <p:cNvGrpSpPr/>
          <p:nvPr/>
        </p:nvGrpSpPr>
        <p:grpSpPr>
          <a:xfrm rot="2855698">
            <a:off x="-642206" y="5417189"/>
            <a:ext cx="1283764" cy="191956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6" name="Google Shape;3606;p4"/>
          <p:cNvGrpSpPr/>
          <p:nvPr/>
        </p:nvGrpSpPr>
        <p:grpSpPr>
          <a:xfrm rot="-7755976">
            <a:off x="10082865" y="-1117451"/>
            <a:ext cx="2303723" cy="2759593"/>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88" name="Google Shape;4088;p4"/>
          <p:cNvSpPr txBox="1">
            <a:spLocks noGrp="1"/>
          </p:cNvSpPr>
          <p:nvPr>
            <p:ph type="body" idx="1"/>
          </p:nvPr>
        </p:nvSpPr>
        <p:spPr>
          <a:xfrm>
            <a:off x="950800" y="1530600"/>
            <a:ext cx="10412000" cy="47060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SzPts val="1200"/>
              <a:buFont typeface="Karla"/>
              <a:buChar char="●"/>
              <a:defRPr sz="1600"/>
            </a:lvl1pPr>
            <a:lvl2pPr marL="1219170" lvl="1" indent="-406390" rtl="0">
              <a:spcBef>
                <a:spcPts val="0"/>
              </a:spcBef>
              <a:spcAft>
                <a:spcPts val="0"/>
              </a:spcAft>
              <a:buSzPts val="1200"/>
              <a:buFont typeface="Karla"/>
              <a:buChar char="○"/>
              <a:defRPr sz="1600"/>
            </a:lvl2pPr>
            <a:lvl3pPr marL="1828754" lvl="2" indent="-406390" rtl="0">
              <a:spcBef>
                <a:spcPts val="0"/>
              </a:spcBef>
              <a:spcAft>
                <a:spcPts val="0"/>
              </a:spcAft>
              <a:buSzPts val="1200"/>
              <a:buFont typeface="Karla"/>
              <a:buChar char="■"/>
              <a:defRPr sz="1600"/>
            </a:lvl3pPr>
            <a:lvl4pPr marL="2438339" lvl="3" indent="-406390" rtl="0">
              <a:spcBef>
                <a:spcPts val="0"/>
              </a:spcBef>
              <a:spcAft>
                <a:spcPts val="0"/>
              </a:spcAft>
              <a:buSzPts val="1200"/>
              <a:buFont typeface="Karla"/>
              <a:buChar char="●"/>
              <a:defRPr sz="1600"/>
            </a:lvl4pPr>
            <a:lvl5pPr marL="3047924" lvl="4" indent="-406390" rtl="0">
              <a:spcBef>
                <a:spcPts val="0"/>
              </a:spcBef>
              <a:spcAft>
                <a:spcPts val="0"/>
              </a:spcAft>
              <a:buSzPts val="1200"/>
              <a:buFont typeface="Karla"/>
              <a:buChar char="○"/>
              <a:defRPr sz="1600"/>
            </a:lvl5pPr>
            <a:lvl6pPr marL="3657509" lvl="5" indent="-406390" rtl="0">
              <a:spcBef>
                <a:spcPts val="0"/>
              </a:spcBef>
              <a:spcAft>
                <a:spcPts val="0"/>
              </a:spcAft>
              <a:buSzPts val="1200"/>
              <a:buFont typeface="Karla"/>
              <a:buChar char="■"/>
              <a:defRPr sz="1600"/>
            </a:lvl6pPr>
            <a:lvl7pPr marL="4267093" lvl="6" indent="-406390" rtl="0">
              <a:spcBef>
                <a:spcPts val="0"/>
              </a:spcBef>
              <a:spcAft>
                <a:spcPts val="0"/>
              </a:spcAft>
              <a:buSzPts val="1200"/>
              <a:buFont typeface="Karla"/>
              <a:buChar char="●"/>
              <a:defRPr sz="1600"/>
            </a:lvl7pPr>
            <a:lvl8pPr marL="4876678" lvl="7" indent="-406390" rtl="0">
              <a:spcBef>
                <a:spcPts val="0"/>
              </a:spcBef>
              <a:spcAft>
                <a:spcPts val="0"/>
              </a:spcAft>
              <a:buSzPts val="1200"/>
              <a:buFont typeface="Karla"/>
              <a:buChar char="○"/>
              <a:defRPr sz="1600"/>
            </a:lvl8pPr>
            <a:lvl9pPr marL="5486263" lvl="8" indent="-406390" rtl="0">
              <a:spcBef>
                <a:spcPts val="0"/>
              </a:spcBef>
              <a:spcAft>
                <a:spcPts val="0"/>
              </a:spcAft>
              <a:buSzPts val="1200"/>
              <a:buFont typeface="Karla"/>
              <a:buChar char="■"/>
              <a:defRPr sz="1600"/>
            </a:lvl9pPr>
          </a:lstStyle>
          <a:p>
            <a:endParaRPr/>
          </a:p>
        </p:txBody>
      </p:sp>
      <p:sp>
        <p:nvSpPr>
          <p:cNvPr id="4089" name="Google Shape;4089;p4"/>
          <p:cNvSpPr txBox="1">
            <a:spLocks noGrp="1"/>
          </p:cNvSpPr>
          <p:nvPr>
            <p:ph type="title"/>
          </p:nvPr>
        </p:nvSpPr>
        <p:spPr>
          <a:xfrm>
            <a:off x="950800" y="603100"/>
            <a:ext cx="10290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8363432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extLst>
      <p:ext uri="{BB962C8B-B14F-4D97-AF65-F5344CB8AC3E}">
        <p14:creationId xmlns:p14="http://schemas.microsoft.com/office/powerpoint/2010/main" val="32625334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6791200" y="1817533"/>
            <a:ext cx="44500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6791200" y="3374385"/>
            <a:ext cx="4450000" cy="1621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133"/>
            </a:lvl1pPr>
            <a:lvl2pPr lvl="1" rtl="0">
              <a:spcBef>
                <a:spcPts val="0"/>
              </a:spcBef>
              <a:spcAft>
                <a:spcPts val="0"/>
              </a:spcAft>
              <a:buNone/>
              <a:defRPr sz="2133" b="1"/>
            </a:lvl2pPr>
            <a:lvl3pPr lvl="2" rtl="0">
              <a:spcBef>
                <a:spcPts val="0"/>
              </a:spcBef>
              <a:spcAft>
                <a:spcPts val="0"/>
              </a:spcAft>
              <a:buNone/>
              <a:defRPr sz="2133" b="1"/>
            </a:lvl3pPr>
            <a:lvl4pPr lvl="3" rtl="0">
              <a:spcBef>
                <a:spcPts val="0"/>
              </a:spcBef>
              <a:spcAft>
                <a:spcPts val="0"/>
              </a:spcAft>
              <a:buNone/>
              <a:defRPr sz="2133" b="1"/>
            </a:lvl4pPr>
            <a:lvl5pPr lvl="4" rtl="0">
              <a:spcBef>
                <a:spcPts val="0"/>
              </a:spcBef>
              <a:spcAft>
                <a:spcPts val="0"/>
              </a:spcAft>
              <a:buNone/>
              <a:defRPr sz="2133" b="1"/>
            </a:lvl5pPr>
            <a:lvl6pPr lvl="5" rtl="0">
              <a:spcBef>
                <a:spcPts val="0"/>
              </a:spcBef>
              <a:spcAft>
                <a:spcPts val="0"/>
              </a:spcAft>
              <a:buNone/>
              <a:defRPr sz="2133" b="1"/>
            </a:lvl6pPr>
            <a:lvl7pPr lvl="6" rtl="0">
              <a:spcBef>
                <a:spcPts val="0"/>
              </a:spcBef>
              <a:spcAft>
                <a:spcPts val="0"/>
              </a:spcAft>
              <a:buNone/>
              <a:defRPr sz="2133" b="1"/>
            </a:lvl7pPr>
            <a:lvl8pPr lvl="7" rtl="0">
              <a:spcBef>
                <a:spcPts val="0"/>
              </a:spcBef>
              <a:spcAft>
                <a:spcPts val="0"/>
              </a:spcAft>
              <a:buNone/>
              <a:defRPr sz="2133" b="1"/>
            </a:lvl8pPr>
            <a:lvl9pPr lvl="8" rtl="0">
              <a:spcBef>
                <a:spcPts val="0"/>
              </a:spcBef>
              <a:spcAft>
                <a:spcPts val="0"/>
              </a:spcAft>
              <a:buNone/>
              <a:defRPr sz="2133" b="1"/>
            </a:lvl9pPr>
          </a:lstStyle>
          <a:p>
            <a:endParaRPr/>
          </a:p>
        </p:txBody>
      </p:sp>
    </p:spTree>
    <p:extLst>
      <p:ext uri="{BB962C8B-B14F-4D97-AF65-F5344CB8AC3E}">
        <p14:creationId xmlns:p14="http://schemas.microsoft.com/office/powerpoint/2010/main" val="26540379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 you">
  <p:cSld name="Thank you">
    <p:spTree>
      <p:nvGrpSpPr>
        <p:cNvPr id="1" name="Shape 23618"/>
        <p:cNvGrpSpPr/>
        <p:nvPr/>
      </p:nvGrpSpPr>
      <p:grpSpPr>
        <a:xfrm>
          <a:off x="0" y="0"/>
          <a:ext cx="0" cy="0"/>
          <a:chOff x="0" y="0"/>
          <a:chExt cx="0" cy="0"/>
        </a:xfrm>
      </p:grpSpPr>
      <p:sp>
        <p:nvSpPr>
          <p:cNvPr id="23619" name="Google Shape;23619;p31"/>
          <p:cNvSpPr txBox="1"/>
          <p:nvPr/>
        </p:nvSpPr>
        <p:spPr>
          <a:xfrm>
            <a:off x="7375800" y="3950667"/>
            <a:ext cx="3450000" cy="15436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 sz="1600">
                <a:solidFill>
                  <a:schemeClr val="dk1"/>
                </a:solidFill>
                <a:latin typeface="Livvic"/>
                <a:ea typeface="Livvic"/>
                <a:cs typeface="Livvic"/>
                <a:sym typeface="Livvic"/>
              </a:rPr>
              <a:t>CREDITS: This presentation template was created by </a:t>
            </a:r>
            <a:r>
              <a:rPr lang="en" sz="16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dk1"/>
                </a:solidFill>
                <a:latin typeface="Livvic"/>
                <a:ea typeface="Livvic"/>
                <a:cs typeface="Livvic"/>
                <a:sym typeface="Livvic"/>
              </a:rPr>
              <a:t>, including icons by </a:t>
            </a:r>
            <a:r>
              <a:rPr lang="en" sz="16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dk1"/>
                </a:solidFill>
                <a:latin typeface="Livvic"/>
                <a:ea typeface="Livvic"/>
                <a:cs typeface="Livvic"/>
                <a:sym typeface="Livvic"/>
              </a:rPr>
              <a:t>, and infographics &amp; images by </a:t>
            </a:r>
            <a:r>
              <a:rPr lang="en" sz="16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b="1">
                <a:solidFill>
                  <a:schemeClr val="dk1"/>
                </a:solidFill>
                <a:latin typeface="Livvic"/>
                <a:ea typeface="Livvic"/>
                <a:cs typeface="Livvic"/>
                <a:sym typeface="Livvic"/>
              </a:rPr>
              <a:t> </a:t>
            </a:r>
            <a:endParaRPr sz="16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930300" y="2714997"/>
            <a:ext cx="4291600" cy="147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6400"/>
            </a:lvl1pPr>
            <a:lvl2pPr lvl="1" rtl="0">
              <a:spcBef>
                <a:spcPts val="0"/>
              </a:spcBef>
              <a:spcAft>
                <a:spcPts val="0"/>
              </a:spcAft>
              <a:buNone/>
              <a:defRPr sz="6400">
                <a:solidFill>
                  <a:schemeClr val="lt1"/>
                </a:solidFill>
              </a:defRPr>
            </a:lvl2pPr>
            <a:lvl3pPr lvl="2" rtl="0">
              <a:spcBef>
                <a:spcPts val="0"/>
              </a:spcBef>
              <a:spcAft>
                <a:spcPts val="0"/>
              </a:spcAft>
              <a:buNone/>
              <a:defRPr sz="6400">
                <a:solidFill>
                  <a:schemeClr val="lt1"/>
                </a:solidFill>
              </a:defRPr>
            </a:lvl3pPr>
            <a:lvl4pPr lvl="3" rtl="0">
              <a:spcBef>
                <a:spcPts val="0"/>
              </a:spcBef>
              <a:spcAft>
                <a:spcPts val="0"/>
              </a:spcAft>
              <a:buNone/>
              <a:defRPr sz="6400">
                <a:solidFill>
                  <a:schemeClr val="lt1"/>
                </a:solidFill>
              </a:defRPr>
            </a:lvl4pPr>
            <a:lvl5pPr lvl="4" rtl="0">
              <a:spcBef>
                <a:spcPts val="0"/>
              </a:spcBef>
              <a:spcAft>
                <a:spcPts val="0"/>
              </a:spcAft>
              <a:buNone/>
              <a:defRPr sz="6400">
                <a:solidFill>
                  <a:schemeClr val="lt1"/>
                </a:solidFill>
              </a:defRPr>
            </a:lvl5pPr>
            <a:lvl6pPr lvl="5" rtl="0">
              <a:spcBef>
                <a:spcPts val="0"/>
              </a:spcBef>
              <a:spcAft>
                <a:spcPts val="0"/>
              </a:spcAft>
              <a:buNone/>
              <a:defRPr sz="6400">
                <a:solidFill>
                  <a:schemeClr val="lt1"/>
                </a:solidFill>
              </a:defRPr>
            </a:lvl6pPr>
            <a:lvl7pPr lvl="6" rtl="0">
              <a:spcBef>
                <a:spcPts val="0"/>
              </a:spcBef>
              <a:spcAft>
                <a:spcPts val="0"/>
              </a:spcAft>
              <a:buNone/>
              <a:defRPr sz="6400">
                <a:solidFill>
                  <a:schemeClr val="lt1"/>
                </a:solidFill>
              </a:defRPr>
            </a:lvl7pPr>
            <a:lvl8pPr lvl="7" rtl="0">
              <a:spcBef>
                <a:spcPts val="0"/>
              </a:spcBef>
              <a:spcAft>
                <a:spcPts val="0"/>
              </a:spcAft>
              <a:buNone/>
              <a:defRPr sz="6400">
                <a:solidFill>
                  <a:schemeClr val="lt1"/>
                </a:solidFill>
              </a:defRPr>
            </a:lvl8pPr>
            <a:lvl9pPr lvl="8" rtl="0">
              <a:spcBef>
                <a:spcPts val="0"/>
              </a:spcBef>
              <a:spcAft>
                <a:spcPts val="0"/>
              </a:spcAft>
              <a:buNone/>
              <a:defRPr sz="6400">
                <a:solidFill>
                  <a:schemeClr val="lt1"/>
                </a:solidFill>
              </a:defRPr>
            </a:lvl9pPr>
          </a:lstStyle>
          <a:p>
            <a:endParaRPr/>
          </a:p>
        </p:txBody>
      </p:sp>
      <p:sp>
        <p:nvSpPr>
          <p:cNvPr id="23621" name="Google Shape;23621;p31"/>
          <p:cNvSpPr txBox="1">
            <a:spLocks noGrp="1"/>
          </p:cNvSpPr>
          <p:nvPr>
            <p:ph type="subTitle" idx="1"/>
          </p:nvPr>
        </p:nvSpPr>
        <p:spPr>
          <a:xfrm>
            <a:off x="7375800" y="705200"/>
            <a:ext cx="3206400" cy="1109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667">
                <a:latin typeface="Pangolin"/>
                <a:ea typeface="Pangolin"/>
                <a:cs typeface="Pangolin"/>
                <a:sym typeface="Pangolin"/>
              </a:defRPr>
            </a:lvl1pPr>
            <a:lvl2pPr lvl="1" rtl="0">
              <a:spcBef>
                <a:spcPts val="0"/>
              </a:spcBef>
              <a:spcAft>
                <a:spcPts val="0"/>
              </a:spcAft>
              <a:buNone/>
              <a:defRPr sz="2667">
                <a:latin typeface="Pangolin"/>
                <a:ea typeface="Pangolin"/>
                <a:cs typeface="Pangolin"/>
                <a:sym typeface="Pangolin"/>
              </a:defRPr>
            </a:lvl2pPr>
            <a:lvl3pPr lvl="2" rtl="0">
              <a:spcBef>
                <a:spcPts val="0"/>
              </a:spcBef>
              <a:spcAft>
                <a:spcPts val="0"/>
              </a:spcAft>
              <a:buNone/>
              <a:defRPr sz="2667">
                <a:latin typeface="Pangolin"/>
                <a:ea typeface="Pangolin"/>
                <a:cs typeface="Pangolin"/>
                <a:sym typeface="Pangolin"/>
              </a:defRPr>
            </a:lvl3pPr>
            <a:lvl4pPr lvl="3" rtl="0">
              <a:spcBef>
                <a:spcPts val="0"/>
              </a:spcBef>
              <a:spcAft>
                <a:spcPts val="0"/>
              </a:spcAft>
              <a:buNone/>
              <a:defRPr sz="2667">
                <a:latin typeface="Pangolin"/>
                <a:ea typeface="Pangolin"/>
                <a:cs typeface="Pangolin"/>
                <a:sym typeface="Pangolin"/>
              </a:defRPr>
            </a:lvl4pPr>
            <a:lvl5pPr lvl="4" rtl="0">
              <a:spcBef>
                <a:spcPts val="0"/>
              </a:spcBef>
              <a:spcAft>
                <a:spcPts val="0"/>
              </a:spcAft>
              <a:buNone/>
              <a:defRPr sz="2667">
                <a:latin typeface="Pangolin"/>
                <a:ea typeface="Pangolin"/>
                <a:cs typeface="Pangolin"/>
                <a:sym typeface="Pangolin"/>
              </a:defRPr>
            </a:lvl5pPr>
            <a:lvl6pPr lvl="5" rtl="0">
              <a:spcBef>
                <a:spcPts val="0"/>
              </a:spcBef>
              <a:spcAft>
                <a:spcPts val="0"/>
              </a:spcAft>
              <a:buNone/>
              <a:defRPr sz="2667">
                <a:latin typeface="Pangolin"/>
                <a:ea typeface="Pangolin"/>
                <a:cs typeface="Pangolin"/>
                <a:sym typeface="Pangolin"/>
              </a:defRPr>
            </a:lvl6pPr>
            <a:lvl7pPr lvl="6" rtl="0">
              <a:spcBef>
                <a:spcPts val="0"/>
              </a:spcBef>
              <a:spcAft>
                <a:spcPts val="0"/>
              </a:spcAft>
              <a:buNone/>
              <a:defRPr sz="2667">
                <a:latin typeface="Pangolin"/>
                <a:ea typeface="Pangolin"/>
                <a:cs typeface="Pangolin"/>
                <a:sym typeface="Pangolin"/>
              </a:defRPr>
            </a:lvl7pPr>
            <a:lvl8pPr lvl="7" rtl="0">
              <a:spcBef>
                <a:spcPts val="0"/>
              </a:spcBef>
              <a:spcAft>
                <a:spcPts val="0"/>
              </a:spcAft>
              <a:buNone/>
              <a:defRPr sz="2667">
                <a:latin typeface="Pangolin"/>
                <a:ea typeface="Pangolin"/>
                <a:cs typeface="Pangolin"/>
                <a:sym typeface="Pangolin"/>
              </a:defRPr>
            </a:lvl8pPr>
            <a:lvl9pPr lvl="8" rtl="0">
              <a:spcBef>
                <a:spcPts val="0"/>
              </a:spcBef>
              <a:spcAft>
                <a:spcPts val="0"/>
              </a:spcAft>
              <a:buNone/>
              <a:defRPr sz="2667">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7375800" y="1810800"/>
            <a:ext cx="3450400" cy="1109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extLst>
      <p:ext uri="{BB962C8B-B14F-4D97-AF65-F5344CB8AC3E}">
        <p14:creationId xmlns:p14="http://schemas.microsoft.com/office/powerpoint/2010/main" val="15207629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23"/>
        <p:cNvGrpSpPr/>
        <p:nvPr/>
      </p:nvGrpSpPr>
      <p:grpSpPr>
        <a:xfrm>
          <a:off x="0" y="0"/>
          <a:ext cx="0" cy="0"/>
          <a:chOff x="0" y="0"/>
          <a:chExt cx="0" cy="0"/>
        </a:xfrm>
      </p:grpSpPr>
      <p:grpSp>
        <p:nvGrpSpPr>
          <p:cNvPr id="23624" name="Google Shape;23624;p32"/>
          <p:cNvGrpSpPr/>
          <p:nvPr/>
        </p:nvGrpSpPr>
        <p:grpSpPr>
          <a:xfrm rot="4104748">
            <a:off x="1038518" y="5067185"/>
            <a:ext cx="1140633" cy="2834696"/>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69" name="Google Shape;23769;p32"/>
          <p:cNvGrpSpPr/>
          <p:nvPr/>
        </p:nvGrpSpPr>
        <p:grpSpPr>
          <a:xfrm rot="-4707076">
            <a:off x="-305400" y="5157694"/>
            <a:ext cx="1789152" cy="1803423"/>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34" name="Google Shape;23934;p32"/>
          <p:cNvGrpSpPr/>
          <p:nvPr/>
        </p:nvGrpSpPr>
        <p:grpSpPr>
          <a:xfrm rot="2733277">
            <a:off x="88215" y="4337904"/>
            <a:ext cx="457861" cy="962557"/>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28" name="Google Shape;24028;p32"/>
          <p:cNvGrpSpPr/>
          <p:nvPr/>
        </p:nvGrpSpPr>
        <p:grpSpPr>
          <a:xfrm rot="-6436084" flipH="1">
            <a:off x="11083672" y="592195"/>
            <a:ext cx="658601" cy="840453"/>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22" name="Google Shape;24122;p32"/>
          <p:cNvGrpSpPr/>
          <p:nvPr/>
        </p:nvGrpSpPr>
        <p:grpSpPr>
          <a:xfrm rot="-6708193" flipH="1">
            <a:off x="9234632" y="-542747"/>
            <a:ext cx="1789361" cy="1804752"/>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272840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4287"/>
        <p:cNvGrpSpPr/>
        <p:nvPr/>
      </p:nvGrpSpPr>
      <p:grpSpPr>
        <a:xfrm>
          <a:off x="0" y="0"/>
          <a:ext cx="0" cy="0"/>
          <a:chOff x="0" y="0"/>
          <a:chExt cx="0" cy="0"/>
        </a:xfrm>
      </p:grpSpPr>
      <p:grpSp>
        <p:nvGrpSpPr>
          <p:cNvPr id="24288" name="Google Shape;24288;p33"/>
          <p:cNvGrpSpPr/>
          <p:nvPr/>
        </p:nvGrpSpPr>
        <p:grpSpPr>
          <a:xfrm rot="-8099870">
            <a:off x="11151367" y="-111970"/>
            <a:ext cx="1140637" cy="2834615"/>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433" name="Google Shape;24433;p33"/>
          <p:cNvGrpSpPr/>
          <p:nvPr/>
        </p:nvGrpSpPr>
        <p:grpSpPr>
          <a:xfrm rot="-4222989">
            <a:off x="710621" y="4030274"/>
            <a:ext cx="658555" cy="839777"/>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7" name="Google Shape;24527;p33"/>
          <p:cNvGrpSpPr/>
          <p:nvPr/>
        </p:nvGrpSpPr>
        <p:grpSpPr>
          <a:xfrm rot="-3951173">
            <a:off x="-256569" y="5132908"/>
            <a:ext cx="1789143" cy="1803413"/>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692" name="Google Shape;24692;p33"/>
          <p:cNvGrpSpPr/>
          <p:nvPr/>
        </p:nvGrpSpPr>
        <p:grpSpPr>
          <a:xfrm rot="-6899375">
            <a:off x="9611349" y="-1204180"/>
            <a:ext cx="843233" cy="2478751"/>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44" name="Google Shape;24944;p33"/>
          <p:cNvGrpSpPr/>
          <p:nvPr/>
        </p:nvGrpSpPr>
        <p:grpSpPr>
          <a:xfrm rot="-9406349">
            <a:off x="9978106" y="-887997"/>
            <a:ext cx="2089473" cy="2503031"/>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991347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25426"/>
        <p:cNvGrpSpPr/>
        <p:nvPr/>
      </p:nvGrpSpPr>
      <p:grpSpPr>
        <a:xfrm>
          <a:off x="0" y="0"/>
          <a:ext cx="0" cy="0"/>
          <a:chOff x="0" y="0"/>
          <a:chExt cx="0" cy="0"/>
        </a:xfrm>
      </p:grpSpPr>
      <p:grpSp>
        <p:nvGrpSpPr>
          <p:cNvPr id="25427" name="Google Shape;25427;p34"/>
          <p:cNvGrpSpPr/>
          <p:nvPr/>
        </p:nvGrpSpPr>
        <p:grpSpPr>
          <a:xfrm rot="8100000">
            <a:off x="9721220" y="-745311"/>
            <a:ext cx="2076587" cy="2487593"/>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09" name="Google Shape;25909;p34"/>
          <p:cNvGrpSpPr/>
          <p:nvPr/>
        </p:nvGrpSpPr>
        <p:grpSpPr>
          <a:xfrm rot="938236">
            <a:off x="-456491" y="2291371"/>
            <a:ext cx="1060477" cy="1352347"/>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03" name="Google Shape;26003;p34"/>
          <p:cNvGrpSpPr/>
          <p:nvPr/>
        </p:nvGrpSpPr>
        <p:grpSpPr>
          <a:xfrm rot="2938522">
            <a:off x="933680" y="2119679"/>
            <a:ext cx="470307" cy="988791"/>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877212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653BB146-62CF-82F1-A1A2-AAD20400328C}"/>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45671513-C351-7E0D-51E8-6432C3EE698D}"/>
              </a:ext>
            </a:extLst>
          </p:cNvPr>
          <p:cNvSpPr>
            <a:spLocks noGrp="1"/>
          </p:cNvSpPr>
          <p:nvPr>
            <p:ph idx="1"/>
          </p:nvPr>
        </p:nvSpPr>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8EDBB81A-4D74-073B-501D-3D046A31CB9C}"/>
              </a:ext>
            </a:extLst>
          </p:cNvPr>
          <p:cNvSpPr>
            <a:spLocks noGrp="1"/>
          </p:cNvSpPr>
          <p:nvPr>
            <p:ph type="dt" sz="half" idx="10"/>
          </p:nvPr>
        </p:nvSpPr>
        <p:spPr/>
        <p:txBody>
          <a:bodyPr/>
          <a:lstStyle/>
          <a:p>
            <a:fld id="{3BDEA7B0-2091-4FFD-88C2-4B3029F24135}" type="datetimeFigureOut">
              <a:rPr lang="tr-TR" smtClean="0"/>
              <a:t>8.09.2025</a:t>
            </a:fld>
            <a:endParaRPr lang="tr-TR"/>
          </a:p>
        </p:txBody>
      </p:sp>
      <p:sp>
        <p:nvSpPr>
          <p:cNvPr id="5" name="Alt Bilgi Yer Tutucusu 4">
            <a:extLst>
              <a:ext uri="{FF2B5EF4-FFF2-40B4-BE49-F238E27FC236}">
                <a16:creationId xmlns:a16="http://schemas.microsoft.com/office/drawing/2014/main" id="{A684600D-E58A-4924-F416-06FD6794D676}"/>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401C49E3-2107-65EC-0936-5905D08ACC23}"/>
              </a:ext>
            </a:extLst>
          </p:cNvPr>
          <p:cNvSpPr>
            <a:spLocks noGrp="1"/>
          </p:cNvSpPr>
          <p:nvPr>
            <p:ph type="sldNum" sz="quarter" idx="12"/>
          </p:nvPr>
        </p:nvSpPr>
        <p:spPr/>
        <p:txBody>
          <a:bodyPr/>
          <a:lstStyle/>
          <a:p>
            <a:fld id="{23FC4C99-42E1-43B7-82D6-15219E879876}" type="slidenum">
              <a:rPr lang="tr-TR" smtClean="0"/>
              <a:t>‹#›</a:t>
            </a:fld>
            <a:endParaRPr lang="tr-TR"/>
          </a:p>
        </p:txBody>
      </p:sp>
    </p:spTree>
    <p:extLst>
      <p:ext uri="{BB962C8B-B14F-4D97-AF65-F5344CB8AC3E}">
        <p14:creationId xmlns:p14="http://schemas.microsoft.com/office/powerpoint/2010/main" val="29019437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Bölüm Üst Bilgisi">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5926F42E-B954-74BB-DECF-57F1897DA6A2}"/>
              </a:ext>
            </a:extLst>
          </p:cNvPr>
          <p:cNvSpPr>
            <a:spLocks noGrp="1"/>
          </p:cNvSpPr>
          <p:nvPr>
            <p:ph type="title"/>
          </p:nvPr>
        </p:nvSpPr>
        <p:spPr>
          <a:xfrm>
            <a:off x="831850" y="1709738"/>
            <a:ext cx="10515600" cy="2852737"/>
          </a:xfrm>
        </p:spPr>
        <p:txBody>
          <a:bodyPr anchor="b"/>
          <a:lstStyle>
            <a:lvl1pPr>
              <a:defRPr sz="6000"/>
            </a:lvl1pPr>
          </a:lstStyle>
          <a:p>
            <a:r>
              <a:rPr lang="tr-TR"/>
              <a:t>Asıl başlık stilini düzenlemek için tıklayın</a:t>
            </a:r>
          </a:p>
        </p:txBody>
      </p:sp>
      <p:sp>
        <p:nvSpPr>
          <p:cNvPr id="3" name="Metin Yer Tutucusu 2">
            <a:extLst>
              <a:ext uri="{FF2B5EF4-FFF2-40B4-BE49-F238E27FC236}">
                <a16:creationId xmlns:a16="http://schemas.microsoft.com/office/drawing/2014/main" id="{34DD9181-D249-08BF-D061-7F6D6F69138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tr-TR"/>
              <a:t>Asıl metin stillerini düzenlemek için tıklayın</a:t>
            </a:r>
          </a:p>
        </p:txBody>
      </p:sp>
      <p:sp>
        <p:nvSpPr>
          <p:cNvPr id="4" name="Veri Yer Tutucusu 3">
            <a:extLst>
              <a:ext uri="{FF2B5EF4-FFF2-40B4-BE49-F238E27FC236}">
                <a16:creationId xmlns:a16="http://schemas.microsoft.com/office/drawing/2014/main" id="{04AE5543-9BC8-595B-3BCA-85EBDDEA1A63}"/>
              </a:ext>
            </a:extLst>
          </p:cNvPr>
          <p:cNvSpPr>
            <a:spLocks noGrp="1"/>
          </p:cNvSpPr>
          <p:nvPr>
            <p:ph type="dt" sz="half" idx="10"/>
          </p:nvPr>
        </p:nvSpPr>
        <p:spPr/>
        <p:txBody>
          <a:bodyPr/>
          <a:lstStyle/>
          <a:p>
            <a:fld id="{3BDEA7B0-2091-4FFD-88C2-4B3029F24135}" type="datetimeFigureOut">
              <a:rPr lang="tr-TR" smtClean="0"/>
              <a:t>8.09.2025</a:t>
            </a:fld>
            <a:endParaRPr lang="tr-TR"/>
          </a:p>
        </p:txBody>
      </p:sp>
      <p:sp>
        <p:nvSpPr>
          <p:cNvPr id="5" name="Alt Bilgi Yer Tutucusu 4">
            <a:extLst>
              <a:ext uri="{FF2B5EF4-FFF2-40B4-BE49-F238E27FC236}">
                <a16:creationId xmlns:a16="http://schemas.microsoft.com/office/drawing/2014/main" id="{4C403DA7-060E-5D9F-70A2-33989612434F}"/>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4949B575-D52A-C601-7031-385ABFC0CD4E}"/>
              </a:ext>
            </a:extLst>
          </p:cNvPr>
          <p:cNvSpPr>
            <a:spLocks noGrp="1"/>
          </p:cNvSpPr>
          <p:nvPr>
            <p:ph type="sldNum" sz="quarter" idx="12"/>
          </p:nvPr>
        </p:nvSpPr>
        <p:spPr/>
        <p:txBody>
          <a:bodyPr/>
          <a:lstStyle/>
          <a:p>
            <a:fld id="{23FC4C99-42E1-43B7-82D6-15219E879876}" type="slidenum">
              <a:rPr lang="tr-TR" smtClean="0"/>
              <a:t>‹#›</a:t>
            </a:fld>
            <a:endParaRPr lang="tr-TR"/>
          </a:p>
        </p:txBody>
      </p:sp>
    </p:spTree>
    <p:extLst>
      <p:ext uri="{BB962C8B-B14F-4D97-AF65-F5344CB8AC3E}">
        <p14:creationId xmlns:p14="http://schemas.microsoft.com/office/powerpoint/2010/main" val="166835948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A21512A6-3F4F-7BD4-1F96-1FC8EB120046}"/>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74C7A4E6-6EDA-D5AB-4073-0B2216CBCCB2}"/>
              </a:ext>
            </a:extLst>
          </p:cNvPr>
          <p:cNvSpPr>
            <a:spLocks noGrp="1"/>
          </p:cNvSpPr>
          <p:nvPr>
            <p:ph sz="half" idx="1"/>
          </p:nvPr>
        </p:nvSpPr>
        <p:spPr>
          <a:xfrm>
            <a:off x="838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İçerik Yer Tutucusu 3">
            <a:extLst>
              <a:ext uri="{FF2B5EF4-FFF2-40B4-BE49-F238E27FC236}">
                <a16:creationId xmlns:a16="http://schemas.microsoft.com/office/drawing/2014/main" id="{ED1EF5AC-8697-8D29-78BE-C7F54BF33D3A}"/>
              </a:ext>
            </a:extLst>
          </p:cNvPr>
          <p:cNvSpPr>
            <a:spLocks noGrp="1"/>
          </p:cNvSpPr>
          <p:nvPr>
            <p:ph sz="half" idx="2"/>
          </p:nvPr>
        </p:nvSpPr>
        <p:spPr>
          <a:xfrm>
            <a:off x="6172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Veri Yer Tutucusu 4">
            <a:extLst>
              <a:ext uri="{FF2B5EF4-FFF2-40B4-BE49-F238E27FC236}">
                <a16:creationId xmlns:a16="http://schemas.microsoft.com/office/drawing/2014/main" id="{FE309CC6-CB2E-67AF-6BB9-C628ECA308D5}"/>
              </a:ext>
            </a:extLst>
          </p:cNvPr>
          <p:cNvSpPr>
            <a:spLocks noGrp="1"/>
          </p:cNvSpPr>
          <p:nvPr>
            <p:ph type="dt" sz="half" idx="10"/>
          </p:nvPr>
        </p:nvSpPr>
        <p:spPr/>
        <p:txBody>
          <a:bodyPr/>
          <a:lstStyle/>
          <a:p>
            <a:fld id="{3BDEA7B0-2091-4FFD-88C2-4B3029F24135}" type="datetimeFigureOut">
              <a:rPr lang="tr-TR" smtClean="0"/>
              <a:t>8.09.2025</a:t>
            </a:fld>
            <a:endParaRPr lang="tr-TR"/>
          </a:p>
        </p:txBody>
      </p:sp>
      <p:sp>
        <p:nvSpPr>
          <p:cNvPr id="6" name="Alt Bilgi Yer Tutucusu 5">
            <a:extLst>
              <a:ext uri="{FF2B5EF4-FFF2-40B4-BE49-F238E27FC236}">
                <a16:creationId xmlns:a16="http://schemas.microsoft.com/office/drawing/2014/main" id="{E92815DB-4590-1901-8A56-0DC408A4E3B9}"/>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470668D6-C282-3689-222A-99E26951CB52}"/>
              </a:ext>
            </a:extLst>
          </p:cNvPr>
          <p:cNvSpPr>
            <a:spLocks noGrp="1"/>
          </p:cNvSpPr>
          <p:nvPr>
            <p:ph type="sldNum" sz="quarter" idx="12"/>
          </p:nvPr>
        </p:nvSpPr>
        <p:spPr/>
        <p:txBody>
          <a:bodyPr/>
          <a:lstStyle/>
          <a:p>
            <a:fld id="{23FC4C99-42E1-43B7-82D6-15219E879876}" type="slidenum">
              <a:rPr lang="tr-TR" smtClean="0"/>
              <a:t>‹#›</a:t>
            </a:fld>
            <a:endParaRPr lang="tr-TR"/>
          </a:p>
        </p:txBody>
      </p:sp>
    </p:spTree>
    <p:extLst>
      <p:ext uri="{BB962C8B-B14F-4D97-AF65-F5344CB8AC3E}">
        <p14:creationId xmlns:p14="http://schemas.microsoft.com/office/powerpoint/2010/main" val="55709146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C8C28BE8-DEAE-1540-AA94-9F7E62DB7998}"/>
              </a:ext>
            </a:extLst>
          </p:cNvPr>
          <p:cNvSpPr>
            <a:spLocks noGrp="1"/>
          </p:cNvSpPr>
          <p:nvPr>
            <p:ph type="title"/>
          </p:nvPr>
        </p:nvSpPr>
        <p:spPr>
          <a:xfrm>
            <a:off x="839788" y="365125"/>
            <a:ext cx="10515600" cy="1325563"/>
          </a:xfrm>
        </p:spPr>
        <p:txBody>
          <a:bodyPr/>
          <a:lstStyle/>
          <a:p>
            <a:r>
              <a:rPr lang="tr-TR"/>
              <a:t>Asıl başlık stilini düzenlemek için tıklayın</a:t>
            </a:r>
          </a:p>
        </p:txBody>
      </p:sp>
      <p:sp>
        <p:nvSpPr>
          <p:cNvPr id="3" name="Metin Yer Tutucusu 2">
            <a:extLst>
              <a:ext uri="{FF2B5EF4-FFF2-40B4-BE49-F238E27FC236}">
                <a16:creationId xmlns:a16="http://schemas.microsoft.com/office/drawing/2014/main" id="{A36B4417-67A3-6411-2124-F025F483749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4" name="İçerik Yer Tutucusu 3">
            <a:extLst>
              <a:ext uri="{FF2B5EF4-FFF2-40B4-BE49-F238E27FC236}">
                <a16:creationId xmlns:a16="http://schemas.microsoft.com/office/drawing/2014/main" id="{BE737D5D-F37A-B3A6-B8B6-F7FB6A3F2332}"/>
              </a:ext>
            </a:extLst>
          </p:cNvPr>
          <p:cNvSpPr>
            <a:spLocks noGrp="1"/>
          </p:cNvSpPr>
          <p:nvPr>
            <p:ph sz="half" idx="2"/>
          </p:nvPr>
        </p:nvSpPr>
        <p:spPr>
          <a:xfrm>
            <a:off x="839788" y="2505075"/>
            <a:ext cx="5157787"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Metin Yer Tutucusu 4">
            <a:extLst>
              <a:ext uri="{FF2B5EF4-FFF2-40B4-BE49-F238E27FC236}">
                <a16:creationId xmlns:a16="http://schemas.microsoft.com/office/drawing/2014/main" id="{F16BD95F-E484-4E5C-5506-EF4F872F99B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6" name="İçerik Yer Tutucusu 5">
            <a:extLst>
              <a:ext uri="{FF2B5EF4-FFF2-40B4-BE49-F238E27FC236}">
                <a16:creationId xmlns:a16="http://schemas.microsoft.com/office/drawing/2014/main" id="{23AC04EF-4543-77FF-40DD-ADF40424D0B4}"/>
              </a:ext>
            </a:extLst>
          </p:cNvPr>
          <p:cNvSpPr>
            <a:spLocks noGrp="1"/>
          </p:cNvSpPr>
          <p:nvPr>
            <p:ph sz="quarter" idx="4"/>
          </p:nvPr>
        </p:nvSpPr>
        <p:spPr>
          <a:xfrm>
            <a:off x="6172200" y="2505075"/>
            <a:ext cx="5183188"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7" name="Veri Yer Tutucusu 6">
            <a:extLst>
              <a:ext uri="{FF2B5EF4-FFF2-40B4-BE49-F238E27FC236}">
                <a16:creationId xmlns:a16="http://schemas.microsoft.com/office/drawing/2014/main" id="{2657D3C4-7476-9EF9-8FA1-0C606776D10F}"/>
              </a:ext>
            </a:extLst>
          </p:cNvPr>
          <p:cNvSpPr>
            <a:spLocks noGrp="1"/>
          </p:cNvSpPr>
          <p:nvPr>
            <p:ph type="dt" sz="half" idx="10"/>
          </p:nvPr>
        </p:nvSpPr>
        <p:spPr/>
        <p:txBody>
          <a:bodyPr/>
          <a:lstStyle/>
          <a:p>
            <a:fld id="{3BDEA7B0-2091-4FFD-88C2-4B3029F24135}" type="datetimeFigureOut">
              <a:rPr lang="tr-TR" smtClean="0"/>
              <a:t>8.09.2025</a:t>
            </a:fld>
            <a:endParaRPr lang="tr-TR"/>
          </a:p>
        </p:txBody>
      </p:sp>
      <p:sp>
        <p:nvSpPr>
          <p:cNvPr id="8" name="Alt Bilgi Yer Tutucusu 7">
            <a:extLst>
              <a:ext uri="{FF2B5EF4-FFF2-40B4-BE49-F238E27FC236}">
                <a16:creationId xmlns:a16="http://schemas.microsoft.com/office/drawing/2014/main" id="{85E6A219-7291-D9E5-0937-7913D0E1135F}"/>
              </a:ext>
            </a:extLst>
          </p:cNvPr>
          <p:cNvSpPr>
            <a:spLocks noGrp="1"/>
          </p:cNvSpPr>
          <p:nvPr>
            <p:ph type="ftr" sz="quarter" idx="11"/>
          </p:nvPr>
        </p:nvSpPr>
        <p:spPr/>
        <p:txBody>
          <a:bodyPr/>
          <a:lstStyle/>
          <a:p>
            <a:endParaRPr lang="tr-TR"/>
          </a:p>
        </p:txBody>
      </p:sp>
      <p:sp>
        <p:nvSpPr>
          <p:cNvPr id="9" name="Slayt Numarası Yer Tutucusu 8">
            <a:extLst>
              <a:ext uri="{FF2B5EF4-FFF2-40B4-BE49-F238E27FC236}">
                <a16:creationId xmlns:a16="http://schemas.microsoft.com/office/drawing/2014/main" id="{D75C1639-BD91-F51F-97E7-ECECFFE0332D}"/>
              </a:ext>
            </a:extLst>
          </p:cNvPr>
          <p:cNvSpPr>
            <a:spLocks noGrp="1"/>
          </p:cNvSpPr>
          <p:nvPr>
            <p:ph type="sldNum" sz="quarter" idx="12"/>
          </p:nvPr>
        </p:nvSpPr>
        <p:spPr/>
        <p:txBody>
          <a:bodyPr/>
          <a:lstStyle/>
          <a:p>
            <a:fld id="{23FC4C99-42E1-43B7-82D6-15219E879876}" type="slidenum">
              <a:rPr lang="tr-TR" smtClean="0"/>
              <a:t>‹#›</a:t>
            </a:fld>
            <a:endParaRPr lang="tr-TR"/>
          </a:p>
        </p:txBody>
      </p:sp>
    </p:spTree>
    <p:extLst>
      <p:ext uri="{BB962C8B-B14F-4D97-AF65-F5344CB8AC3E}">
        <p14:creationId xmlns:p14="http://schemas.microsoft.com/office/powerpoint/2010/main" val="25294055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C917A9C7-D2B0-420E-7DA7-155D8457EC35}"/>
              </a:ext>
            </a:extLst>
          </p:cNvPr>
          <p:cNvSpPr>
            <a:spLocks noGrp="1"/>
          </p:cNvSpPr>
          <p:nvPr>
            <p:ph type="title"/>
          </p:nvPr>
        </p:nvSpPr>
        <p:spPr/>
        <p:txBody>
          <a:bodyPr/>
          <a:lstStyle/>
          <a:p>
            <a:r>
              <a:rPr lang="tr-TR"/>
              <a:t>Asıl başlık stilini düzenlemek için tıklayın</a:t>
            </a:r>
          </a:p>
        </p:txBody>
      </p:sp>
      <p:sp>
        <p:nvSpPr>
          <p:cNvPr id="3" name="Veri Yer Tutucusu 2">
            <a:extLst>
              <a:ext uri="{FF2B5EF4-FFF2-40B4-BE49-F238E27FC236}">
                <a16:creationId xmlns:a16="http://schemas.microsoft.com/office/drawing/2014/main" id="{3340377C-A526-E8B5-3DC1-7570F84ACF43}"/>
              </a:ext>
            </a:extLst>
          </p:cNvPr>
          <p:cNvSpPr>
            <a:spLocks noGrp="1"/>
          </p:cNvSpPr>
          <p:nvPr>
            <p:ph type="dt" sz="half" idx="10"/>
          </p:nvPr>
        </p:nvSpPr>
        <p:spPr/>
        <p:txBody>
          <a:bodyPr/>
          <a:lstStyle/>
          <a:p>
            <a:fld id="{3BDEA7B0-2091-4FFD-88C2-4B3029F24135}" type="datetimeFigureOut">
              <a:rPr lang="tr-TR" smtClean="0"/>
              <a:t>8.09.2025</a:t>
            </a:fld>
            <a:endParaRPr lang="tr-TR"/>
          </a:p>
        </p:txBody>
      </p:sp>
      <p:sp>
        <p:nvSpPr>
          <p:cNvPr id="4" name="Alt Bilgi Yer Tutucusu 3">
            <a:extLst>
              <a:ext uri="{FF2B5EF4-FFF2-40B4-BE49-F238E27FC236}">
                <a16:creationId xmlns:a16="http://schemas.microsoft.com/office/drawing/2014/main" id="{EBCF733D-F3A6-6C06-75DE-53278ED64306}"/>
              </a:ext>
            </a:extLst>
          </p:cNvPr>
          <p:cNvSpPr>
            <a:spLocks noGrp="1"/>
          </p:cNvSpPr>
          <p:nvPr>
            <p:ph type="ftr" sz="quarter" idx="11"/>
          </p:nvPr>
        </p:nvSpPr>
        <p:spPr/>
        <p:txBody>
          <a:bodyPr/>
          <a:lstStyle/>
          <a:p>
            <a:endParaRPr lang="tr-TR"/>
          </a:p>
        </p:txBody>
      </p:sp>
      <p:sp>
        <p:nvSpPr>
          <p:cNvPr id="5" name="Slayt Numarası Yer Tutucusu 4">
            <a:extLst>
              <a:ext uri="{FF2B5EF4-FFF2-40B4-BE49-F238E27FC236}">
                <a16:creationId xmlns:a16="http://schemas.microsoft.com/office/drawing/2014/main" id="{269C0447-CE14-3DA1-3F4B-29545DCF2C90}"/>
              </a:ext>
            </a:extLst>
          </p:cNvPr>
          <p:cNvSpPr>
            <a:spLocks noGrp="1"/>
          </p:cNvSpPr>
          <p:nvPr>
            <p:ph type="sldNum" sz="quarter" idx="12"/>
          </p:nvPr>
        </p:nvSpPr>
        <p:spPr/>
        <p:txBody>
          <a:bodyPr/>
          <a:lstStyle/>
          <a:p>
            <a:fld id="{23FC4C99-42E1-43B7-82D6-15219E879876}" type="slidenum">
              <a:rPr lang="tr-TR" smtClean="0"/>
              <a:t>‹#›</a:t>
            </a:fld>
            <a:endParaRPr lang="tr-TR"/>
          </a:p>
        </p:txBody>
      </p:sp>
    </p:spTree>
    <p:extLst>
      <p:ext uri="{BB962C8B-B14F-4D97-AF65-F5344CB8AC3E}">
        <p14:creationId xmlns:p14="http://schemas.microsoft.com/office/powerpoint/2010/main" val="31688802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Veri Yer Tutucusu 1">
            <a:extLst>
              <a:ext uri="{FF2B5EF4-FFF2-40B4-BE49-F238E27FC236}">
                <a16:creationId xmlns:a16="http://schemas.microsoft.com/office/drawing/2014/main" id="{D8F742F5-9F00-FCA1-0B3B-87A14170018B}"/>
              </a:ext>
            </a:extLst>
          </p:cNvPr>
          <p:cNvSpPr>
            <a:spLocks noGrp="1"/>
          </p:cNvSpPr>
          <p:nvPr>
            <p:ph type="dt" sz="half" idx="10"/>
          </p:nvPr>
        </p:nvSpPr>
        <p:spPr/>
        <p:txBody>
          <a:bodyPr/>
          <a:lstStyle/>
          <a:p>
            <a:fld id="{3BDEA7B0-2091-4FFD-88C2-4B3029F24135}" type="datetimeFigureOut">
              <a:rPr lang="tr-TR" smtClean="0"/>
              <a:t>8.09.2025</a:t>
            </a:fld>
            <a:endParaRPr lang="tr-TR"/>
          </a:p>
        </p:txBody>
      </p:sp>
      <p:sp>
        <p:nvSpPr>
          <p:cNvPr id="3" name="Alt Bilgi Yer Tutucusu 2">
            <a:extLst>
              <a:ext uri="{FF2B5EF4-FFF2-40B4-BE49-F238E27FC236}">
                <a16:creationId xmlns:a16="http://schemas.microsoft.com/office/drawing/2014/main" id="{F37ADA0C-C128-FDEE-E9BB-E683F6BB8F07}"/>
              </a:ext>
            </a:extLst>
          </p:cNvPr>
          <p:cNvSpPr>
            <a:spLocks noGrp="1"/>
          </p:cNvSpPr>
          <p:nvPr>
            <p:ph type="ftr" sz="quarter" idx="11"/>
          </p:nvPr>
        </p:nvSpPr>
        <p:spPr/>
        <p:txBody>
          <a:bodyPr/>
          <a:lstStyle/>
          <a:p>
            <a:endParaRPr lang="tr-TR"/>
          </a:p>
        </p:txBody>
      </p:sp>
      <p:sp>
        <p:nvSpPr>
          <p:cNvPr id="4" name="Slayt Numarası Yer Tutucusu 3">
            <a:extLst>
              <a:ext uri="{FF2B5EF4-FFF2-40B4-BE49-F238E27FC236}">
                <a16:creationId xmlns:a16="http://schemas.microsoft.com/office/drawing/2014/main" id="{1C52A71E-1CE7-ABF1-4EF4-39B31E5DFEF7}"/>
              </a:ext>
            </a:extLst>
          </p:cNvPr>
          <p:cNvSpPr>
            <a:spLocks noGrp="1"/>
          </p:cNvSpPr>
          <p:nvPr>
            <p:ph type="sldNum" sz="quarter" idx="12"/>
          </p:nvPr>
        </p:nvSpPr>
        <p:spPr/>
        <p:txBody>
          <a:bodyPr/>
          <a:lstStyle/>
          <a:p>
            <a:fld id="{23FC4C99-42E1-43B7-82D6-15219E879876}" type="slidenum">
              <a:rPr lang="tr-TR" smtClean="0"/>
              <a:t>‹#›</a:t>
            </a:fld>
            <a:endParaRPr lang="tr-TR"/>
          </a:p>
        </p:txBody>
      </p:sp>
    </p:spTree>
    <p:extLst>
      <p:ext uri="{BB962C8B-B14F-4D97-AF65-F5344CB8AC3E}">
        <p14:creationId xmlns:p14="http://schemas.microsoft.com/office/powerpoint/2010/main" val="31010865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0C8A8207-87EE-B21E-2FE7-2931B41139E8}"/>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İçerik Yer Tutucusu 2">
            <a:extLst>
              <a:ext uri="{FF2B5EF4-FFF2-40B4-BE49-F238E27FC236}">
                <a16:creationId xmlns:a16="http://schemas.microsoft.com/office/drawing/2014/main" id="{0B7CEA29-B4A5-DB45-7C36-05B82F5CA9E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Metin Yer Tutucusu 3">
            <a:extLst>
              <a:ext uri="{FF2B5EF4-FFF2-40B4-BE49-F238E27FC236}">
                <a16:creationId xmlns:a16="http://schemas.microsoft.com/office/drawing/2014/main" id="{652D75B3-6B86-C21B-9C4A-BA3801FB0E7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B9AC27B5-953D-5F2B-A589-BE683C0842EC}"/>
              </a:ext>
            </a:extLst>
          </p:cNvPr>
          <p:cNvSpPr>
            <a:spLocks noGrp="1"/>
          </p:cNvSpPr>
          <p:nvPr>
            <p:ph type="dt" sz="half" idx="10"/>
          </p:nvPr>
        </p:nvSpPr>
        <p:spPr/>
        <p:txBody>
          <a:bodyPr/>
          <a:lstStyle/>
          <a:p>
            <a:fld id="{3BDEA7B0-2091-4FFD-88C2-4B3029F24135}" type="datetimeFigureOut">
              <a:rPr lang="tr-TR" smtClean="0"/>
              <a:t>8.09.2025</a:t>
            </a:fld>
            <a:endParaRPr lang="tr-TR"/>
          </a:p>
        </p:txBody>
      </p:sp>
      <p:sp>
        <p:nvSpPr>
          <p:cNvPr id="6" name="Alt Bilgi Yer Tutucusu 5">
            <a:extLst>
              <a:ext uri="{FF2B5EF4-FFF2-40B4-BE49-F238E27FC236}">
                <a16:creationId xmlns:a16="http://schemas.microsoft.com/office/drawing/2014/main" id="{6A63E65A-3224-72A8-401C-6668B3DE4399}"/>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4BA195BE-EB3F-A814-ACCD-B7777F7D1EBF}"/>
              </a:ext>
            </a:extLst>
          </p:cNvPr>
          <p:cNvSpPr>
            <a:spLocks noGrp="1"/>
          </p:cNvSpPr>
          <p:nvPr>
            <p:ph type="sldNum" sz="quarter" idx="12"/>
          </p:nvPr>
        </p:nvSpPr>
        <p:spPr/>
        <p:txBody>
          <a:bodyPr/>
          <a:lstStyle/>
          <a:p>
            <a:fld id="{23FC4C99-42E1-43B7-82D6-15219E879876}" type="slidenum">
              <a:rPr lang="tr-TR" smtClean="0"/>
              <a:t>‹#›</a:t>
            </a:fld>
            <a:endParaRPr lang="tr-TR"/>
          </a:p>
        </p:txBody>
      </p:sp>
    </p:spTree>
    <p:extLst>
      <p:ext uri="{BB962C8B-B14F-4D97-AF65-F5344CB8AC3E}">
        <p14:creationId xmlns:p14="http://schemas.microsoft.com/office/powerpoint/2010/main" val="19243470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A6D5E2D6-7D5E-6C0B-1B3D-0E8BC45EB6E4}"/>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Resim Yer Tutucusu 2">
            <a:extLst>
              <a:ext uri="{FF2B5EF4-FFF2-40B4-BE49-F238E27FC236}">
                <a16:creationId xmlns:a16="http://schemas.microsoft.com/office/drawing/2014/main" id="{08A70547-1BA4-BE95-E8C2-B569B1E3585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r-TR"/>
          </a:p>
        </p:txBody>
      </p:sp>
      <p:sp>
        <p:nvSpPr>
          <p:cNvPr id="4" name="Metin Yer Tutucusu 3">
            <a:extLst>
              <a:ext uri="{FF2B5EF4-FFF2-40B4-BE49-F238E27FC236}">
                <a16:creationId xmlns:a16="http://schemas.microsoft.com/office/drawing/2014/main" id="{63E5F894-6A5D-1331-FA1A-94532191F16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8E66A069-6F7D-30C7-258E-CCACA218EE33}"/>
              </a:ext>
            </a:extLst>
          </p:cNvPr>
          <p:cNvSpPr>
            <a:spLocks noGrp="1"/>
          </p:cNvSpPr>
          <p:nvPr>
            <p:ph type="dt" sz="half" idx="10"/>
          </p:nvPr>
        </p:nvSpPr>
        <p:spPr/>
        <p:txBody>
          <a:bodyPr/>
          <a:lstStyle/>
          <a:p>
            <a:fld id="{3BDEA7B0-2091-4FFD-88C2-4B3029F24135}" type="datetimeFigureOut">
              <a:rPr lang="tr-TR" smtClean="0"/>
              <a:t>8.09.2025</a:t>
            </a:fld>
            <a:endParaRPr lang="tr-TR"/>
          </a:p>
        </p:txBody>
      </p:sp>
      <p:sp>
        <p:nvSpPr>
          <p:cNvPr id="6" name="Alt Bilgi Yer Tutucusu 5">
            <a:extLst>
              <a:ext uri="{FF2B5EF4-FFF2-40B4-BE49-F238E27FC236}">
                <a16:creationId xmlns:a16="http://schemas.microsoft.com/office/drawing/2014/main" id="{CF30DCE9-BD28-F4E2-5B94-0B08005B15A7}"/>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382F5818-74A7-D83C-32C1-4C0B36E7A05B}"/>
              </a:ext>
            </a:extLst>
          </p:cNvPr>
          <p:cNvSpPr>
            <a:spLocks noGrp="1"/>
          </p:cNvSpPr>
          <p:nvPr>
            <p:ph type="sldNum" sz="quarter" idx="12"/>
          </p:nvPr>
        </p:nvSpPr>
        <p:spPr/>
        <p:txBody>
          <a:bodyPr/>
          <a:lstStyle/>
          <a:p>
            <a:fld id="{23FC4C99-42E1-43B7-82D6-15219E879876}" type="slidenum">
              <a:rPr lang="tr-TR" smtClean="0"/>
              <a:t>‹#›</a:t>
            </a:fld>
            <a:endParaRPr lang="tr-TR"/>
          </a:p>
        </p:txBody>
      </p:sp>
    </p:spTree>
    <p:extLst>
      <p:ext uri="{BB962C8B-B14F-4D97-AF65-F5344CB8AC3E}">
        <p14:creationId xmlns:p14="http://schemas.microsoft.com/office/powerpoint/2010/main" val="6597859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9"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Başlık Yer Tutucusu 1">
            <a:extLst>
              <a:ext uri="{FF2B5EF4-FFF2-40B4-BE49-F238E27FC236}">
                <a16:creationId xmlns:a16="http://schemas.microsoft.com/office/drawing/2014/main" id="{413ABC7E-3A94-19AF-83D8-4DCECAC223E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tr-TR"/>
              <a:t>Asıl başlık stilini düzenlemek için tıklayın</a:t>
            </a:r>
          </a:p>
        </p:txBody>
      </p:sp>
      <p:sp>
        <p:nvSpPr>
          <p:cNvPr id="3" name="Metin Yer Tutucusu 2">
            <a:extLst>
              <a:ext uri="{FF2B5EF4-FFF2-40B4-BE49-F238E27FC236}">
                <a16:creationId xmlns:a16="http://schemas.microsoft.com/office/drawing/2014/main" id="{1FD9889D-E549-46B1-9309-710CA066B9E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B3270D17-0D44-2485-E011-8E2E12CCA49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BDEA7B0-2091-4FFD-88C2-4B3029F24135}" type="datetimeFigureOut">
              <a:rPr lang="tr-TR" smtClean="0"/>
              <a:t>8.09.2025</a:t>
            </a:fld>
            <a:endParaRPr lang="tr-TR"/>
          </a:p>
        </p:txBody>
      </p:sp>
      <p:sp>
        <p:nvSpPr>
          <p:cNvPr id="5" name="Alt Bilgi Yer Tutucusu 4">
            <a:extLst>
              <a:ext uri="{FF2B5EF4-FFF2-40B4-BE49-F238E27FC236}">
                <a16:creationId xmlns:a16="http://schemas.microsoft.com/office/drawing/2014/main" id="{9A6DE5F0-DA2A-6382-4971-51B903D1CF8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tr-TR"/>
          </a:p>
        </p:txBody>
      </p:sp>
      <p:sp>
        <p:nvSpPr>
          <p:cNvPr id="6" name="Slayt Numarası Yer Tutucusu 5">
            <a:extLst>
              <a:ext uri="{FF2B5EF4-FFF2-40B4-BE49-F238E27FC236}">
                <a16:creationId xmlns:a16="http://schemas.microsoft.com/office/drawing/2014/main" id="{7A8F2733-D845-E2BA-0177-B7258C9BCE4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3FC4C99-42E1-43B7-82D6-15219E879876}" type="slidenum">
              <a:rPr lang="tr-TR" smtClean="0"/>
              <a:t>‹#›</a:t>
            </a:fld>
            <a:endParaRPr lang="tr-TR"/>
          </a:p>
        </p:txBody>
      </p:sp>
    </p:spTree>
    <p:extLst>
      <p:ext uri="{BB962C8B-B14F-4D97-AF65-F5344CB8AC3E}">
        <p14:creationId xmlns:p14="http://schemas.microsoft.com/office/powerpoint/2010/main" val="425099479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400" y="603100"/>
            <a:ext cx="102712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960400" y="1536633"/>
            <a:ext cx="102712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3546334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13.xml"/><Relationship Id="rId5" Type="http://schemas.openxmlformats.org/officeDocument/2006/relationships/image" Target="../media/image12.png"/><Relationship Id="rId4" Type="http://schemas.openxmlformats.org/officeDocument/2006/relationships/image" Target="../media/image11.png"/></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5.xml"/><Relationship Id="rId4" Type="http://schemas.openxmlformats.org/officeDocument/2006/relationships/image" Target="../media/image7.jpeg"/></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6923533" y="5350257"/>
            <a:ext cx="5928400" cy="585200"/>
          </a:xfrm>
          <a:prstGeom prst="rect">
            <a:avLst/>
          </a:prstGeom>
        </p:spPr>
        <p:txBody>
          <a:bodyPr spcFirstLastPara="1" wrap="square" lIns="121900" tIns="121900" rIns="121900" bIns="121900" anchor="t" anchorCtr="0">
            <a:noAutofit/>
          </a:bodyPr>
          <a:lstStyle/>
          <a:p>
            <a:pPr marL="0" indent="0"/>
            <a:r>
              <a:rPr lang="tr-TR" dirty="0"/>
              <a:t>Dr. Etkin ŞAFAK</a:t>
            </a:r>
            <a:endParaRPr dirty="0"/>
          </a:p>
        </p:txBody>
      </p:sp>
      <p:sp>
        <p:nvSpPr>
          <p:cNvPr id="26106" name="Google Shape;26106;p37"/>
          <p:cNvSpPr txBox="1">
            <a:spLocks noGrp="1"/>
          </p:cNvSpPr>
          <p:nvPr>
            <p:ph type="ctrTitle"/>
          </p:nvPr>
        </p:nvSpPr>
        <p:spPr>
          <a:xfrm>
            <a:off x="4565183" y="1667957"/>
            <a:ext cx="7186067" cy="2889600"/>
          </a:xfrm>
          <a:prstGeom prst="rect">
            <a:avLst/>
          </a:prstGeom>
        </p:spPr>
        <p:txBody>
          <a:bodyPr spcFirstLastPara="1" wrap="square" lIns="121900" tIns="121900" rIns="121900" bIns="121900" anchor="ctr" anchorCtr="0">
            <a:noAutofit/>
          </a:bodyPr>
          <a:lstStyle/>
          <a:p>
            <a:pPr algn="ctr"/>
            <a:r>
              <a:rPr lang="tr-TR" dirty="0"/>
              <a:t>Wild </a:t>
            </a:r>
            <a:r>
              <a:rPr lang="tr-TR" dirty="0" err="1"/>
              <a:t>Animal</a:t>
            </a:r>
            <a:r>
              <a:rPr lang="tr-TR" dirty="0"/>
              <a:t> </a:t>
            </a:r>
            <a:r>
              <a:rPr lang="tr-TR" dirty="0" err="1"/>
              <a:t>Behaviors</a:t>
            </a:r>
            <a:endParaRPr dirty="0"/>
          </a:p>
        </p:txBody>
      </p:sp>
      <p:grpSp>
        <p:nvGrpSpPr>
          <p:cNvPr id="26107" name="Google Shape;26107;p37"/>
          <p:cNvGrpSpPr/>
          <p:nvPr/>
        </p:nvGrpSpPr>
        <p:grpSpPr>
          <a:xfrm>
            <a:off x="950802" y="1607501"/>
            <a:ext cx="3570677" cy="3551689"/>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3713212" y="-103505"/>
            <a:ext cx="4681488" cy="4953247"/>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algn="just" defTabSz="1219170">
              <a:buClr>
                <a:srgbClr val="2B2823"/>
              </a:buClr>
            </a:pPr>
            <a:r>
              <a:rPr lang="en-US" sz="2133" kern="0" dirty="0">
                <a:solidFill>
                  <a:srgbClr val="2B2823"/>
                </a:solidFill>
              </a:rPr>
              <a:t>Nutritional requirements for wildlife, especially herbivores, need to be known. The amount of food produced should be determined for the plants that make up the diet. The number of animals is also important.</a:t>
            </a:r>
            <a:r>
              <a:rPr lang="en-GB" sz="2133" kern="0" dirty="0">
                <a:solidFill>
                  <a:srgbClr val="2B2823"/>
                </a:solidFill>
              </a:rPr>
              <a:t> </a:t>
            </a:r>
            <a:endParaRPr lang="tr-TR" sz="2133" kern="0" dirty="0">
              <a:solidFill>
                <a:srgbClr val="2B2823"/>
              </a:solidFill>
            </a:endParaRPr>
          </a:p>
          <a:p>
            <a:pPr marL="609585" indent="-406390" algn="just" defTabSz="1219170">
              <a:buClr>
                <a:srgbClr val="2B2823"/>
              </a:buClr>
            </a:pPr>
            <a:endParaRPr lang="tr-TR" sz="2133" kern="0" dirty="0">
              <a:solidFill>
                <a:srgbClr val="2B2823"/>
              </a:solidFill>
            </a:endParaRPr>
          </a:p>
          <a:p>
            <a:pPr marL="609585" indent="-406390" algn="just" defTabSz="1219170">
              <a:buClr>
                <a:srgbClr val="2B2823"/>
              </a:buClr>
            </a:pPr>
            <a:endParaRPr lang="en-GB" sz="2133" kern="0" dirty="0">
              <a:solidFill>
                <a:srgbClr val="2B2823"/>
              </a:solidFill>
            </a:endParaRPr>
          </a:p>
          <a:p>
            <a:pPr marL="609585" indent="-406390" algn="just" defTabSz="1219170">
              <a:buClr>
                <a:srgbClr val="2B2823"/>
              </a:buClr>
            </a:pPr>
            <a:endParaRPr lang="tr-TR" sz="2133" kern="0" dirty="0">
              <a:solidFill>
                <a:srgbClr val="2B2823"/>
              </a:solidFill>
            </a:endParaRPr>
          </a:p>
          <a:p>
            <a:pPr marL="609585" indent="-406390" algn="just" defTabSz="1219170">
              <a:buClr>
                <a:srgbClr val="2B2823"/>
              </a:buClr>
            </a:pPr>
            <a:endParaRPr lang="tr-TR" sz="2133" kern="0" dirty="0">
              <a:solidFill>
                <a:srgbClr val="2B2823"/>
              </a:solidFill>
            </a:endParaRPr>
          </a:p>
          <a:p>
            <a:pPr marL="609585" indent="-406390" algn="just" defTabSz="1219170">
              <a:buClr>
                <a:srgbClr val="2B2823"/>
              </a:buClr>
            </a:pPr>
            <a:endParaRPr lang="tr-TR" sz="2133" kern="0" dirty="0">
              <a:solidFill>
                <a:srgbClr val="2B2823"/>
              </a:solidFill>
            </a:endParaRPr>
          </a:p>
          <a:p>
            <a:pPr marL="609585" indent="-406390" algn="just" defTabSz="1219170">
              <a:buClr>
                <a:srgbClr val="2B2823"/>
              </a:buClr>
            </a:pPr>
            <a:endParaRPr lang="tr-TR" sz="2133" kern="0" dirty="0">
              <a:solidFill>
                <a:srgbClr val="2B2823"/>
              </a:solidFill>
            </a:endParaRPr>
          </a:p>
          <a:p>
            <a:pPr marL="609585" indent="-406390" algn="just" defTabSz="1219170">
              <a:buClr>
                <a:srgbClr val="2B2823"/>
              </a:buClr>
            </a:pPr>
            <a:endParaRPr lang="en-GB" sz="2133" kern="0" dirty="0">
              <a:solidFill>
                <a:srgbClr val="2B2823"/>
              </a:solidFill>
            </a:endParaRPr>
          </a:p>
          <a:p>
            <a:pPr marL="609585" indent="-406390" algn="just" defTabSz="1219170">
              <a:buClr>
                <a:srgbClr val="2B2823"/>
              </a:buClr>
            </a:pPr>
            <a:r>
              <a:rPr lang="en-US" sz="2133" kern="0" dirty="0">
                <a:solidFill>
                  <a:srgbClr val="2B2823"/>
                </a:solidFill>
              </a:rPr>
              <a:t>However, obtaining population data is not an easy task. Instead, wildlife managers often make decisions about food sources by looking at vegetation status.</a:t>
            </a:r>
            <a:endParaRPr lang="en-GB" sz="2133" kern="0" dirty="0">
              <a:solidFill>
                <a:srgbClr val="2B2823"/>
              </a:solidFill>
            </a:endParaRPr>
          </a:p>
        </p:txBody>
      </p:sp>
      <p:pic>
        <p:nvPicPr>
          <p:cNvPr id="3" name="Resim 2"/>
          <p:cNvPicPr>
            <a:picLocks noChangeAspect="1"/>
          </p:cNvPicPr>
          <p:nvPr/>
        </p:nvPicPr>
        <p:blipFill>
          <a:blip r:embed="rId3"/>
          <a:stretch>
            <a:fillRect/>
          </a:stretch>
        </p:blipFill>
        <p:spPr>
          <a:xfrm>
            <a:off x="1" y="-14022"/>
            <a:ext cx="3797300" cy="2296487"/>
          </a:xfrm>
          <a:prstGeom prst="rect">
            <a:avLst/>
          </a:prstGeom>
          <a:effectLst>
            <a:softEdge rad="127000"/>
          </a:effectLst>
        </p:spPr>
      </p:pic>
      <p:pic>
        <p:nvPicPr>
          <p:cNvPr id="8" name="Resim 7"/>
          <p:cNvPicPr>
            <a:picLocks noChangeAspect="1"/>
          </p:cNvPicPr>
          <p:nvPr/>
        </p:nvPicPr>
        <p:blipFill>
          <a:blip r:embed="rId4"/>
          <a:stretch>
            <a:fillRect/>
          </a:stretch>
        </p:blipFill>
        <p:spPr>
          <a:xfrm>
            <a:off x="4329517" y="2172903"/>
            <a:ext cx="3797300" cy="2286000"/>
          </a:xfrm>
          <a:prstGeom prst="rect">
            <a:avLst/>
          </a:prstGeom>
          <a:effectLst>
            <a:softEdge rad="127000"/>
          </a:effectLst>
        </p:spPr>
      </p:pic>
      <p:pic>
        <p:nvPicPr>
          <p:cNvPr id="9" name="Resim 8"/>
          <p:cNvPicPr>
            <a:picLocks noChangeAspect="1"/>
          </p:cNvPicPr>
          <p:nvPr/>
        </p:nvPicPr>
        <p:blipFill>
          <a:blip r:embed="rId5"/>
          <a:stretch>
            <a:fillRect/>
          </a:stretch>
        </p:blipFill>
        <p:spPr>
          <a:xfrm>
            <a:off x="8394701" y="4561514"/>
            <a:ext cx="3797300" cy="2296487"/>
          </a:xfrm>
          <a:prstGeom prst="rect">
            <a:avLst/>
          </a:prstGeom>
          <a:effectLst>
            <a:softEdge rad="127000"/>
          </a:effectLst>
        </p:spPr>
      </p:pic>
    </p:spTree>
    <p:extLst>
      <p:ext uri="{BB962C8B-B14F-4D97-AF65-F5344CB8AC3E}">
        <p14:creationId xmlns:p14="http://schemas.microsoft.com/office/powerpoint/2010/main" val="29110648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2450905" y="6552629"/>
            <a:ext cx="1435719" cy="1193284"/>
          </a:xfrm>
          <a:prstGeom prst="rect">
            <a:avLst/>
          </a:prstGeom>
          <a:solidFill>
            <a:schemeClr val="lt1"/>
          </a:solidFill>
          <a:ln>
            <a:noFill/>
          </a:ln>
          <a:effectLst>
            <a:softEdge rad="127000"/>
          </a:effectLst>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Resim 1"/>
          <p:cNvPicPr>
            <a:picLocks noChangeAspect="1"/>
          </p:cNvPicPr>
          <p:nvPr/>
        </p:nvPicPr>
        <p:blipFill>
          <a:blip r:embed="rId3"/>
          <a:stretch>
            <a:fillRect/>
          </a:stretch>
        </p:blipFill>
        <p:spPr>
          <a:xfrm>
            <a:off x="1668535" y="1316839"/>
            <a:ext cx="4000500" cy="4085672"/>
          </a:xfrm>
          <a:prstGeom prst="rect">
            <a:avLst/>
          </a:prstGeom>
          <a:effectLst>
            <a:softEdge rad="127000"/>
          </a:effectLst>
        </p:spPr>
      </p:pic>
      <p:sp>
        <p:nvSpPr>
          <p:cNvPr id="3" name="Dikdörtgen 2"/>
          <p:cNvSpPr/>
          <p:nvPr/>
        </p:nvSpPr>
        <p:spPr>
          <a:xfrm>
            <a:off x="6096000" y="1316839"/>
            <a:ext cx="6096000" cy="4114844"/>
          </a:xfrm>
          <a:prstGeom prst="rect">
            <a:avLst/>
          </a:prstGeom>
        </p:spPr>
        <p:txBody>
          <a:bodyPr>
            <a:spAutoFit/>
          </a:bodyPr>
          <a:lstStyle/>
          <a:p>
            <a:pPr algn="just" defTabSz="1219170">
              <a:buClr>
                <a:srgbClr val="000000"/>
              </a:buClr>
            </a:pPr>
            <a:r>
              <a:rPr lang="en-US" sz="1867" kern="0" dirty="0">
                <a:solidFill>
                  <a:srgbClr val="000000"/>
                </a:solidFill>
                <a:latin typeface="Arial"/>
                <a:cs typeface="Arial"/>
                <a:sym typeface="Arial"/>
              </a:rPr>
              <a:t>Nutrient availability and consumption can normally be measured in this way. The grazing limit is an important indicator for these relationships, the higher this limit, the greater the pressure for food.</a:t>
            </a:r>
            <a:endParaRPr lang="tr-TR" sz="1867" kern="0" dirty="0">
              <a:solidFill>
                <a:srgbClr val="000000"/>
              </a:solidFill>
              <a:latin typeface="Arial"/>
              <a:cs typeface="Arial"/>
              <a:sym typeface="Arial"/>
            </a:endParaRPr>
          </a:p>
          <a:p>
            <a:pPr algn="just" defTabSz="1219170">
              <a:buClr>
                <a:srgbClr val="000000"/>
              </a:buClr>
            </a:pP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Managers often examine animals' fat reserves as an indirect but useful indicator of nutritional conditions.</a:t>
            </a: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Bone marrow and fat deposits around the kidneys are extensively studied for this purpose.</a:t>
            </a: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endParaRPr lang="tr-TR" sz="1867" kern="0" dirty="0">
              <a:solidFill>
                <a:srgbClr val="000000"/>
              </a:solidFill>
              <a:latin typeface="Arial"/>
              <a:cs typeface="Arial"/>
              <a:sym typeface="Arial"/>
            </a:endParaRPr>
          </a:p>
          <a:p>
            <a:pPr algn="just" defTabSz="1219170">
              <a:buClr>
                <a:srgbClr val="000000"/>
              </a:buClr>
            </a:pPr>
            <a:r>
              <a:rPr lang="en-US" sz="1867" kern="0" dirty="0">
                <a:solidFill>
                  <a:srgbClr val="000000"/>
                </a:solidFill>
                <a:latin typeface="Arial"/>
                <a:cs typeface="Arial"/>
                <a:sym typeface="Arial"/>
              </a:rPr>
              <a:t>Thus, with information from habitat and animals, managers can reasonably determine whether a population is too large for food resources.</a:t>
            </a:r>
            <a:endParaRPr lang="en-GB" sz="1867" kern="0" dirty="0">
              <a:solidFill>
                <a:srgbClr val="000000"/>
              </a:solidFill>
              <a:latin typeface="Arial"/>
              <a:cs typeface="Arial"/>
              <a:sym typeface="Arial"/>
            </a:endParaRPr>
          </a:p>
        </p:txBody>
      </p:sp>
    </p:spTree>
    <p:extLst>
      <p:ext uri="{BB962C8B-B14F-4D97-AF65-F5344CB8AC3E}">
        <p14:creationId xmlns:p14="http://schemas.microsoft.com/office/powerpoint/2010/main" val="208060473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121900" tIns="121900" rIns="121900" bIns="121900" anchor="ctr" anchorCtr="0">
            <a:noAutofit/>
          </a:bodyPr>
          <a:lstStyle/>
          <a:p>
            <a:r>
              <a:rPr lang="en"/>
              <a:t>Thank you!</a:t>
            </a:r>
            <a:endParaRPr/>
          </a:p>
        </p:txBody>
      </p:sp>
      <p:sp>
        <p:nvSpPr>
          <p:cNvPr id="45510" name="Google Shape;45510;p69"/>
          <p:cNvSpPr txBox="1">
            <a:spLocks noGrp="1"/>
          </p:cNvSpPr>
          <p:nvPr>
            <p:ph type="subTitle" idx="1"/>
          </p:nvPr>
        </p:nvSpPr>
        <p:spPr>
          <a:xfrm>
            <a:off x="7394939" y="1266041"/>
            <a:ext cx="3206400" cy="1109600"/>
          </a:xfrm>
          <a:prstGeom prst="rect">
            <a:avLst/>
          </a:prstGeom>
        </p:spPr>
        <p:txBody>
          <a:bodyPr spcFirstLastPara="1" wrap="square" lIns="121900" tIns="121900" rIns="121900" bIns="121900" anchor="b" anchorCtr="0">
            <a:noAutofit/>
          </a:bodyPr>
          <a:lstStyle/>
          <a:p>
            <a:pPr marL="0" indent="0"/>
            <a:r>
              <a:rPr lang="tr-TR" dirty="0" err="1"/>
              <a:t>Any</a:t>
            </a:r>
            <a:r>
              <a:rPr lang="tr-TR" dirty="0"/>
              <a:t> </a:t>
            </a:r>
            <a:r>
              <a:rPr lang="tr-TR" dirty="0" err="1"/>
              <a:t>Questions</a:t>
            </a:r>
            <a:r>
              <a:rPr lang="tr-TR" dirty="0"/>
              <a:t> ??</a:t>
            </a:r>
            <a:r>
              <a:rPr lang="en" dirty="0"/>
              <a:t>?</a:t>
            </a:r>
            <a:endParaRPr dirty="0"/>
          </a:p>
        </p:txBody>
      </p:sp>
      <p:sp>
        <p:nvSpPr>
          <p:cNvPr id="45511" name="Google Shape;45511;p69"/>
          <p:cNvSpPr txBox="1">
            <a:spLocks noGrp="1"/>
          </p:cNvSpPr>
          <p:nvPr>
            <p:ph type="subTitle" idx="2"/>
          </p:nvPr>
        </p:nvSpPr>
        <p:spPr>
          <a:xfrm>
            <a:off x="7057462" y="2375642"/>
            <a:ext cx="3843077" cy="1581364"/>
          </a:xfrm>
          <a:prstGeom prst="rect">
            <a:avLst/>
          </a:prstGeom>
        </p:spPr>
        <p:txBody>
          <a:bodyPr spcFirstLastPara="1" wrap="square" lIns="121900" tIns="121900" rIns="121900" bIns="121900" anchor="t" anchorCtr="0">
            <a:noAutofit/>
          </a:bodyPr>
          <a:lstStyle/>
          <a:p>
            <a:pPr marL="0" indent="0" algn="ctr"/>
            <a:r>
              <a:rPr lang="tr-TR" dirty="0"/>
              <a:t>Dr. Etkin ŞAFAK</a:t>
            </a:r>
          </a:p>
          <a:p>
            <a:pPr marL="0" indent="0" algn="ctr"/>
            <a:r>
              <a:rPr lang="tr-TR" dirty="0" err="1"/>
              <a:t>esafak</a:t>
            </a:r>
            <a:r>
              <a:rPr lang="en" dirty="0"/>
              <a:t>@</a:t>
            </a:r>
            <a:r>
              <a:rPr lang="tr-TR" dirty="0"/>
              <a:t>ankara.edu.tr</a:t>
            </a:r>
            <a:r>
              <a:rPr lang="en" dirty="0"/>
              <a:t> </a:t>
            </a:r>
            <a:endParaRPr dirty="0"/>
          </a:p>
          <a:p>
            <a:pPr marL="0" indent="0" algn="ctr"/>
            <a:r>
              <a:rPr lang="tr-TR" dirty="0"/>
              <a:t>Ankara </a:t>
            </a:r>
            <a:r>
              <a:rPr lang="tr-TR" dirty="0" err="1"/>
              <a:t>University</a:t>
            </a:r>
            <a:endParaRPr lang="tr-TR" dirty="0"/>
          </a:p>
          <a:p>
            <a:pPr marL="0" indent="0" algn="ctr"/>
            <a:r>
              <a:rPr lang="tr-TR" dirty="0" err="1"/>
              <a:t>Faculty</a:t>
            </a:r>
            <a:r>
              <a:rPr lang="tr-TR" dirty="0"/>
              <a:t> of </a:t>
            </a:r>
            <a:r>
              <a:rPr lang="tr-TR" dirty="0" err="1"/>
              <a:t>Veterinary</a:t>
            </a:r>
            <a:r>
              <a:rPr lang="tr-TR" dirty="0"/>
              <a:t> </a:t>
            </a:r>
            <a:r>
              <a:rPr lang="tr-TR" dirty="0" err="1"/>
              <a:t>Medicine</a:t>
            </a:r>
            <a:endParaRPr lang="tr-TR" dirty="0"/>
          </a:p>
          <a:p>
            <a:pPr marL="0" indent="0" algn="ctr"/>
            <a:r>
              <a:rPr lang="tr-TR" dirty="0" err="1"/>
              <a:t>Department</a:t>
            </a:r>
            <a:r>
              <a:rPr lang="tr-TR" dirty="0"/>
              <a:t> of </a:t>
            </a:r>
            <a:r>
              <a:rPr lang="tr-TR" dirty="0" err="1"/>
              <a:t>Physiology</a:t>
            </a:r>
            <a:endParaRPr dirty="0"/>
          </a:p>
        </p:txBody>
      </p:sp>
      <p:sp>
        <p:nvSpPr>
          <p:cNvPr id="45512" name="Google Shape;45512;p69"/>
          <p:cNvSpPr/>
          <p:nvPr/>
        </p:nvSpPr>
        <p:spPr>
          <a:xfrm flipH="1">
            <a:off x="4948878" y="1015751"/>
            <a:ext cx="1610500" cy="1597704"/>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3" name="Google Shape;45513;p69"/>
          <p:cNvSpPr/>
          <p:nvPr/>
        </p:nvSpPr>
        <p:spPr>
          <a:xfrm>
            <a:off x="1236017" y="3957006"/>
            <a:ext cx="2857580" cy="1815772"/>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514" name="Google Shape;45514;p69"/>
          <p:cNvGrpSpPr/>
          <p:nvPr/>
        </p:nvGrpSpPr>
        <p:grpSpPr>
          <a:xfrm rot="481225">
            <a:off x="5005295" y="4009069"/>
            <a:ext cx="1789139" cy="1803411"/>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79" name="Google Shape;45679;p69"/>
          <p:cNvGrpSpPr/>
          <p:nvPr/>
        </p:nvGrpSpPr>
        <p:grpSpPr>
          <a:xfrm rot="-4940713" flipH="1">
            <a:off x="1434440" y="1142623"/>
            <a:ext cx="2214104" cy="2664191"/>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61" name="Google Shape;46161;p69"/>
          <p:cNvGrpSpPr/>
          <p:nvPr/>
        </p:nvGrpSpPr>
        <p:grpSpPr>
          <a:xfrm rot="-2376691" flipH="1">
            <a:off x="2860492" y="34939"/>
            <a:ext cx="1583659" cy="3939732"/>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06" name="Google Shape;46306;p69"/>
          <p:cNvGrpSpPr/>
          <p:nvPr/>
        </p:nvGrpSpPr>
        <p:grpSpPr>
          <a:xfrm>
            <a:off x="1676129" y="2173581"/>
            <a:ext cx="4851840" cy="2543024"/>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6336" name="Google Shape;46336;p69"/>
          <p:cNvGrpSpPr/>
          <p:nvPr/>
        </p:nvGrpSpPr>
        <p:grpSpPr>
          <a:xfrm>
            <a:off x="897644" y="4089431"/>
            <a:ext cx="3287707" cy="1608503"/>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91" name="Google Shape;46591;p69"/>
          <p:cNvGrpSpPr/>
          <p:nvPr/>
        </p:nvGrpSpPr>
        <p:grpSpPr>
          <a:xfrm flipH="1">
            <a:off x="5158608" y="785856"/>
            <a:ext cx="1252809" cy="1894689"/>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Metin kutusu 1"/>
          <p:cNvSpPr txBox="1"/>
          <p:nvPr/>
        </p:nvSpPr>
        <p:spPr>
          <a:xfrm>
            <a:off x="3176004" y="3130817"/>
            <a:ext cx="3545747" cy="379656"/>
          </a:xfrm>
          <a:prstGeom prst="rect">
            <a:avLst/>
          </a:prstGeom>
          <a:noFill/>
        </p:spPr>
        <p:txBody>
          <a:bodyPr wrap="square" rtlCol="0">
            <a:spAutoFit/>
          </a:bodyPr>
          <a:lstStyle/>
          <a:p>
            <a:pPr defTabSz="1219170">
              <a:buClr>
                <a:srgbClr val="000000"/>
              </a:buClr>
            </a:pPr>
            <a:r>
              <a:rPr lang="tr-TR" sz="1867" kern="0" dirty="0" err="1">
                <a:solidFill>
                  <a:srgbClr val="000000"/>
                </a:solidFill>
                <a:latin typeface="Arial"/>
                <a:cs typeface="Arial"/>
                <a:sym typeface="Arial"/>
              </a:rPr>
              <a:t>Thank</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You</a:t>
            </a:r>
            <a:r>
              <a:rPr lang="tr-TR" sz="1867" kern="0" dirty="0">
                <a:solidFill>
                  <a:srgbClr val="000000"/>
                </a:solidFill>
                <a:latin typeface="Arial"/>
                <a:cs typeface="Arial"/>
                <a:sym typeface="Arial"/>
              </a:rPr>
              <a:t>!!!</a:t>
            </a:r>
          </a:p>
        </p:txBody>
      </p:sp>
    </p:spTree>
    <p:extLst>
      <p:ext uri="{BB962C8B-B14F-4D97-AF65-F5344CB8AC3E}">
        <p14:creationId xmlns:p14="http://schemas.microsoft.com/office/powerpoint/2010/main" val="19800676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574180" y="2728623"/>
            <a:ext cx="4681488" cy="452596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GB" sz="1600" kern="0" dirty="0">
              <a:solidFill>
                <a:srgbClr val="2B2823"/>
              </a:solidFill>
            </a:endParaRPr>
          </a:p>
        </p:txBody>
      </p:sp>
      <p:sp>
        <p:nvSpPr>
          <p:cNvPr id="7" name="Title 1">
            <a:extLst>
              <a:ext uri="{FF2B5EF4-FFF2-40B4-BE49-F238E27FC236}">
                <a16:creationId xmlns:a16="http://schemas.microsoft.com/office/drawing/2014/main" id="{BC98ECB5-233D-4EAC-A484-17ED89B30BDF}"/>
              </a:ext>
            </a:extLst>
          </p:cNvPr>
          <p:cNvSpPr>
            <a:spLocks noGrp="1"/>
          </p:cNvSpPr>
          <p:nvPr>
            <p:ph type="title"/>
          </p:nvPr>
        </p:nvSpPr>
        <p:spPr>
          <a:xfrm>
            <a:off x="3071664" y="2750820"/>
            <a:ext cx="7062237" cy="1356360"/>
          </a:xfrm>
        </p:spPr>
        <p:txBody>
          <a:bodyPr/>
          <a:lstStyle/>
          <a:p>
            <a:r>
              <a:rPr lang="en-GB" dirty="0">
                <a:solidFill>
                  <a:schemeClr val="accent2"/>
                </a:solidFill>
              </a:rPr>
              <a:t>CAMOUFLAGE AND EVOLUTION</a:t>
            </a:r>
          </a:p>
        </p:txBody>
      </p:sp>
      <p:pic>
        <p:nvPicPr>
          <p:cNvPr id="3" name="Resim 2"/>
          <p:cNvPicPr>
            <a:picLocks noChangeAspect="1"/>
          </p:cNvPicPr>
          <p:nvPr/>
        </p:nvPicPr>
        <p:blipFill>
          <a:blip r:embed="rId3"/>
          <a:stretch>
            <a:fillRect/>
          </a:stretch>
        </p:blipFill>
        <p:spPr>
          <a:xfrm>
            <a:off x="8699501" y="4592449"/>
            <a:ext cx="3492500" cy="2324100"/>
          </a:xfrm>
          <a:prstGeom prst="rect">
            <a:avLst/>
          </a:prstGeom>
          <a:effectLst>
            <a:softEdge rad="127000"/>
          </a:effectLst>
        </p:spPr>
      </p:pic>
      <p:pic>
        <p:nvPicPr>
          <p:cNvPr id="4" name="Resim 3"/>
          <p:cNvPicPr>
            <a:picLocks noChangeAspect="1"/>
          </p:cNvPicPr>
          <p:nvPr/>
        </p:nvPicPr>
        <p:blipFill>
          <a:blip r:embed="rId4"/>
          <a:stretch>
            <a:fillRect/>
          </a:stretch>
        </p:blipFill>
        <p:spPr>
          <a:xfrm>
            <a:off x="1" y="1"/>
            <a:ext cx="3492500" cy="2324100"/>
          </a:xfrm>
          <a:prstGeom prst="rect">
            <a:avLst/>
          </a:prstGeom>
          <a:effectLst>
            <a:softEdge rad="127000"/>
          </a:effectLst>
        </p:spPr>
      </p:pic>
    </p:spTree>
    <p:extLst>
      <p:ext uri="{BB962C8B-B14F-4D97-AF65-F5344CB8AC3E}">
        <p14:creationId xmlns:p14="http://schemas.microsoft.com/office/powerpoint/2010/main" val="27442517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3" name="Title 1">
            <a:extLst>
              <a:ext uri="{FF2B5EF4-FFF2-40B4-BE49-F238E27FC236}">
                <a16:creationId xmlns:a16="http://schemas.microsoft.com/office/drawing/2014/main" id="{8C87DDF5-2BC2-42EB-BF7D-481CE195EE4F}"/>
              </a:ext>
            </a:extLst>
          </p:cNvPr>
          <p:cNvSpPr>
            <a:spLocks noGrp="1"/>
          </p:cNvSpPr>
          <p:nvPr>
            <p:ph type="title"/>
          </p:nvPr>
        </p:nvSpPr>
        <p:spPr>
          <a:xfrm>
            <a:off x="619373" y="1348497"/>
            <a:ext cx="5961435" cy="763600"/>
          </a:xfrm>
        </p:spPr>
        <p:txBody>
          <a:bodyPr/>
          <a:lstStyle/>
          <a:p>
            <a:pPr algn="ctr"/>
            <a:r>
              <a:rPr lang="en-GB" sz="2667" dirty="0"/>
              <a:t>COLLABORATIVE HUNTING</a:t>
            </a:r>
          </a:p>
        </p:txBody>
      </p:sp>
      <p:sp>
        <p:nvSpPr>
          <p:cNvPr id="1614" name="Content Placeholder 2">
            <a:extLst>
              <a:ext uri="{FF2B5EF4-FFF2-40B4-BE49-F238E27FC236}">
                <a16:creationId xmlns:a16="http://schemas.microsoft.com/office/drawing/2014/main" id="{D65A1577-2149-4EF9-911B-8011C4638056}"/>
              </a:ext>
            </a:extLst>
          </p:cNvPr>
          <p:cNvSpPr txBox="1">
            <a:spLocks/>
          </p:cNvSpPr>
          <p:nvPr/>
        </p:nvSpPr>
        <p:spPr>
          <a:xfrm>
            <a:off x="5934974" y="1343444"/>
            <a:ext cx="6477121" cy="45552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defTabSz="1219170">
              <a:buClr>
                <a:srgbClr val="2B2823"/>
              </a:buClr>
            </a:pPr>
            <a:r>
              <a:rPr lang="en-US" sz="2133" kern="0" dirty="0">
                <a:solidFill>
                  <a:srgbClr val="2B2823"/>
                </a:solidFill>
              </a:rPr>
              <a:t>When two or more animals forage together, they are socially foraging.</a:t>
            </a:r>
            <a:endParaRPr lang="tr-TR" sz="2133" kern="0" dirty="0">
              <a:solidFill>
                <a:srgbClr val="2B2823"/>
              </a:solidFill>
            </a:endParaRPr>
          </a:p>
          <a:p>
            <a:pPr marL="609585" indent="-423323" defTabSz="1219170">
              <a:buClr>
                <a:srgbClr val="2B2823"/>
              </a:buClr>
            </a:pPr>
            <a:endParaRPr lang="tr-TR" sz="2133" kern="0" dirty="0">
              <a:solidFill>
                <a:srgbClr val="2B2823"/>
              </a:solidFill>
            </a:endParaRPr>
          </a:p>
          <a:p>
            <a:pPr marL="609585" indent="-423323" defTabSz="1219170">
              <a:buClr>
                <a:srgbClr val="2B2823"/>
              </a:buClr>
            </a:pPr>
            <a:r>
              <a:rPr lang="en-US" sz="2133" kern="0" dirty="0">
                <a:solidFill>
                  <a:srgbClr val="2B2823"/>
                </a:solidFill>
              </a:rPr>
              <a:t>It has special interest in searching for food; Some behavioral biologists argue that food as an important selective force for the benefit of social groups, whether they are loosely connected, such as colony nesters who share information about their food sources, predators that can capture prey considerably larger than themselves through cooperative effort, or tightly organized true social insects. they see the call.</a:t>
            </a:r>
            <a:endParaRPr lang="en-GB" sz="2133" kern="0" dirty="0">
              <a:solidFill>
                <a:srgbClr val="2B2823"/>
              </a:solidFill>
            </a:endParaRPr>
          </a:p>
        </p:txBody>
      </p:sp>
      <p:pic>
        <p:nvPicPr>
          <p:cNvPr id="2" name="Resim 1"/>
          <p:cNvPicPr>
            <a:picLocks noChangeAspect="1"/>
          </p:cNvPicPr>
          <p:nvPr/>
        </p:nvPicPr>
        <p:blipFill>
          <a:blip r:embed="rId3"/>
          <a:stretch>
            <a:fillRect/>
          </a:stretch>
        </p:blipFill>
        <p:spPr>
          <a:xfrm>
            <a:off x="1368728" y="1972880"/>
            <a:ext cx="4462729" cy="3640501"/>
          </a:xfrm>
          <a:prstGeom prst="rect">
            <a:avLst/>
          </a:prstGeom>
          <a:effectLst>
            <a:softEdge rad="127000"/>
          </a:effectLst>
        </p:spPr>
      </p:pic>
    </p:spTree>
    <p:extLst>
      <p:ext uri="{BB962C8B-B14F-4D97-AF65-F5344CB8AC3E}">
        <p14:creationId xmlns:p14="http://schemas.microsoft.com/office/powerpoint/2010/main" val="15443621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574180" y="2728623"/>
            <a:ext cx="4681488" cy="452596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GB" sz="1600" kern="0" dirty="0">
              <a:solidFill>
                <a:srgbClr val="2B2823"/>
              </a:solidFill>
            </a:endParaRPr>
          </a:p>
        </p:txBody>
      </p:sp>
      <p:pic>
        <p:nvPicPr>
          <p:cNvPr id="5" name="Resim 4"/>
          <p:cNvPicPr>
            <a:picLocks noChangeAspect="1"/>
          </p:cNvPicPr>
          <p:nvPr/>
        </p:nvPicPr>
        <p:blipFill>
          <a:blip r:embed="rId3"/>
          <a:stretch>
            <a:fillRect/>
          </a:stretch>
        </p:blipFill>
        <p:spPr>
          <a:xfrm>
            <a:off x="7623669" y="3817864"/>
            <a:ext cx="4568332" cy="3040136"/>
          </a:xfrm>
          <a:prstGeom prst="rect">
            <a:avLst/>
          </a:prstGeom>
          <a:effectLst>
            <a:softEdge rad="127000"/>
          </a:effectLst>
        </p:spPr>
      </p:pic>
      <p:sp>
        <p:nvSpPr>
          <p:cNvPr id="8" name="Content Placeholder 2">
            <a:extLst>
              <a:ext uri="{FF2B5EF4-FFF2-40B4-BE49-F238E27FC236}">
                <a16:creationId xmlns:a16="http://schemas.microsoft.com/office/drawing/2014/main" id="{31131402-EFC8-4A87-B96B-848C1F94795A}"/>
              </a:ext>
            </a:extLst>
          </p:cNvPr>
          <p:cNvSpPr txBox="1">
            <a:spLocks/>
          </p:cNvSpPr>
          <p:nvPr/>
        </p:nvSpPr>
        <p:spPr>
          <a:xfrm>
            <a:off x="766016" y="1488755"/>
            <a:ext cx="5665545" cy="2090861"/>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algn="just" defTabSz="1219170">
              <a:buClr>
                <a:srgbClr val="2B2823"/>
              </a:buClr>
            </a:pPr>
            <a:r>
              <a:rPr lang="en-US" sz="2667" kern="0" dirty="0">
                <a:solidFill>
                  <a:srgbClr val="2B2823"/>
                </a:solidFill>
              </a:rPr>
              <a:t>Social ties from kinship or mating can enhance cooperation, while unrelated animals can also benefit.</a:t>
            </a:r>
            <a:endParaRPr lang="en-GB" sz="2667" kern="0" dirty="0">
              <a:solidFill>
                <a:srgbClr val="2B2823"/>
              </a:solidFill>
            </a:endParaRPr>
          </a:p>
        </p:txBody>
      </p:sp>
    </p:spTree>
    <p:extLst>
      <p:ext uri="{BB962C8B-B14F-4D97-AF65-F5344CB8AC3E}">
        <p14:creationId xmlns:p14="http://schemas.microsoft.com/office/powerpoint/2010/main" val="240628841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5" name="Title 1">
            <a:extLst>
              <a:ext uri="{FF2B5EF4-FFF2-40B4-BE49-F238E27FC236}">
                <a16:creationId xmlns:a16="http://schemas.microsoft.com/office/drawing/2014/main" id="{D9B24A58-A7B5-469C-ADC8-E9DF973C4F52}"/>
              </a:ext>
            </a:extLst>
          </p:cNvPr>
          <p:cNvSpPr>
            <a:spLocks noGrp="1"/>
          </p:cNvSpPr>
          <p:nvPr>
            <p:ph type="title"/>
          </p:nvPr>
        </p:nvSpPr>
        <p:spPr>
          <a:xfrm>
            <a:off x="1884030" y="2449079"/>
            <a:ext cx="3536100" cy="763600"/>
          </a:xfrm>
        </p:spPr>
        <p:txBody>
          <a:bodyPr/>
          <a:lstStyle/>
          <a:p>
            <a:pPr algn="ctr"/>
            <a:r>
              <a:rPr lang="en-GB" dirty="0"/>
              <a:t>HUNTER SATURATION</a:t>
            </a:r>
          </a:p>
        </p:txBody>
      </p:sp>
      <p:sp>
        <p:nvSpPr>
          <p:cNvPr id="1616" name="Content Placeholder 2">
            <a:extLst>
              <a:ext uri="{FF2B5EF4-FFF2-40B4-BE49-F238E27FC236}">
                <a16:creationId xmlns:a16="http://schemas.microsoft.com/office/drawing/2014/main" id="{8F08C4ED-E9F3-4659-8CA2-F15321F0CBEC}"/>
              </a:ext>
            </a:extLst>
          </p:cNvPr>
          <p:cNvSpPr txBox="1">
            <a:spLocks/>
          </p:cNvSpPr>
          <p:nvPr/>
        </p:nvSpPr>
        <p:spPr>
          <a:xfrm>
            <a:off x="6016163" y="1045432"/>
            <a:ext cx="6175837" cy="45552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US" sz="2133" kern="0" dirty="0">
                <a:solidFill>
                  <a:srgbClr val="2B2823"/>
                </a:solidFill>
              </a:rPr>
              <a:t>Sometimes animals are victims of their parents' reproductive tactics.</a:t>
            </a:r>
            <a:endParaRPr lang="tr-TR" sz="2133" kern="0" dirty="0">
              <a:solidFill>
                <a:srgbClr val="2B2823"/>
              </a:solidFill>
            </a:endParaRPr>
          </a:p>
          <a:p>
            <a:pPr marL="609585" indent="-423323" algn="just" defTabSz="1219170">
              <a:buClr>
                <a:srgbClr val="2B2823"/>
              </a:buClr>
            </a:pPr>
            <a:endParaRPr lang="tr-TR" sz="2133" kern="0" dirty="0">
              <a:solidFill>
                <a:srgbClr val="2B2823"/>
              </a:solidFill>
            </a:endParaRPr>
          </a:p>
          <a:p>
            <a:pPr marL="609585" indent="-423323" algn="just" defTabSz="1219170">
              <a:buClr>
                <a:srgbClr val="2B2823"/>
              </a:buClr>
            </a:pPr>
            <a:r>
              <a:rPr lang="en-US" sz="2133" kern="0" dirty="0">
                <a:solidFill>
                  <a:srgbClr val="2B2823"/>
                </a:solidFill>
              </a:rPr>
              <a:t>From the parent's perspective, this may often be a better tactic to breed offspring or not fail to defend them, and then produce a few better defended offspring.</a:t>
            </a:r>
            <a:endParaRPr lang="tr-TR" sz="2133" kern="0" dirty="0">
              <a:solidFill>
                <a:srgbClr val="2B2823"/>
              </a:solidFill>
            </a:endParaRPr>
          </a:p>
          <a:p>
            <a:pPr marL="609585" indent="-423323" algn="just" defTabSz="1219170">
              <a:buClr>
                <a:srgbClr val="2B2823"/>
              </a:buClr>
            </a:pPr>
            <a:endParaRPr lang="tr-TR" sz="2133" kern="0" dirty="0">
              <a:solidFill>
                <a:srgbClr val="2B2823"/>
              </a:solidFill>
            </a:endParaRPr>
          </a:p>
          <a:p>
            <a:pPr marL="609585" indent="-423323" algn="just" defTabSz="1219170">
              <a:buClr>
                <a:srgbClr val="2B2823"/>
              </a:buClr>
            </a:pPr>
            <a:r>
              <a:rPr lang="en-US" sz="2133" kern="0" dirty="0">
                <a:solidFill>
                  <a:srgbClr val="2B2823"/>
                </a:solidFill>
              </a:rPr>
              <a:t>Selection may enable the species to produce too many seeds / offspring for consumers to eat.*</a:t>
            </a:r>
            <a:endParaRPr lang="tr-TR" sz="2133" kern="0" dirty="0">
              <a:solidFill>
                <a:srgbClr val="2B2823"/>
              </a:solidFill>
            </a:endParaRPr>
          </a:p>
          <a:p>
            <a:pPr marL="609585" indent="-423323" algn="just" defTabSz="1219170">
              <a:buClr>
                <a:srgbClr val="2B2823"/>
              </a:buClr>
            </a:pPr>
            <a:endParaRPr lang="tr-TR" sz="2133" kern="0" dirty="0">
              <a:solidFill>
                <a:srgbClr val="2B2823"/>
              </a:solidFill>
            </a:endParaRPr>
          </a:p>
          <a:p>
            <a:pPr marL="609585" indent="-423323" algn="just" defTabSz="1219170">
              <a:buClr>
                <a:srgbClr val="2B2823"/>
              </a:buClr>
            </a:pPr>
            <a:r>
              <a:rPr lang="en-US" sz="2133" kern="0" dirty="0">
                <a:solidFill>
                  <a:srgbClr val="2B2823"/>
                </a:solidFill>
              </a:rPr>
              <a:t>This tactic is known as predator saturation, as it is not possible for predators to eat all the offspring during reproductive bursts.</a:t>
            </a:r>
            <a:endParaRPr lang="en-GB" sz="2133" kern="0" dirty="0">
              <a:solidFill>
                <a:srgbClr val="2B2823"/>
              </a:solidFill>
            </a:endParaRPr>
          </a:p>
        </p:txBody>
      </p:sp>
    </p:spTree>
    <p:extLst>
      <p:ext uri="{BB962C8B-B14F-4D97-AF65-F5344CB8AC3E}">
        <p14:creationId xmlns:p14="http://schemas.microsoft.com/office/powerpoint/2010/main" val="219039104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574180" y="2728623"/>
            <a:ext cx="4681488" cy="452596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GB" sz="1600" kern="0" dirty="0">
              <a:solidFill>
                <a:srgbClr val="2B2823"/>
              </a:solidFill>
            </a:endParaRPr>
          </a:p>
        </p:txBody>
      </p:sp>
      <p:pic>
        <p:nvPicPr>
          <p:cNvPr id="2" name="Resim 1"/>
          <p:cNvPicPr>
            <a:picLocks noChangeAspect="1"/>
          </p:cNvPicPr>
          <p:nvPr/>
        </p:nvPicPr>
        <p:blipFill>
          <a:blip r:embed="rId3"/>
          <a:stretch>
            <a:fillRect/>
          </a:stretch>
        </p:blipFill>
        <p:spPr>
          <a:xfrm>
            <a:off x="574180" y="2949942"/>
            <a:ext cx="4218797" cy="5698221"/>
          </a:xfrm>
          <a:prstGeom prst="rect">
            <a:avLst/>
          </a:prstGeom>
        </p:spPr>
      </p:pic>
      <p:sp>
        <p:nvSpPr>
          <p:cNvPr id="9" name="Content Placeholder 2">
            <a:extLst>
              <a:ext uri="{FF2B5EF4-FFF2-40B4-BE49-F238E27FC236}">
                <a16:creationId xmlns:a16="http://schemas.microsoft.com/office/drawing/2014/main" id="{9C13BE79-F7D9-4D71-915B-1182E8F7FFDC}"/>
              </a:ext>
            </a:extLst>
          </p:cNvPr>
          <p:cNvSpPr txBox="1">
            <a:spLocks/>
          </p:cNvSpPr>
          <p:nvPr/>
        </p:nvSpPr>
        <p:spPr>
          <a:xfrm>
            <a:off x="687002" y="953004"/>
            <a:ext cx="9872871" cy="4038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algn="just" defTabSz="1219170">
              <a:buClr>
                <a:srgbClr val="2B2823"/>
              </a:buClr>
            </a:pPr>
            <a:r>
              <a:rPr lang="en-US" sz="1600" kern="0" dirty="0">
                <a:solidFill>
                  <a:srgbClr val="2B2823"/>
                </a:solidFill>
              </a:rPr>
              <a:t>The adult stages of many mayfly species are present for only a few days in the spring and emerge in large numbers. Mayflies are kind of sweet to birds, but the birds cannot consume an entire population, leaving enough for them to breed and lay eggs.</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en-GB" sz="1600" kern="0" dirty="0">
              <a:solidFill>
                <a:srgbClr val="2B2823"/>
              </a:solidFill>
            </a:endParaRPr>
          </a:p>
          <a:p>
            <a:pPr marL="609585" indent="-406390" defTabSz="1219170">
              <a:buClr>
                <a:srgbClr val="2B2823"/>
              </a:buClr>
            </a:pPr>
            <a:r>
              <a:rPr lang="tr-TR" sz="1600" kern="0" dirty="0">
                <a:solidFill>
                  <a:srgbClr val="2B2823"/>
                </a:solidFill>
              </a:rPr>
              <a:t>CICADAS</a:t>
            </a:r>
            <a:r>
              <a:rPr lang="en-GB" sz="1600" kern="0" dirty="0">
                <a:solidFill>
                  <a:srgbClr val="2B2823"/>
                </a:solidFill>
              </a:rPr>
              <a:t>*</a:t>
            </a:r>
          </a:p>
        </p:txBody>
      </p:sp>
      <p:sp>
        <p:nvSpPr>
          <p:cNvPr id="4" name="Dikdörtgen 3"/>
          <p:cNvSpPr/>
          <p:nvPr/>
        </p:nvSpPr>
        <p:spPr>
          <a:xfrm>
            <a:off x="6851010" y="3562936"/>
            <a:ext cx="3485156" cy="1528945"/>
          </a:xfrm>
          <a:prstGeom prst="rect">
            <a:avLst/>
          </a:prstGeom>
        </p:spPr>
        <p:txBody>
          <a:bodyPr wrap="square">
            <a:spAutoFit/>
          </a:bodyPr>
          <a:lstStyle/>
          <a:p>
            <a:pPr algn="just" defTabSz="1219170">
              <a:buClr>
                <a:srgbClr val="000000"/>
              </a:buClr>
            </a:pPr>
            <a:r>
              <a:rPr lang="en-US" sz="1867" kern="0" dirty="0">
                <a:solidFill>
                  <a:srgbClr val="000000"/>
                </a:solidFill>
                <a:latin typeface="Arial"/>
                <a:cs typeface="Arial"/>
                <a:sym typeface="Arial"/>
              </a:rPr>
              <a:t>Mass emergence of cicadas . Many insects emerge from the larval or pupal stages simultaneously, thus suffocating the predators.</a:t>
            </a:r>
            <a:endParaRPr lang="tr-TR" sz="1867" kern="0" dirty="0">
              <a:solidFill>
                <a:srgbClr val="000000"/>
              </a:solidFill>
              <a:latin typeface="Arial"/>
              <a:cs typeface="Arial"/>
              <a:sym typeface="Arial"/>
            </a:endParaRPr>
          </a:p>
        </p:txBody>
      </p:sp>
    </p:spTree>
    <p:extLst>
      <p:ext uri="{BB962C8B-B14F-4D97-AF65-F5344CB8AC3E}">
        <p14:creationId xmlns:p14="http://schemas.microsoft.com/office/powerpoint/2010/main" val="9080598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2450905" y="6552629"/>
            <a:ext cx="1435719" cy="1193284"/>
          </a:xfrm>
          <a:prstGeom prst="rect">
            <a:avLst/>
          </a:prstGeom>
          <a:solidFill>
            <a:schemeClr val="lt1"/>
          </a:solidFill>
          <a:ln>
            <a:noFill/>
          </a:ln>
          <a:effectLst>
            <a:softEdge rad="127000"/>
          </a:effectLst>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4" name="Title 1">
            <a:extLst>
              <a:ext uri="{FF2B5EF4-FFF2-40B4-BE49-F238E27FC236}">
                <a16:creationId xmlns:a16="http://schemas.microsoft.com/office/drawing/2014/main" id="{3C3BD8F9-AE8B-40A4-80B9-CBAF384DF1F5}"/>
              </a:ext>
            </a:extLst>
          </p:cNvPr>
          <p:cNvSpPr>
            <a:spLocks noGrp="1"/>
          </p:cNvSpPr>
          <p:nvPr>
            <p:ph type="title"/>
          </p:nvPr>
        </p:nvSpPr>
        <p:spPr>
          <a:xfrm>
            <a:off x="1744214" y="2716027"/>
            <a:ext cx="3815732" cy="763600"/>
          </a:xfrm>
        </p:spPr>
        <p:txBody>
          <a:bodyPr/>
          <a:lstStyle/>
          <a:p>
            <a:pPr algn="ctr"/>
            <a:r>
              <a:rPr lang="tr-TR" dirty="0" err="1"/>
              <a:t>Saprophytic</a:t>
            </a:r>
            <a:r>
              <a:rPr lang="tr-TR" dirty="0"/>
              <a:t>  </a:t>
            </a:r>
            <a:r>
              <a:rPr lang="tr-TR" dirty="0" err="1"/>
              <a:t>Diet</a:t>
            </a:r>
            <a:endParaRPr lang="en-GB" dirty="0"/>
          </a:p>
        </p:txBody>
      </p:sp>
      <p:sp>
        <p:nvSpPr>
          <p:cNvPr id="3" name="Dikdörtgen 2"/>
          <p:cNvSpPr/>
          <p:nvPr/>
        </p:nvSpPr>
        <p:spPr>
          <a:xfrm>
            <a:off x="6934898" y="1431415"/>
            <a:ext cx="4407017" cy="4114844"/>
          </a:xfrm>
          <a:prstGeom prst="rect">
            <a:avLst/>
          </a:prstGeom>
        </p:spPr>
        <p:txBody>
          <a:bodyPr wrap="square">
            <a:spAutoFit/>
          </a:bodyPr>
          <a:lstStyle/>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Feeding on carrion and mostly rotten plant and animal matter.</a:t>
            </a: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Crows, vultures, coyotes- wolves (North America), hyenas, Wild dog-</a:t>
            </a:r>
            <a:r>
              <a:rPr lang="en-US" sz="1867" kern="0" dirty="0" err="1">
                <a:solidFill>
                  <a:srgbClr val="000000"/>
                </a:solidFill>
                <a:latin typeface="Arial"/>
                <a:cs typeface="Arial"/>
                <a:sym typeface="Arial"/>
              </a:rPr>
              <a:t>coyotesIntense</a:t>
            </a:r>
            <a:r>
              <a:rPr lang="en-US" sz="1867" kern="0" dirty="0">
                <a:solidFill>
                  <a:srgbClr val="000000"/>
                </a:solidFill>
                <a:latin typeface="Arial"/>
                <a:cs typeface="Arial"/>
                <a:sym typeface="Arial"/>
              </a:rPr>
              <a:t> competition between species can be resolved by scavenging.</a:t>
            </a: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Behavioral results grabber competition for rotting animals. </a:t>
            </a: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The first animal to find the carcass “wins”.</a:t>
            </a:r>
            <a:endParaRPr lang="en-GB" sz="1867" kern="0" dirty="0">
              <a:solidFill>
                <a:srgbClr val="000000"/>
              </a:solidFill>
              <a:latin typeface="Arial"/>
              <a:cs typeface="Arial"/>
              <a:sym typeface="Arial"/>
            </a:endParaRPr>
          </a:p>
        </p:txBody>
      </p:sp>
      <p:pic>
        <p:nvPicPr>
          <p:cNvPr id="4" name="Resim 3"/>
          <p:cNvPicPr>
            <a:picLocks noChangeAspect="1"/>
          </p:cNvPicPr>
          <p:nvPr/>
        </p:nvPicPr>
        <p:blipFill>
          <a:blip r:embed="rId3"/>
          <a:stretch>
            <a:fillRect/>
          </a:stretch>
        </p:blipFill>
        <p:spPr>
          <a:xfrm>
            <a:off x="1495283" y="1277444"/>
            <a:ext cx="4313591" cy="1530072"/>
          </a:xfrm>
          <a:prstGeom prst="rect">
            <a:avLst/>
          </a:prstGeom>
          <a:effectLst>
            <a:softEdge rad="127000"/>
          </a:effectLst>
        </p:spPr>
      </p:pic>
      <p:pic>
        <p:nvPicPr>
          <p:cNvPr id="1026" name="Picture 2" descr="Leş Yiyen Akbabalar Neden Ölmüyo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4918" y="3858935"/>
            <a:ext cx="4313956" cy="1708151"/>
          </a:xfrm>
          <a:prstGeom prst="rect">
            <a:avLst/>
          </a:prstGeom>
          <a:noFill/>
          <a:effectLst>
            <a:softEdge rad="1270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58727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574180" y="2728623"/>
            <a:ext cx="4681488" cy="452596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GB" sz="1600" kern="0" dirty="0">
              <a:solidFill>
                <a:srgbClr val="2B2823"/>
              </a:solidFill>
            </a:endParaRPr>
          </a:p>
        </p:txBody>
      </p:sp>
      <p:sp>
        <p:nvSpPr>
          <p:cNvPr id="4" name="Dikdörtgen 3"/>
          <p:cNvSpPr/>
          <p:nvPr/>
        </p:nvSpPr>
        <p:spPr>
          <a:xfrm>
            <a:off x="960400" y="1936999"/>
            <a:ext cx="6096000" cy="3827523"/>
          </a:xfrm>
          <a:prstGeom prst="rect">
            <a:avLst/>
          </a:prstGeom>
        </p:spPr>
        <p:txBody>
          <a:bodyPr>
            <a:spAutoFit/>
          </a:bodyPr>
          <a:lstStyle/>
          <a:p>
            <a:pPr defTabSz="1219170">
              <a:buClr>
                <a:srgbClr val="000000"/>
              </a:buClr>
            </a:pPr>
            <a:r>
              <a:rPr lang="en-US" sz="1867" kern="0" dirty="0">
                <a:solidFill>
                  <a:srgbClr val="000000"/>
                </a:solidFill>
                <a:latin typeface="Arial"/>
                <a:cs typeface="Arial"/>
                <a:sym typeface="Arial"/>
              </a:rPr>
              <a:t>Food management for wildlife is a two-step process;</a:t>
            </a:r>
            <a:endParaRPr lang="tr-TR" sz="1867" kern="0" dirty="0">
              <a:solidFill>
                <a:srgbClr val="000000"/>
              </a:solidFill>
              <a:latin typeface="Arial"/>
              <a:cs typeface="Arial"/>
              <a:sym typeface="Arial"/>
            </a:endParaRPr>
          </a:p>
          <a:p>
            <a:pPr defTabSz="1219170">
              <a:buClr>
                <a:srgbClr val="000000"/>
              </a:buClr>
            </a:pPr>
            <a:endParaRPr lang="en-US"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Determination of feeding habits for each species.</a:t>
            </a: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r>
              <a:rPr lang="tr-TR" sz="1867" kern="0" dirty="0" err="1">
                <a:solidFill>
                  <a:srgbClr val="000000"/>
                </a:solidFill>
                <a:latin typeface="Arial"/>
                <a:cs typeface="Arial"/>
                <a:sym typeface="Arial"/>
              </a:rPr>
              <a:t>Then</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provide</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these</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nutrients</a:t>
            </a:r>
            <a:r>
              <a:rPr lang="tr-TR" sz="1867" kern="0" dirty="0">
                <a:solidFill>
                  <a:srgbClr val="000000"/>
                </a:solidFill>
                <a:latin typeface="Arial"/>
                <a:cs typeface="Arial"/>
                <a:sym typeface="Arial"/>
              </a:rPr>
              <a:t>.</a:t>
            </a:r>
          </a:p>
          <a:p>
            <a:pPr marL="380990" indent="-380990" algn="just" defTabSz="1219170">
              <a:buClr>
                <a:srgbClr val="000000"/>
              </a:buClr>
              <a:buFont typeface="Arial" panose="020B0604020202020204" pitchFamily="34" charset="0"/>
              <a:buChar char="•"/>
            </a:pPr>
            <a:endParaRPr lang="tr-TR" sz="1867" kern="0" dirty="0">
              <a:solidFill>
                <a:srgbClr val="000000"/>
              </a:solidFill>
              <a:latin typeface="Arial"/>
              <a:cs typeface="Arial"/>
              <a:sym typeface="Arial"/>
            </a:endParaRPr>
          </a:p>
          <a:p>
            <a:pPr defTabSz="1219170">
              <a:buClr>
                <a:srgbClr val="000000"/>
              </a:buClr>
            </a:pPr>
            <a:r>
              <a:rPr lang="en-US" sz="1867" kern="0" dirty="0">
                <a:solidFill>
                  <a:srgbClr val="000000"/>
                </a:solidFill>
                <a:latin typeface="Arial"/>
                <a:cs typeface="Arial"/>
                <a:sym typeface="Arial"/>
              </a:rPr>
              <a:t>Food management is not as simple as an activity. </a:t>
            </a:r>
            <a:endParaRPr lang="tr-TR" sz="1867" kern="0" dirty="0">
              <a:solidFill>
                <a:srgbClr val="000000"/>
              </a:solidFill>
              <a:latin typeface="Arial"/>
              <a:cs typeface="Arial"/>
              <a:sym typeface="Arial"/>
            </a:endParaRPr>
          </a:p>
          <a:p>
            <a:pPr defTabSz="1219170">
              <a:buClr>
                <a:srgbClr val="000000"/>
              </a:buClr>
            </a:pPr>
            <a:endParaRPr lang="tr-TR" sz="1867" kern="0" dirty="0">
              <a:solidFill>
                <a:srgbClr val="000000"/>
              </a:solidFill>
              <a:latin typeface="Arial"/>
              <a:cs typeface="Arial"/>
              <a:sym typeface="Arial"/>
            </a:endParaRPr>
          </a:p>
          <a:p>
            <a:pPr defTabSz="1219170">
              <a:buClr>
                <a:srgbClr val="000000"/>
              </a:buClr>
            </a:pPr>
            <a:r>
              <a:rPr lang="en-US" sz="1867" kern="0" dirty="0">
                <a:solidFill>
                  <a:srgbClr val="000000"/>
                </a:solidFill>
                <a:latin typeface="Arial"/>
                <a:cs typeface="Arial"/>
                <a:sym typeface="Arial"/>
              </a:rPr>
              <a:t>Generally, the nutritional habits of the animal are determined by analyzing the stomach content or stool.</a:t>
            </a:r>
            <a:endParaRPr lang="tr-TR" sz="1867" kern="0" dirty="0">
              <a:solidFill>
                <a:srgbClr val="000000"/>
              </a:solidFill>
              <a:latin typeface="Arial"/>
              <a:cs typeface="Arial"/>
              <a:sym typeface="Arial"/>
            </a:endParaRPr>
          </a:p>
          <a:p>
            <a:pPr defTabSz="1219170">
              <a:buClr>
                <a:srgbClr val="000000"/>
              </a:buClr>
            </a:pPr>
            <a:endParaRPr lang="tr-TR" sz="1867" kern="0" dirty="0">
              <a:solidFill>
                <a:srgbClr val="000000"/>
              </a:solidFill>
              <a:latin typeface="Arial"/>
              <a:cs typeface="Arial"/>
              <a:sym typeface="Arial"/>
            </a:endParaRPr>
          </a:p>
          <a:p>
            <a:pPr defTabSz="1219170">
              <a:buClr>
                <a:srgbClr val="000000"/>
              </a:buClr>
            </a:pPr>
            <a:r>
              <a:rPr lang="en-US" sz="1867" kern="0" dirty="0">
                <a:solidFill>
                  <a:srgbClr val="000000"/>
                </a:solidFill>
                <a:latin typeface="Arial"/>
                <a:cs typeface="Arial"/>
                <a:sym typeface="Arial"/>
              </a:rPr>
              <a:t> Nutritional habits can be determined by different methods.</a:t>
            </a:r>
          </a:p>
        </p:txBody>
      </p:sp>
      <p:sp>
        <p:nvSpPr>
          <p:cNvPr id="7" name="Title 4">
            <a:extLst>
              <a:ext uri="{FF2B5EF4-FFF2-40B4-BE49-F238E27FC236}">
                <a16:creationId xmlns:a16="http://schemas.microsoft.com/office/drawing/2014/main" id="{85A49E71-BCBA-4678-8D37-697DA714262D}"/>
              </a:ext>
            </a:extLst>
          </p:cNvPr>
          <p:cNvSpPr>
            <a:spLocks noGrp="1"/>
          </p:cNvSpPr>
          <p:nvPr>
            <p:ph type="title"/>
          </p:nvPr>
        </p:nvSpPr>
        <p:spPr>
          <a:xfrm>
            <a:off x="960400" y="603100"/>
            <a:ext cx="10271200" cy="763600"/>
          </a:xfrm>
        </p:spPr>
        <p:txBody>
          <a:bodyPr/>
          <a:lstStyle/>
          <a:p>
            <a:r>
              <a:rPr lang="tr-TR"/>
              <a:t>FOOD MANAGEMENT IN WILDLIFE</a:t>
            </a:r>
            <a:endParaRPr lang="en-GB" dirty="0"/>
          </a:p>
        </p:txBody>
      </p:sp>
      <p:pic>
        <p:nvPicPr>
          <p:cNvPr id="2" name="Resim 1"/>
          <p:cNvPicPr>
            <a:picLocks noChangeAspect="1"/>
          </p:cNvPicPr>
          <p:nvPr/>
        </p:nvPicPr>
        <p:blipFill>
          <a:blip r:embed="rId3"/>
          <a:stretch>
            <a:fillRect/>
          </a:stretch>
        </p:blipFill>
        <p:spPr>
          <a:xfrm>
            <a:off x="6906935" y="1793371"/>
            <a:ext cx="4997571" cy="4144724"/>
          </a:xfrm>
          <a:prstGeom prst="rect">
            <a:avLst/>
          </a:prstGeom>
          <a:effectLst>
            <a:softEdge rad="127000"/>
          </a:effectLst>
        </p:spPr>
      </p:pic>
    </p:spTree>
    <p:extLst>
      <p:ext uri="{BB962C8B-B14F-4D97-AF65-F5344CB8AC3E}">
        <p14:creationId xmlns:p14="http://schemas.microsoft.com/office/powerpoint/2010/main" val="237604684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2450905" y="6552629"/>
            <a:ext cx="1435719" cy="1193284"/>
          </a:xfrm>
          <a:prstGeom prst="rect">
            <a:avLst/>
          </a:prstGeom>
          <a:solidFill>
            <a:schemeClr val="lt1"/>
          </a:solidFill>
          <a:ln>
            <a:noFill/>
          </a:ln>
          <a:effectLst>
            <a:softEdge rad="127000"/>
          </a:effectLst>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Dikdörtgen 4"/>
          <p:cNvSpPr/>
          <p:nvPr/>
        </p:nvSpPr>
        <p:spPr>
          <a:xfrm>
            <a:off x="6140742" y="1511741"/>
            <a:ext cx="5939405" cy="3827523"/>
          </a:xfrm>
          <a:prstGeom prst="rect">
            <a:avLst/>
          </a:prstGeom>
        </p:spPr>
        <p:txBody>
          <a:bodyPr wrap="square">
            <a:spAutoFit/>
          </a:bodyPr>
          <a:lstStyle/>
          <a:p>
            <a:pPr algn="just" defTabSz="1219170">
              <a:buClr>
                <a:srgbClr val="000000"/>
              </a:buClr>
            </a:pPr>
            <a:r>
              <a:rPr lang="en-US" sz="1867" kern="0" dirty="0">
                <a:solidFill>
                  <a:srgbClr val="000000"/>
                </a:solidFill>
                <a:latin typeface="Arial"/>
                <a:cs typeface="Arial"/>
                <a:sym typeface="Arial"/>
              </a:rPr>
              <a:t>Seasonal changes in nutrient needs are sometimes overlooked in nutritional ecology discussions.</a:t>
            </a:r>
          </a:p>
          <a:p>
            <a:pPr algn="just" defTabSz="1219170">
              <a:buClr>
                <a:srgbClr val="000000"/>
              </a:buClr>
            </a:pP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The diet of female pintails varies during the breeding season. Adult pintails are generally vegetarian most of the year, but as egg follicles develop, their fat reserves are depleted and their nutritional needs </a:t>
            </a:r>
          </a:p>
          <a:p>
            <a:pPr marL="380990" indent="-380990" algn="just" defTabSz="1219170">
              <a:buClr>
                <a:srgbClr val="000000"/>
              </a:buClr>
              <a:buFont typeface="Arial" panose="020B0604020202020204" pitchFamily="34" charset="0"/>
              <a:buChar char="•"/>
            </a:pPr>
            <a:endParaRPr lang="en-GB" sz="1867" kern="0" dirty="0">
              <a:solidFill>
                <a:srgbClr val="000000"/>
              </a:solidFill>
              <a:latin typeface="Arial"/>
              <a:cs typeface="Arial"/>
              <a:sym typeface="Arial"/>
            </a:endParaRPr>
          </a:p>
          <a:p>
            <a:pPr algn="just" defTabSz="1219170">
              <a:buClr>
                <a:srgbClr val="000000"/>
              </a:buClr>
            </a:pPr>
            <a:r>
              <a:rPr lang="en-US" sz="1867" kern="0" dirty="0">
                <a:solidFill>
                  <a:srgbClr val="000000"/>
                </a:solidFill>
                <a:latin typeface="Arial"/>
                <a:cs typeface="Arial"/>
                <a:sym typeface="Arial"/>
              </a:rPr>
              <a:t>In the spring, the proportion of animal foods (invertebrates) can be up to 56%. Then, during the laying period, protein demands increase again and invertebrates make up 77% of the diet.</a:t>
            </a:r>
          </a:p>
        </p:txBody>
      </p:sp>
      <p:pic>
        <p:nvPicPr>
          <p:cNvPr id="6" name="Resim 5"/>
          <p:cNvPicPr>
            <a:picLocks noChangeAspect="1"/>
          </p:cNvPicPr>
          <p:nvPr/>
        </p:nvPicPr>
        <p:blipFill>
          <a:blip r:embed="rId3"/>
          <a:stretch>
            <a:fillRect/>
          </a:stretch>
        </p:blipFill>
        <p:spPr>
          <a:xfrm>
            <a:off x="1447006" y="1275127"/>
            <a:ext cx="4334453" cy="4330695"/>
          </a:xfrm>
          <a:prstGeom prst="rect">
            <a:avLst/>
          </a:prstGeom>
          <a:effectLst>
            <a:softEdge rad="127000"/>
          </a:effectLst>
        </p:spPr>
      </p:pic>
    </p:spTree>
    <p:extLst>
      <p:ext uri="{BB962C8B-B14F-4D97-AF65-F5344CB8AC3E}">
        <p14:creationId xmlns:p14="http://schemas.microsoft.com/office/powerpoint/2010/main" val="3513978495"/>
      </p:ext>
    </p:extLst>
  </p:cSld>
  <p:clrMapOvr>
    <a:masterClrMapping/>
  </p:clrMapOvr>
</p:sld>
</file>

<file path=ppt/theme/theme1.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TotalTime>
  <Words>661</Words>
  <Application>Microsoft Office PowerPoint</Application>
  <PresentationFormat>Geniş ekran</PresentationFormat>
  <Paragraphs>70</Paragraphs>
  <Slides>12</Slides>
  <Notes>12</Notes>
  <HiddenSlides>0</HiddenSlides>
  <MMClips>0</MMClips>
  <ScaleCrop>false</ScaleCrop>
  <HeadingPairs>
    <vt:vector size="6" baseType="variant">
      <vt:variant>
        <vt:lpstr>Kullanılan Yazı Tipleri</vt:lpstr>
      </vt:variant>
      <vt:variant>
        <vt:i4>6</vt:i4>
      </vt:variant>
      <vt:variant>
        <vt:lpstr>Tema</vt:lpstr>
      </vt:variant>
      <vt:variant>
        <vt:i4>2</vt:i4>
      </vt:variant>
      <vt:variant>
        <vt:lpstr>Slayt Başlıkları</vt:lpstr>
      </vt:variant>
      <vt:variant>
        <vt:i4>12</vt:i4>
      </vt:variant>
    </vt:vector>
  </HeadingPairs>
  <TitlesOfParts>
    <vt:vector size="20" baseType="lpstr">
      <vt:lpstr>Arial</vt:lpstr>
      <vt:lpstr>Calibri</vt:lpstr>
      <vt:lpstr>Calibri Light</vt:lpstr>
      <vt:lpstr>Karla</vt:lpstr>
      <vt:lpstr>Livvic</vt:lpstr>
      <vt:lpstr>Pangolin</vt:lpstr>
      <vt:lpstr>Office Teması</vt:lpstr>
      <vt:lpstr>Doodle World Wildlife Day by Slidesgo</vt:lpstr>
      <vt:lpstr>Wild Animal Behaviors</vt:lpstr>
      <vt:lpstr>CAMOUFLAGE AND EVOLUTION</vt:lpstr>
      <vt:lpstr>COLLABORATIVE HUNTING</vt:lpstr>
      <vt:lpstr>PowerPoint Sunusu</vt:lpstr>
      <vt:lpstr>HUNTER SATURATION</vt:lpstr>
      <vt:lpstr>PowerPoint Sunusu</vt:lpstr>
      <vt:lpstr>Saprophytic  Diet</vt:lpstr>
      <vt:lpstr>FOOD MANAGEMENT IN WILDLIFE</vt:lpstr>
      <vt:lpstr>PowerPoint Sunusu</vt:lpstr>
      <vt:lpstr>PowerPoint Sunusu</vt:lpstr>
      <vt:lpstr>PowerPoint Sunusu</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nailmert bıçakcı</dc:creator>
  <cp:lastModifiedBy>nailmert bıçakcı</cp:lastModifiedBy>
  <cp:revision>1</cp:revision>
  <dcterms:created xsi:type="dcterms:W3CDTF">2025-09-08T18:31:35Z</dcterms:created>
  <dcterms:modified xsi:type="dcterms:W3CDTF">2025-09-08T18:32:58Z</dcterms:modified>
</cp:coreProperties>
</file>