
<file path=[Content_Types].xml><?xml version="1.0" encoding="utf-8"?>
<Types xmlns="http://schemas.openxmlformats.org/package/2006/content-types">
  <Default Extension="jfif" ContentType="image/jpeg"/>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1"/>
  </p:notesMasterIdLst>
  <p:sldIdLst>
    <p:sldId id="256" r:id="rId3"/>
    <p:sldId id="738" r:id="rId4"/>
    <p:sldId id="703" r:id="rId5"/>
    <p:sldId id="704" r:id="rId6"/>
    <p:sldId id="325" r:id="rId7"/>
    <p:sldId id="705" r:id="rId8"/>
    <p:sldId id="706" r:id="rId9"/>
    <p:sldId id="707" r:id="rId10"/>
    <p:sldId id="708" r:id="rId11"/>
    <p:sldId id="709" r:id="rId12"/>
    <p:sldId id="710" r:id="rId13"/>
    <p:sldId id="711" r:id="rId14"/>
    <p:sldId id="712" r:id="rId15"/>
    <p:sldId id="713" r:id="rId16"/>
    <p:sldId id="714" r:id="rId17"/>
    <p:sldId id="715" r:id="rId18"/>
    <p:sldId id="716" r:id="rId19"/>
    <p:sldId id="717" r:id="rId20"/>
  </p:sldIdLst>
  <p:sldSz cx="12192000" cy="6858000"/>
  <p:notesSz cx="6858000" cy="9144000"/>
  <p:defaultTex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44" d="100"/>
          <a:sy n="44" d="100"/>
        </p:scale>
        <p:origin x="72" y="91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Üst Bilgi Yer Tutucusu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tr-TR"/>
          </a:p>
        </p:txBody>
      </p:sp>
      <p:sp>
        <p:nvSpPr>
          <p:cNvPr id="3" name="Veri Yer Tutucusu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9732FEA-A626-42F2-8E4E-8558EDE86C11}" type="datetimeFigureOut">
              <a:rPr lang="tr-TR" smtClean="0"/>
              <a:t>8.09.2025</a:t>
            </a:fld>
            <a:endParaRPr lang="tr-TR"/>
          </a:p>
        </p:txBody>
      </p:sp>
      <p:sp>
        <p:nvSpPr>
          <p:cNvPr id="4" name="Slayt Resmi Yer Tutucus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tr-TR"/>
          </a:p>
        </p:txBody>
      </p:sp>
      <p:sp>
        <p:nvSpPr>
          <p:cNvPr id="5" name="Not Yer Tutucus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6" name="Alt Bilgi Yer Tutucusu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tr-TR"/>
          </a:p>
        </p:txBody>
      </p:sp>
      <p:sp>
        <p:nvSpPr>
          <p:cNvPr id="7" name="Slayt Numarası Yer Tutucus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D628741-1599-4EDA-B1F3-B8D40D75A450}" type="slidenum">
              <a:rPr lang="tr-TR" smtClean="0"/>
              <a:t>‹#›</a:t>
            </a:fld>
            <a:endParaRPr lang="tr-TR"/>
          </a:p>
        </p:txBody>
      </p:sp>
    </p:spTree>
    <p:extLst>
      <p:ext uri="{BB962C8B-B14F-4D97-AF65-F5344CB8AC3E}">
        <p14:creationId xmlns:p14="http://schemas.microsoft.com/office/powerpoint/2010/main" val="314192022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103755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426298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573427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161070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066000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711131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98944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494012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90860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194320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92630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983645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72319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431239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93567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431626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Başlık Slaydı">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04D913BC-3FFC-82C8-6F24-4A38BD237371}"/>
              </a:ext>
            </a:extLst>
          </p:cNvPr>
          <p:cNvSpPr>
            <a:spLocks noGrp="1"/>
          </p:cNvSpPr>
          <p:nvPr>
            <p:ph type="ctrTitle"/>
          </p:nvPr>
        </p:nvSpPr>
        <p:spPr>
          <a:xfrm>
            <a:off x="1524000" y="1122363"/>
            <a:ext cx="9144000" cy="2387600"/>
          </a:xfrm>
        </p:spPr>
        <p:txBody>
          <a:bodyPr anchor="b"/>
          <a:lstStyle>
            <a:lvl1pPr algn="ctr">
              <a:defRPr sz="6000"/>
            </a:lvl1pPr>
          </a:lstStyle>
          <a:p>
            <a:r>
              <a:rPr lang="tr-TR"/>
              <a:t>Asıl başlık stilini düzenlemek için tıklayın</a:t>
            </a:r>
          </a:p>
        </p:txBody>
      </p:sp>
      <p:sp>
        <p:nvSpPr>
          <p:cNvPr id="3" name="Alt Başlık 2">
            <a:extLst>
              <a:ext uri="{FF2B5EF4-FFF2-40B4-BE49-F238E27FC236}">
                <a16:creationId xmlns:a16="http://schemas.microsoft.com/office/drawing/2014/main" id="{696CA08B-4F30-35C1-EBB6-7E9A24A7DD7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tr-TR"/>
              <a:t>Asıl alt başlık stilini düzenlemek için tıklayın</a:t>
            </a:r>
          </a:p>
        </p:txBody>
      </p:sp>
      <p:sp>
        <p:nvSpPr>
          <p:cNvPr id="4" name="Veri Yer Tutucusu 3">
            <a:extLst>
              <a:ext uri="{FF2B5EF4-FFF2-40B4-BE49-F238E27FC236}">
                <a16:creationId xmlns:a16="http://schemas.microsoft.com/office/drawing/2014/main" id="{F1D1EA9A-CFD7-A729-C4F6-E1537A758D5D}"/>
              </a:ext>
            </a:extLst>
          </p:cNvPr>
          <p:cNvSpPr>
            <a:spLocks noGrp="1"/>
          </p:cNvSpPr>
          <p:nvPr>
            <p:ph type="dt" sz="half" idx="10"/>
          </p:nvPr>
        </p:nvSpPr>
        <p:spPr/>
        <p:txBody>
          <a:bodyPr/>
          <a:lstStyle/>
          <a:p>
            <a:fld id="{8D03C61B-866B-4D00-B6DF-FEDFF0F6BE6E}" type="datetimeFigureOut">
              <a:rPr lang="tr-TR" smtClean="0"/>
              <a:t>8.09.2025</a:t>
            </a:fld>
            <a:endParaRPr lang="tr-TR"/>
          </a:p>
        </p:txBody>
      </p:sp>
      <p:sp>
        <p:nvSpPr>
          <p:cNvPr id="5" name="Alt Bilgi Yer Tutucusu 4">
            <a:extLst>
              <a:ext uri="{FF2B5EF4-FFF2-40B4-BE49-F238E27FC236}">
                <a16:creationId xmlns:a16="http://schemas.microsoft.com/office/drawing/2014/main" id="{9E066E69-AC0A-0D18-EB28-0B9539E4C6DA}"/>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DBF8E54C-3287-5D5B-EEBE-E7E6331663F1}"/>
              </a:ext>
            </a:extLst>
          </p:cNvPr>
          <p:cNvSpPr>
            <a:spLocks noGrp="1"/>
          </p:cNvSpPr>
          <p:nvPr>
            <p:ph type="sldNum" sz="quarter" idx="12"/>
          </p:nvPr>
        </p:nvSpPr>
        <p:spPr/>
        <p:txBody>
          <a:bodyPr/>
          <a:lstStyle/>
          <a:p>
            <a:fld id="{4115CB5E-A536-44BA-BF26-27FE97C9D3EB}" type="slidenum">
              <a:rPr lang="tr-TR" smtClean="0"/>
              <a:t>‹#›</a:t>
            </a:fld>
            <a:endParaRPr lang="tr-TR"/>
          </a:p>
        </p:txBody>
      </p:sp>
    </p:spTree>
    <p:extLst>
      <p:ext uri="{BB962C8B-B14F-4D97-AF65-F5344CB8AC3E}">
        <p14:creationId xmlns:p14="http://schemas.microsoft.com/office/powerpoint/2010/main" val="271437344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Başlık ve Dikey Metin">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5C18C5AC-092C-4178-D6D5-19D1A1881A0D}"/>
              </a:ext>
            </a:extLst>
          </p:cNvPr>
          <p:cNvSpPr>
            <a:spLocks noGrp="1"/>
          </p:cNvSpPr>
          <p:nvPr>
            <p:ph type="title"/>
          </p:nvPr>
        </p:nvSpPr>
        <p:spPr/>
        <p:txBody>
          <a:bodyPr/>
          <a:lstStyle/>
          <a:p>
            <a:r>
              <a:rPr lang="tr-TR"/>
              <a:t>Asıl başlık stilini düzenlemek için tıklayın</a:t>
            </a:r>
          </a:p>
        </p:txBody>
      </p:sp>
      <p:sp>
        <p:nvSpPr>
          <p:cNvPr id="3" name="Dikey Metin Yer Tutucusu 2">
            <a:extLst>
              <a:ext uri="{FF2B5EF4-FFF2-40B4-BE49-F238E27FC236}">
                <a16:creationId xmlns:a16="http://schemas.microsoft.com/office/drawing/2014/main" id="{687BF12E-CFF2-EEEB-11B8-C83B285C111C}"/>
              </a:ext>
            </a:extLst>
          </p:cNvPr>
          <p:cNvSpPr>
            <a:spLocks noGrp="1"/>
          </p:cNvSpPr>
          <p:nvPr>
            <p:ph type="body" orient="vert" idx="1"/>
          </p:nvPr>
        </p:nvSpPr>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BF07B6BB-5C0C-CA9A-EBA5-E2B95CE80939}"/>
              </a:ext>
            </a:extLst>
          </p:cNvPr>
          <p:cNvSpPr>
            <a:spLocks noGrp="1"/>
          </p:cNvSpPr>
          <p:nvPr>
            <p:ph type="dt" sz="half" idx="10"/>
          </p:nvPr>
        </p:nvSpPr>
        <p:spPr/>
        <p:txBody>
          <a:bodyPr/>
          <a:lstStyle/>
          <a:p>
            <a:fld id="{8D03C61B-866B-4D00-B6DF-FEDFF0F6BE6E}" type="datetimeFigureOut">
              <a:rPr lang="tr-TR" smtClean="0"/>
              <a:t>8.09.2025</a:t>
            </a:fld>
            <a:endParaRPr lang="tr-TR"/>
          </a:p>
        </p:txBody>
      </p:sp>
      <p:sp>
        <p:nvSpPr>
          <p:cNvPr id="5" name="Alt Bilgi Yer Tutucusu 4">
            <a:extLst>
              <a:ext uri="{FF2B5EF4-FFF2-40B4-BE49-F238E27FC236}">
                <a16:creationId xmlns:a16="http://schemas.microsoft.com/office/drawing/2014/main" id="{FB4DAB02-A293-546A-19FD-4594D7B3E50B}"/>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E109D5E6-CC3F-42BD-FD13-379874BFE7DC}"/>
              </a:ext>
            </a:extLst>
          </p:cNvPr>
          <p:cNvSpPr>
            <a:spLocks noGrp="1"/>
          </p:cNvSpPr>
          <p:nvPr>
            <p:ph type="sldNum" sz="quarter" idx="12"/>
          </p:nvPr>
        </p:nvSpPr>
        <p:spPr/>
        <p:txBody>
          <a:bodyPr/>
          <a:lstStyle/>
          <a:p>
            <a:fld id="{4115CB5E-A536-44BA-BF26-27FE97C9D3EB}" type="slidenum">
              <a:rPr lang="tr-TR" smtClean="0"/>
              <a:t>‹#›</a:t>
            </a:fld>
            <a:endParaRPr lang="tr-TR"/>
          </a:p>
        </p:txBody>
      </p:sp>
    </p:spTree>
    <p:extLst>
      <p:ext uri="{BB962C8B-B14F-4D97-AF65-F5344CB8AC3E}">
        <p14:creationId xmlns:p14="http://schemas.microsoft.com/office/powerpoint/2010/main" val="20422165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Dikey Başlık 1">
            <a:extLst>
              <a:ext uri="{FF2B5EF4-FFF2-40B4-BE49-F238E27FC236}">
                <a16:creationId xmlns:a16="http://schemas.microsoft.com/office/drawing/2014/main" id="{88C10229-5684-E191-2038-C47538181859}"/>
              </a:ext>
            </a:extLst>
          </p:cNvPr>
          <p:cNvSpPr>
            <a:spLocks noGrp="1"/>
          </p:cNvSpPr>
          <p:nvPr>
            <p:ph type="title" orient="vert"/>
          </p:nvPr>
        </p:nvSpPr>
        <p:spPr>
          <a:xfrm>
            <a:off x="8724900" y="365125"/>
            <a:ext cx="2628900" cy="5811838"/>
          </a:xfrm>
        </p:spPr>
        <p:txBody>
          <a:bodyPr vert="eaVert"/>
          <a:lstStyle/>
          <a:p>
            <a:r>
              <a:rPr lang="tr-TR"/>
              <a:t>Asıl başlık stilini düzenlemek için tıklayın</a:t>
            </a:r>
          </a:p>
        </p:txBody>
      </p:sp>
      <p:sp>
        <p:nvSpPr>
          <p:cNvPr id="3" name="Dikey Metin Yer Tutucusu 2">
            <a:extLst>
              <a:ext uri="{FF2B5EF4-FFF2-40B4-BE49-F238E27FC236}">
                <a16:creationId xmlns:a16="http://schemas.microsoft.com/office/drawing/2014/main" id="{923D9F0A-668E-7FFD-8C5B-A1627556471D}"/>
              </a:ext>
            </a:extLst>
          </p:cNvPr>
          <p:cNvSpPr>
            <a:spLocks noGrp="1"/>
          </p:cNvSpPr>
          <p:nvPr>
            <p:ph type="body" orient="vert" idx="1"/>
          </p:nvPr>
        </p:nvSpPr>
        <p:spPr>
          <a:xfrm>
            <a:off x="838200" y="365125"/>
            <a:ext cx="7734300" cy="5811838"/>
          </a:xfrm>
        </p:spPr>
        <p:txBody>
          <a:bodyPr vert="eaVert"/>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A063940A-6FDC-2B6C-D7F1-ED8BBB876CE4}"/>
              </a:ext>
            </a:extLst>
          </p:cNvPr>
          <p:cNvSpPr>
            <a:spLocks noGrp="1"/>
          </p:cNvSpPr>
          <p:nvPr>
            <p:ph type="dt" sz="half" idx="10"/>
          </p:nvPr>
        </p:nvSpPr>
        <p:spPr/>
        <p:txBody>
          <a:bodyPr/>
          <a:lstStyle/>
          <a:p>
            <a:fld id="{8D03C61B-866B-4D00-B6DF-FEDFF0F6BE6E}" type="datetimeFigureOut">
              <a:rPr lang="tr-TR" smtClean="0"/>
              <a:t>8.09.2025</a:t>
            </a:fld>
            <a:endParaRPr lang="tr-TR"/>
          </a:p>
        </p:txBody>
      </p:sp>
      <p:sp>
        <p:nvSpPr>
          <p:cNvPr id="5" name="Alt Bilgi Yer Tutucusu 4">
            <a:extLst>
              <a:ext uri="{FF2B5EF4-FFF2-40B4-BE49-F238E27FC236}">
                <a16:creationId xmlns:a16="http://schemas.microsoft.com/office/drawing/2014/main" id="{FED52F98-D27E-25B9-6CD2-71A7B8242ABF}"/>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35BE3B89-DB19-3B5A-36DD-905CEA1DED95}"/>
              </a:ext>
            </a:extLst>
          </p:cNvPr>
          <p:cNvSpPr>
            <a:spLocks noGrp="1"/>
          </p:cNvSpPr>
          <p:nvPr>
            <p:ph type="sldNum" sz="quarter" idx="12"/>
          </p:nvPr>
        </p:nvSpPr>
        <p:spPr/>
        <p:txBody>
          <a:bodyPr/>
          <a:lstStyle/>
          <a:p>
            <a:fld id="{4115CB5E-A536-44BA-BF26-27FE97C9D3EB}" type="slidenum">
              <a:rPr lang="tr-TR" smtClean="0"/>
              <a:t>‹#›</a:t>
            </a:fld>
            <a:endParaRPr lang="tr-TR"/>
          </a:p>
        </p:txBody>
      </p:sp>
    </p:spTree>
    <p:extLst>
      <p:ext uri="{BB962C8B-B14F-4D97-AF65-F5344CB8AC3E}">
        <p14:creationId xmlns:p14="http://schemas.microsoft.com/office/powerpoint/2010/main" val="70074022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rot="-6899375">
            <a:off x="10748316" y="-647180"/>
            <a:ext cx="843233" cy="2478751"/>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1" name="Google Shape;261;p2"/>
          <p:cNvGrpSpPr/>
          <p:nvPr/>
        </p:nvGrpSpPr>
        <p:grpSpPr>
          <a:xfrm rot="1532969">
            <a:off x="-120634" y="-419837"/>
            <a:ext cx="1752524" cy="43551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6" name="Google Shape;406;p2"/>
          <p:cNvGrpSpPr/>
          <p:nvPr/>
        </p:nvGrpSpPr>
        <p:grpSpPr>
          <a:xfrm rot="3399176">
            <a:off x="-363550" y="2472691"/>
            <a:ext cx="1854641" cy="2773168"/>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5" name="Google Shape;605;p2"/>
          <p:cNvGrpSpPr/>
          <p:nvPr/>
        </p:nvGrpSpPr>
        <p:grpSpPr>
          <a:xfrm rot="1332574">
            <a:off x="-102249" y="4279128"/>
            <a:ext cx="2645200" cy="3168749"/>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87" name="Google Shape;1087;p2"/>
          <p:cNvGrpSpPr/>
          <p:nvPr/>
        </p:nvGrpSpPr>
        <p:grpSpPr>
          <a:xfrm rot="2799819">
            <a:off x="1525847" y="5135231"/>
            <a:ext cx="2912896" cy="3489508"/>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69" name="Google Shape;1569;p2"/>
          <p:cNvGrpSpPr/>
          <p:nvPr/>
        </p:nvGrpSpPr>
        <p:grpSpPr>
          <a:xfrm rot="7199969">
            <a:off x="10565996" y="-510202"/>
            <a:ext cx="2308960" cy="2327377"/>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34" name="Google Shape;1734;p2"/>
          <p:cNvGrpSpPr/>
          <p:nvPr/>
        </p:nvGrpSpPr>
        <p:grpSpPr>
          <a:xfrm rot="-9462706">
            <a:off x="11753220" y="325119"/>
            <a:ext cx="1259423" cy="3129692"/>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9" name="Google Shape;1879;p2"/>
          <p:cNvGrpSpPr/>
          <p:nvPr/>
        </p:nvGrpSpPr>
        <p:grpSpPr>
          <a:xfrm rot="-3751962" flipH="1">
            <a:off x="11067837" y="4979184"/>
            <a:ext cx="1671104" cy="251832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78" name="Google Shape;2078;p2"/>
          <p:cNvGrpSpPr/>
          <p:nvPr/>
        </p:nvGrpSpPr>
        <p:grpSpPr>
          <a:xfrm rot="-4324977" flipH="1">
            <a:off x="10782961" y="5988806"/>
            <a:ext cx="1270320" cy="1914341"/>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77" name="Google Shape;2277;p2"/>
          <p:cNvSpPr txBox="1">
            <a:spLocks noGrp="1"/>
          </p:cNvSpPr>
          <p:nvPr>
            <p:ph type="subTitle" idx="1"/>
          </p:nvPr>
        </p:nvSpPr>
        <p:spPr>
          <a:xfrm>
            <a:off x="5005933" y="4557233"/>
            <a:ext cx="5928400" cy="5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2133"/>
            </a:lvl1pPr>
            <a:lvl2pPr lvl="1" rtl="0">
              <a:lnSpc>
                <a:spcPct val="100000"/>
              </a:lnSpc>
              <a:spcBef>
                <a:spcPts val="0"/>
              </a:spcBef>
              <a:spcAft>
                <a:spcPts val="0"/>
              </a:spcAft>
              <a:buSzPts val="1600"/>
              <a:buNone/>
              <a:defRPr sz="2133"/>
            </a:lvl2pPr>
            <a:lvl3pPr lvl="2" rtl="0">
              <a:lnSpc>
                <a:spcPct val="100000"/>
              </a:lnSpc>
              <a:spcBef>
                <a:spcPts val="0"/>
              </a:spcBef>
              <a:spcAft>
                <a:spcPts val="0"/>
              </a:spcAft>
              <a:buSzPts val="1600"/>
              <a:buNone/>
              <a:defRPr sz="2133"/>
            </a:lvl3pPr>
            <a:lvl4pPr lvl="3" rtl="0">
              <a:lnSpc>
                <a:spcPct val="100000"/>
              </a:lnSpc>
              <a:spcBef>
                <a:spcPts val="0"/>
              </a:spcBef>
              <a:spcAft>
                <a:spcPts val="0"/>
              </a:spcAft>
              <a:buSzPts val="1600"/>
              <a:buNone/>
              <a:defRPr sz="2133"/>
            </a:lvl4pPr>
            <a:lvl5pPr lvl="4" rtl="0">
              <a:lnSpc>
                <a:spcPct val="100000"/>
              </a:lnSpc>
              <a:spcBef>
                <a:spcPts val="0"/>
              </a:spcBef>
              <a:spcAft>
                <a:spcPts val="0"/>
              </a:spcAft>
              <a:buSzPts val="1600"/>
              <a:buNone/>
              <a:defRPr sz="2133"/>
            </a:lvl5pPr>
            <a:lvl6pPr lvl="5" rtl="0">
              <a:lnSpc>
                <a:spcPct val="100000"/>
              </a:lnSpc>
              <a:spcBef>
                <a:spcPts val="0"/>
              </a:spcBef>
              <a:spcAft>
                <a:spcPts val="0"/>
              </a:spcAft>
              <a:buSzPts val="1600"/>
              <a:buNone/>
              <a:defRPr sz="2133"/>
            </a:lvl6pPr>
            <a:lvl7pPr lvl="6" rtl="0">
              <a:lnSpc>
                <a:spcPct val="100000"/>
              </a:lnSpc>
              <a:spcBef>
                <a:spcPts val="0"/>
              </a:spcBef>
              <a:spcAft>
                <a:spcPts val="0"/>
              </a:spcAft>
              <a:buSzPts val="1600"/>
              <a:buNone/>
              <a:defRPr sz="2133"/>
            </a:lvl7pPr>
            <a:lvl8pPr lvl="7" rtl="0">
              <a:lnSpc>
                <a:spcPct val="100000"/>
              </a:lnSpc>
              <a:spcBef>
                <a:spcPts val="0"/>
              </a:spcBef>
              <a:spcAft>
                <a:spcPts val="0"/>
              </a:spcAft>
              <a:buSzPts val="1600"/>
              <a:buNone/>
              <a:defRPr sz="2133"/>
            </a:lvl8pPr>
            <a:lvl9pPr lvl="8" rtl="0">
              <a:lnSpc>
                <a:spcPct val="100000"/>
              </a:lnSpc>
              <a:spcBef>
                <a:spcPts val="0"/>
              </a:spcBef>
              <a:spcAft>
                <a:spcPts val="0"/>
              </a:spcAft>
              <a:buSzPts val="1600"/>
              <a:buNone/>
              <a:defRPr sz="2133"/>
            </a:lvl9pPr>
          </a:lstStyle>
          <a:p>
            <a:endParaRPr/>
          </a:p>
        </p:txBody>
      </p:sp>
      <p:sp>
        <p:nvSpPr>
          <p:cNvPr id="2278" name="Google Shape;2278;p2"/>
          <p:cNvSpPr txBox="1">
            <a:spLocks noGrp="1"/>
          </p:cNvSpPr>
          <p:nvPr>
            <p:ph type="ctrTitle"/>
          </p:nvPr>
        </p:nvSpPr>
        <p:spPr>
          <a:xfrm>
            <a:off x="5005933" y="1443733"/>
            <a:ext cx="6235200" cy="28896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9600"/>
            </a:lvl1pPr>
            <a:lvl2pPr lvl="1" algn="ctr" rtl="0">
              <a:spcBef>
                <a:spcPts val="0"/>
              </a:spcBef>
              <a:spcAft>
                <a:spcPts val="0"/>
              </a:spcAft>
              <a:buSzPts val="7200"/>
              <a:buNone/>
              <a:defRPr sz="9600"/>
            </a:lvl2pPr>
            <a:lvl3pPr lvl="2" algn="ctr" rtl="0">
              <a:spcBef>
                <a:spcPts val="0"/>
              </a:spcBef>
              <a:spcAft>
                <a:spcPts val="0"/>
              </a:spcAft>
              <a:buSzPts val="7200"/>
              <a:buNone/>
              <a:defRPr sz="9600"/>
            </a:lvl3pPr>
            <a:lvl4pPr lvl="3" algn="ctr" rtl="0">
              <a:spcBef>
                <a:spcPts val="0"/>
              </a:spcBef>
              <a:spcAft>
                <a:spcPts val="0"/>
              </a:spcAft>
              <a:buSzPts val="7200"/>
              <a:buNone/>
              <a:defRPr sz="9600"/>
            </a:lvl4pPr>
            <a:lvl5pPr lvl="4" algn="ctr" rtl="0">
              <a:spcBef>
                <a:spcPts val="0"/>
              </a:spcBef>
              <a:spcAft>
                <a:spcPts val="0"/>
              </a:spcAft>
              <a:buSzPts val="7200"/>
              <a:buNone/>
              <a:defRPr sz="9600"/>
            </a:lvl5pPr>
            <a:lvl6pPr lvl="5" algn="ctr" rtl="0">
              <a:spcBef>
                <a:spcPts val="0"/>
              </a:spcBef>
              <a:spcAft>
                <a:spcPts val="0"/>
              </a:spcAft>
              <a:buSzPts val="7200"/>
              <a:buNone/>
              <a:defRPr sz="9600"/>
            </a:lvl6pPr>
            <a:lvl7pPr lvl="6" algn="ctr" rtl="0">
              <a:spcBef>
                <a:spcPts val="0"/>
              </a:spcBef>
              <a:spcAft>
                <a:spcPts val="0"/>
              </a:spcAft>
              <a:buSzPts val="7200"/>
              <a:buNone/>
              <a:defRPr sz="9600"/>
            </a:lvl7pPr>
            <a:lvl8pPr lvl="7" algn="ctr" rtl="0">
              <a:spcBef>
                <a:spcPts val="0"/>
              </a:spcBef>
              <a:spcAft>
                <a:spcPts val="0"/>
              </a:spcAft>
              <a:buSzPts val="7200"/>
              <a:buNone/>
              <a:defRPr sz="9600"/>
            </a:lvl8pPr>
            <a:lvl9pPr lvl="8" algn="ctr" rtl="0">
              <a:spcBef>
                <a:spcPts val="0"/>
              </a:spcBef>
              <a:spcAft>
                <a:spcPts val="0"/>
              </a:spcAft>
              <a:buSzPts val="7200"/>
              <a:buNone/>
              <a:defRPr sz="9600"/>
            </a:lvl9pPr>
          </a:lstStyle>
          <a:p>
            <a:endParaRPr/>
          </a:p>
        </p:txBody>
      </p:sp>
      <p:grpSp>
        <p:nvGrpSpPr>
          <p:cNvPr id="2279" name="Google Shape;2279;p2"/>
          <p:cNvGrpSpPr/>
          <p:nvPr/>
        </p:nvGrpSpPr>
        <p:grpSpPr>
          <a:xfrm rot="-3751962" flipH="1">
            <a:off x="10864637" y="4775984"/>
            <a:ext cx="1671104" cy="251832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78" name="Google Shape;2478;p2"/>
          <p:cNvGrpSpPr/>
          <p:nvPr/>
        </p:nvGrpSpPr>
        <p:grpSpPr>
          <a:xfrm rot="-4324977" flipH="1">
            <a:off x="10579761" y="5785606"/>
            <a:ext cx="1270320" cy="1914341"/>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1319864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406"/>
        <p:cNvGrpSpPr/>
        <p:nvPr/>
      </p:nvGrpSpPr>
      <p:grpSpPr>
        <a:xfrm>
          <a:off x="0" y="0"/>
          <a:ext cx="0" cy="0"/>
          <a:chOff x="0" y="0"/>
          <a:chExt cx="0" cy="0"/>
        </a:xfrm>
      </p:grpSpPr>
      <p:grpSp>
        <p:nvGrpSpPr>
          <p:cNvPr id="3407" name="Google Shape;3407;p4"/>
          <p:cNvGrpSpPr/>
          <p:nvPr/>
        </p:nvGrpSpPr>
        <p:grpSpPr>
          <a:xfrm rot="2855698">
            <a:off x="-642206" y="5417189"/>
            <a:ext cx="1283764" cy="191956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6" name="Google Shape;3606;p4"/>
          <p:cNvGrpSpPr/>
          <p:nvPr/>
        </p:nvGrpSpPr>
        <p:grpSpPr>
          <a:xfrm rot="-7755976">
            <a:off x="10082865" y="-1117451"/>
            <a:ext cx="2303723" cy="2759593"/>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88" name="Google Shape;4088;p4"/>
          <p:cNvSpPr txBox="1">
            <a:spLocks noGrp="1"/>
          </p:cNvSpPr>
          <p:nvPr>
            <p:ph type="body" idx="1"/>
          </p:nvPr>
        </p:nvSpPr>
        <p:spPr>
          <a:xfrm>
            <a:off x="950800" y="1530600"/>
            <a:ext cx="10412000" cy="4706000"/>
          </a:xfrm>
          <a:prstGeom prst="rect">
            <a:avLst/>
          </a:prstGeom>
        </p:spPr>
        <p:txBody>
          <a:bodyPr spcFirstLastPara="1" wrap="square" lIns="91425" tIns="91425" rIns="91425" bIns="91425" anchor="t" anchorCtr="0">
            <a:noAutofit/>
          </a:bodyPr>
          <a:lstStyle>
            <a:lvl1pPr marL="609585" lvl="0" indent="-406390" rtl="0">
              <a:spcBef>
                <a:spcPts val="0"/>
              </a:spcBef>
              <a:spcAft>
                <a:spcPts val="0"/>
              </a:spcAft>
              <a:buSzPts val="1200"/>
              <a:buFont typeface="Karla"/>
              <a:buChar char="●"/>
              <a:defRPr sz="1600"/>
            </a:lvl1pPr>
            <a:lvl2pPr marL="1219170" lvl="1" indent="-406390" rtl="0">
              <a:spcBef>
                <a:spcPts val="0"/>
              </a:spcBef>
              <a:spcAft>
                <a:spcPts val="0"/>
              </a:spcAft>
              <a:buSzPts val="1200"/>
              <a:buFont typeface="Karla"/>
              <a:buChar char="○"/>
              <a:defRPr sz="1600"/>
            </a:lvl2pPr>
            <a:lvl3pPr marL="1828754" lvl="2" indent="-406390" rtl="0">
              <a:spcBef>
                <a:spcPts val="0"/>
              </a:spcBef>
              <a:spcAft>
                <a:spcPts val="0"/>
              </a:spcAft>
              <a:buSzPts val="1200"/>
              <a:buFont typeface="Karla"/>
              <a:buChar char="■"/>
              <a:defRPr sz="1600"/>
            </a:lvl3pPr>
            <a:lvl4pPr marL="2438339" lvl="3" indent="-406390" rtl="0">
              <a:spcBef>
                <a:spcPts val="0"/>
              </a:spcBef>
              <a:spcAft>
                <a:spcPts val="0"/>
              </a:spcAft>
              <a:buSzPts val="1200"/>
              <a:buFont typeface="Karla"/>
              <a:buChar char="●"/>
              <a:defRPr sz="1600"/>
            </a:lvl4pPr>
            <a:lvl5pPr marL="3047924" lvl="4" indent="-406390" rtl="0">
              <a:spcBef>
                <a:spcPts val="0"/>
              </a:spcBef>
              <a:spcAft>
                <a:spcPts val="0"/>
              </a:spcAft>
              <a:buSzPts val="1200"/>
              <a:buFont typeface="Karla"/>
              <a:buChar char="○"/>
              <a:defRPr sz="1600"/>
            </a:lvl5pPr>
            <a:lvl6pPr marL="3657509" lvl="5" indent="-406390" rtl="0">
              <a:spcBef>
                <a:spcPts val="0"/>
              </a:spcBef>
              <a:spcAft>
                <a:spcPts val="0"/>
              </a:spcAft>
              <a:buSzPts val="1200"/>
              <a:buFont typeface="Karla"/>
              <a:buChar char="■"/>
              <a:defRPr sz="1600"/>
            </a:lvl6pPr>
            <a:lvl7pPr marL="4267093" lvl="6" indent="-406390" rtl="0">
              <a:spcBef>
                <a:spcPts val="0"/>
              </a:spcBef>
              <a:spcAft>
                <a:spcPts val="0"/>
              </a:spcAft>
              <a:buSzPts val="1200"/>
              <a:buFont typeface="Karla"/>
              <a:buChar char="●"/>
              <a:defRPr sz="1600"/>
            </a:lvl7pPr>
            <a:lvl8pPr marL="4876678" lvl="7" indent="-406390" rtl="0">
              <a:spcBef>
                <a:spcPts val="0"/>
              </a:spcBef>
              <a:spcAft>
                <a:spcPts val="0"/>
              </a:spcAft>
              <a:buSzPts val="1200"/>
              <a:buFont typeface="Karla"/>
              <a:buChar char="○"/>
              <a:defRPr sz="1600"/>
            </a:lvl8pPr>
            <a:lvl9pPr marL="5486263" lvl="8" indent="-406390" rtl="0">
              <a:spcBef>
                <a:spcPts val="0"/>
              </a:spcBef>
              <a:spcAft>
                <a:spcPts val="0"/>
              </a:spcAft>
              <a:buSzPts val="1200"/>
              <a:buFont typeface="Karla"/>
              <a:buChar char="■"/>
              <a:defRPr sz="1600"/>
            </a:lvl9pPr>
          </a:lstStyle>
          <a:p>
            <a:endParaRPr/>
          </a:p>
        </p:txBody>
      </p:sp>
      <p:sp>
        <p:nvSpPr>
          <p:cNvPr id="4089" name="Google Shape;4089;p4"/>
          <p:cNvSpPr txBox="1">
            <a:spLocks noGrp="1"/>
          </p:cNvSpPr>
          <p:nvPr>
            <p:ph type="title"/>
          </p:nvPr>
        </p:nvSpPr>
        <p:spPr>
          <a:xfrm>
            <a:off x="950800" y="603100"/>
            <a:ext cx="102904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5201477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extLst>
      <p:ext uri="{BB962C8B-B14F-4D97-AF65-F5344CB8AC3E}">
        <p14:creationId xmlns:p14="http://schemas.microsoft.com/office/powerpoint/2010/main" val="98926053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6791200" y="1817533"/>
            <a:ext cx="44500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6791200" y="3374385"/>
            <a:ext cx="4450000" cy="1621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133"/>
            </a:lvl1pPr>
            <a:lvl2pPr lvl="1" rtl="0">
              <a:spcBef>
                <a:spcPts val="0"/>
              </a:spcBef>
              <a:spcAft>
                <a:spcPts val="0"/>
              </a:spcAft>
              <a:buNone/>
              <a:defRPr sz="2133" b="1"/>
            </a:lvl2pPr>
            <a:lvl3pPr lvl="2" rtl="0">
              <a:spcBef>
                <a:spcPts val="0"/>
              </a:spcBef>
              <a:spcAft>
                <a:spcPts val="0"/>
              </a:spcAft>
              <a:buNone/>
              <a:defRPr sz="2133" b="1"/>
            </a:lvl3pPr>
            <a:lvl4pPr lvl="3" rtl="0">
              <a:spcBef>
                <a:spcPts val="0"/>
              </a:spcBef>
              <a:spcAft>
                <a:spcPts val="0"/>
              </a:spcAft>
              <a:buNone/>
              <a:defRPr sz="2133" b="1"/>
            </a:lvl4pPr>
            <a:lvl5pPr lvl="4" rtl="0">
              <a:spcBef>
                <a:spcPts val="0"/>
              </a:spcBef>
              <a:spcAft>
                <a:spcPts val="0"/>
              </a:spcAft>
              <a:buNone/>
              <a:defRPr sz="2133" b="1"/>
            </a:lvl5pPr>
            <a:lvl6pPr lvl="5" rtl="0">
              <a:spcBef>
                <a:spcPts val="0"/>
              </a:spcBef>
              <a:spcAft>
                <a:spcPts val="0"/>
              </a:spcAft>
              <a:buNone/>
              <a:defRPr sz="2133" b="1"/>
            </a:lvl6pPr>
            <a:lvl7pPr lvl="6" rtl="0">
              <a:spcBef>
                <a:spcPts val="0"/>
              </a:spcBef>
              <a:spcAft>
                <a:spcPts val="0"/>
              </a:spcAft>
              <a:buNone/>
              <a:defRPr sz="2133" b="1"/>
            </a:lvl7pPr>
            <a:lvl8pPr lvl="7" rtl="0">
              <a:spcBef>
                <a:spcPts val="0"/>
              </a:spcBef>
              <a:spcAft>
                <a:spcPts val="0"/>
              </a:spcAft>
              <a:buNone/>
              <a:defRPr sz="2133" b="1"/>
            </a:lvl8pPr>
            <a:lvl9pPr lvl="8" rtl="0">
              <a:spcBef>
                <a:spcPts val="0"/>
              </a:spcBef>
              <a:spcAft>
                <a:spcPts val="0"/>
              </a:spcAft>
              <a:buNone/>
              <a:defRPr sz="2133" b="1"/>
            </a:lvl9pPr>
          </a:lstStyle>
          <a:p>
            <a:endParaRPr/>
          </a:p>
        </p:txBody>
      </p:sp>
    </p:spTree>
    <p:extLst>
      <p:ext uri="{BB962C8B-B14F-4D97-AF65-F5344CB8AC3E}">
        <p14:creationId xmlns:p14="http://schemas.microsoft.com/office/powerpoint/2010/main" val="333845189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 you">
  <p:cSld name="Thank you">
    <p:spTree>
      <p:nvGrpSpPr>
        <p:cNvPr id="1" name="Shape 23618"/>
        <p:cNvGrpSpPr/>
        <p:nvPr/>
      </p:nvGrpSpPr>
      <p:grpSpPr>
        <a:xfrm>
          <a:off x="0" y="0"/>
          <a:ext cx="0" cy="0"/>
          <a:chOff x="0" y="0"/>
          <a:chExt cx="0" cy="0"/>
        </a:xfrm>
      </p:grpSpPr>
      <p:sp>
        <p:nvSpPr>
          <p:cNvPr id="23619" name="Google Shape;23619;p31"/>
          <p:cNvSpPr txBox="1"/>
          <p:nvPr/>
        </p:nvSpPr>
        <p:spPr>
          <a:xfrm>
            <a:off x="7375800" y="3950667"/>
            <a:ext cx="3450000" cy="1543600"/>
          </a:xfrm>
          <a:prstGeom prst="rect">
            <a:avLst/>
          </a:prstGeom>
          <a:noFill/>
          <a:ln>
            <a:noFill/>
          </a:ln>
        </p:spPr>
        <p:txBody>
          <a:bodyPr spcFirstLastPara="1" wrap="square" lIns="121900" tIns="121900" rIns="121900" bIns="121900" anchor="t" anchorCtr="0">
            <a:noAutofit/>
          </a:bodyPr>
          <a:lstStyle/>
          <a:p>
            <a:pPr marL="0" lvl="0" indent="0" algn="l" rtl="0">
              <a:spcBef>
                <a:spcPts val="400"/>
              </a:spcBef>
              <a:spcAft>
                <a:spcPts val="0"/>
              </a:spcAft>
              <a:buNone/>
            </a:pPr>
            <a:r>
              <a:rPr lang="en" sz="1600">
                <a:solidFill>
                  <a:schemeClr val="dk1"/>
                </a:solidFill>
                <a:latin typeface="Livvic"/>
                <a:ea typeface="Livvic"/>
                <a:cs typeface="Livvic"/>
                <a:sym typeface="Livvic"/>
              </a:rPr>
              <a:t>CREDITS: This presentation template was created by </a:t>
            </a:r>
            <a:r>
              <a:rPr lang="en" sz="16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dk1"/>
                </a:solidFill>
                <a:latin typeface="Livvic"/>
                <a:ea typeface="Livvic"/>
                <a:cs typeface="Livvic"/>
                <a:sym typeface="Livvic"/>
              </a:rPr>
              <a:t>, including icons by </a:t>
            </a:r>
            <a:r>
              <a:rPr lang="en" sz="16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dk1"/>
                </a:solidFill>
                <a:latin typeface="Livvic"/>
                <a:ea typeface="Livvic"/>
                <a:cs typeface="Livvic"/>
                <a:sym typeface="Livvic"/>
              </a:rPr>
              <a:t>, and infographics &amp; images by </a:t>
            </a:r>
            <a:r>
              <a:rPr lang="en" sz="16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b="1">
                <a:solidFill>
                  <a:schemeClr val="dk1"/>
                </a:solidFill>
                <a:latin typeface="Livvic"/>
                <a:ea typeface="Livvic"/>
                <a:cs typeface="Livvic"/>
                <a:sym typeface="Livvic"/>
              </a:rPr>
              <a:t> </a:t>
            </a:r>
            <a:endParaRPr sz="16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930300" y="2714997"/>
            <a:ext cx="4291600" cy="1475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6400"/>
            </a:lvl1pPr>
            <a:lvl2pPr lvl="1" rtl="0">
              <a:spcBef>
                <a:spcPts val="0"/>
              </a:spcBef>
              <a:spcAft>
                <a:spcPts val="0"/>
              </a:spcAft>
              <a:buNone/>
              <a:defRPr sz="6400">
                <a:solidFill>
                  <a:schemeClr val="lt1"/>
                </a:solidFill>
              </a:defRPr>
            </a:lvl2pPr>
            <a:lvl3pPr lvl="2" rtl="0">
              <a:spcBef>
                <a:spcPts val="0"/>
              </a:spcBef>
              <a:spcAft>
                <a:spcPts val="0"/>
              </a:spcAft>
              <a:buNone/>
              <a:defRPr sz="6400">
                <a:solidFill>
                  <a:schemeClr val="lt1"/>
                </a:solidFill>
              </a:defRPr>
            </a:lvl3pPr>
            <a:lvl4pPr lvl="3" rtl="0">
              <a:spcBef>
                <a:spcPts val="0"/>
              </a:spcBef>
              <a:spcAft>
                <a:spcPts val="0"/>
              </a:spcAft>
              <a:buNone/>
              <a:defRPr sz="6400">
                <a:solidFill>
                  <a:schemeClr val="lt1"/>
                </a:solidFill>
              </a:defRPr>
            </a:lvl4pPr>
            <a:lvl5pPr lvl="4" rtl="0">
              <a:spcBef>
                <a:spcPts val="0"/>
              </a:spcBef>
              <a:spcAft>
                <a:spcPts val="0"/>
              </a:spcAft>
              <a:buNone/>
              <a:defRPr sz="6400">
                <a:solidFill>
                  <a:schemeClr val="lt1"/>
                </a:solidFill>
              </a:defRPr>
            </a:lvl5pPr>
            <a:lvl6pPr lvl="5" rtl="0">
              <a:spcBef>
                <a:spcPts val="0"/>
              </a:spcBef>
              <a:spcAft>
                <a:spcPts val="0"/>
              </a:spcAft>
              <a:buNone/>
              <a:defRPr sz="6400">
                <a:solidFill>
                  <a:schemeClr val="lt1"/>
                </a:solidFill>
              </a:defRPr>
            </a:lvl6pPr>
            <a:lvl7pPr lvl="6" rtl="0">
              <a:spcBef>
                <a:spcPts val="0"/>
              </a:spcBef>
              <a:spcAft>
                <a:spcPts val="0"/>
              </a:spcAft>
              <a:buNone/>
              <a:defRPr sz="6400">
                <a:solidFill>
                  <a:schemeClr val="lt1"/>
                </a:solidFill>
              </a:defRPr>
            </a:lvl7pPr>
            <a:lvl8pPr lvl="7" rtl="0">
              <a:spcBef>
                <a:spcPts val="0"/>
              </a:spcBef>
              <a:spcAft>
                <a:spcPts val="0"/>
              </a:spcAft>
              <a:buNone/>
              <a:defRPr sz="6400">
                <a:solidFill>
                  <a:schemeClr val="lt1"/>
                </a:solidFill>
              </a:defRPr>
            </a:lvl8pPr>
            <a:lvl9pPr lvl="8" rtl="0">
              <a:spcBef>
                <a:spcPts val="0"/>
              </a:spcBef>
              <a:spcAft>
                <a:spcPts val="0"/>
              </a:spcAft>
              <a:buNone/>
              <a:defRPr sz="6400">
                <a:solidFill>
                  <a:schemeClr val="lt1"/>
                </a:solidFill>
              </a:defRPr>
            </a:lvl9pPr>
          </a:lstStyle>
          <a:p>
            <a:endParaRPr/>
          </a:p>
        </p:txBody>
      </p:sp>
      <p:sp>
        <p:nvSpPr>
          <p:cNvPr id="23621" name="Google Shape;23621;p31"/>
          <p:cNvSpPr txBox="1">
            <a:spLocks noGrp="1"/>
          </p:cNvSpPr>
          <p:nvPr>
            <p:ph type="subTitle" idx="1"/>
          </p:nvPr>
        </p:nvSpPr>
        <p:spPr>
          <a:xfrm>
            <a:off x="7375800" y="705200"/>
            <a:ext cx="3206400" cy="11096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667">
                <a:latin typeface="Pangolin"/>
                <a:ea typeface="Pangolin"/>
                <a:cs typeface="Pangolin"/>
                <a:sym typeface="Pangolin"/>
              </a:defRPr>
            </a:lvl1pPr>
            <a:lvl2pPr lvl="1" rtl="0">
              <a:spcBef>
                <a:spcPts val="0"/>
              </a:spcBef>
              <a:spcAft>
                <a:spcPts val="0"/>
              </a:spcAft>
              <a:buNone/>
              <a:defRPr sz="2667">
                <a:latin typeface="Pangolin"/>
                <a:ea typeface="Pangolin"/>
                <a:cs typeface="Pangolin"/>
                <a:sym typeface="Pangolin"/>
              </a:defRPr>
            </a:lvl2pPr>
            <a:lvl3pPr lvl="2" rtl="0">
              <a:spcBef>
                <a:spcPts val="0"/>
              </a:spcBef>
              <a:spcAft>
                <a:spcPts val="0"/>
              </a:spcAft>
              <a:buNone/>
              <a:defRPr sz="2667">
                <a:latin typeface="Pangolin"/>
                <a:ea typeface="Pangolin"/>
                <a:cs typeface="Pangolin"/>
                <a:sym typeface="Pangolin"/>
              </a:defRPr>
            </a:lvl3pPr>
            <a:lvl4pPr lvl="3" rtl="0">
              <a:spcBef>
                <a:spcPts val="0"/>
              </a:spcBef>
              <a:spcAft>
                <a:spcPts val="0"/>
              </a:spcAft>
              <a:buNone/>
              <a:defRPr sz="2667">
                <a:latin typeface="Pangolin"/>
                <a:ea typeface="Pangolin"/>
                <a:cs typeface="Pangolin"/>
                <a:sym typeface="Pangolin"/>
              </a:defRPr>
            </a:lvl4pPr>
            <a:lvl5pPr lvl="4" rtl="0">
              <a:spcBef>
                <a:spcPts val="0"/>
              </a:spcBef>
              <a:spcAft>
                <a:spcPts val="0"/>
              </a:spcAft>
              <a:buNone/>
              <a:defRPr sz="2667">
                <a:latin typeface="Pangolin"/>
                <a:ea typeface="Pangolin"/>
                <a:cs typeface="Pangolin"/>
                <a:sym typeface="Pangolin"/>
              </a:defRPr>
            </a:lvl5pPr>
            <a:lvl6pPr lvl="5" rtl="0">
              <a:spcBef>
                <a:spcPts val="0"/>
              </a:spcBef>
              <a:spcAft>
                <a:spcPts val="0"/>
              </a:spcAft>
              <a:buNone/>
              <a:defRPr sz="2667">
                <a:latin typeface="Pangolin"/>
                <a:ea typeface="Pangolin"/>
                <a:cs typeface="Pangolin"/>
                <a:sym typeface="Pangolin"/>
              </a:defRPr>
            </a:lvl6pPr>
            <a:lvl7pPr lvl="6" rtl="0">
              <a:spcBef>
                <a:spcPts val="0"/>
              </a:spcBef>
              <a:spcAft>
                <a:spcPts val="0"/>
              </a:spcAft>
              <a:buNone/>
              <a:defRPr sz="2667">
                <a:latin typeface="Pangolin"/>
                <a:ea typeface="Pangolin"/>
                <a:cs typeface="Pangolin"/>
                <a:sym typeface="Pangolin"/>
              </a:defRPr>
            </a:lvl7pPr>
            <a:lvl8pPr lvl="7" rtl="0">
              <a:spcBef>
                <a:spcPts val="0"/>
              </a:spcBef>
              <a:spcAft>
                <a:spcPts val="0"/>
              </a:spcAft>
              <a:buNone/>
              <a:defRPr sz="2667">
                <a:latin typeface="Pangolin"/>
                <a:ea typeface="Pangolin"/>
                <a:cs typeface="Pangolin"/>
                <a:sym typeface="Pangolin"/>
              </a:defRPr>
            </a:lvl8pPr>
            <a:lvl9pPr lvl="8" rtl="0">
              <a:spcBef>
                <a:spcPts val="0"/>
              </a:spcBef>
              <a:spcAft>
                <a:spcPts val="0"/>
              </a:spcAft>
              <a:buNone/>
              <a:defRPr sz="2667">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7375800" y="1810800"/>
            <a:ext cx="3450400" cy="1109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extLst>
      <p:ext uri="{BB962C8B-B14F-4D97-AF65-F5344CB8AC3E}">
        <p14:creationId xmlns:p14="http://schemas.microsoft.com/office/powerpoint/2010/main" val="20094676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23"/>
        <p:cNvGrpSpPr/>
        <p:nvPr/>
      </p:nvGrpSpPr>
      <p:grpSpPr>
        <a:xfrm>
          <a:off x="0" y="0"/>
          <a:ext cx="0" cy="0"/>
          <a:chOff x="0" y="0"/>
          <a:chExt cx="0" cy="0"/>
        </a:xfrm>
      </p:grpSpPr>
      <p:grpSp>
        <p:nvGrpSpPr>
          <p:cNvPr id="23624" name="Google Shape;23624;p32"/>
          <p:cNvGrpSpPr/>
          <p:nvPr/>
        </p:nvGrpSpPr>
        <p:grpSpPr>
          <a:xfrm rot="4104748">
            <a:off x="1038518" y="5067185"/>
            <a:ext cx="1140633" cy="2834696"/>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769" name="Google Shape;23769;p32"/>
          <p:cNvGrpSpPr/>
          <p:nvPr/>
        </p:nvGrpSpPr>
        <p:grpSpPr>
          <a:xfrm rot="-4707076">
            <a:off x="-305400" y="5157694"/>
            <a:ext cx="1789152" cy="1803423"/>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934" name="Google Shape;23934;p32"/>
          <p:cNvGrpSpPr/>
          <p:nvPr/>
        </p:nvGrpSpPr>
        <p:grpSpPr>
          <a:xfrm rot="2733277">
            <a:off x="88215" y="4337904"/>
            <a:ext cx="457861" cy="962557"/>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028" name="Google Shape;24028;p32"/>
          <p:cNvGrpSpPr/>
          <p:nvPr/>
        </p:nvGrpSpPr>
        <p:grpSpPr>
          <a:xfrm rot="-6436084" flipH="1">
            <a:off x="11083672" y="592195"/>
            <a:ext cx="658601" cy="840453"/>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122" name="Google Shape;24122;p32"/>
          <p:cNvGrpSpPr/>
          <p:nvPr/>
        </p:nvGrpSpPr>
        <p:grpSpPr>
          <a:xfrm rot="-6708193" flipH="1">
            <a:off x="9234632" y="-542747"/>
            <a:ext cx="1789361" cy="1804752"/>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534297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4287"/>
        <p:cNvGrpSpPr/>
        <p:nvPr/>
      </p:nvGrpSpPr>
      <p:grpSpPr>
        <a:xfrm>
          <a:off x="0" y="0"/>
          <a:ext cx="0" cy="0"/>
          <a:chOff x="0" y="0"/>
          <a:chExt cx="0" cy="0"/>
        </a:xfrm>
      </p:grpSpPr>
      <p:grpSp>
        <p:nvGrpSpPr>
          <p:cNvPr id="24288" name="Google Shape;24288;p33"/>
          <p:cNvGrpSpPr/>
          <p:nvPr/>
        </p:nvGrpSpPr>
        <p:grpSpPr>
          <a:xfrm rot="-8099870">
            <a:off x="11151367" y="-111970"/>
            <a:ext cx="1140637" cy="2834615"/>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433" name="Google Shape;24433;p33"/>
          <p:cNvGrpSpPr/>
          <p:nvPr/>
        </p:nvGrpSpPr>
        <p:grpSpPr>
          <a:xfrm rot="-4222989">
            <a:off x="710621" y="4030274"/>
            <a:ext cx="658555" cy="839777"/>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27" name="Google Shape;24527;p33"/>
          <p:cNvGrpSpPr/>
          <p:nvPr/>
        </p:nvGrpSpPr>
        <p:grpSpPr>
          <a:xfrm rot="-3951173">
            <a:off x="-256569" y="5132908"/>
            <a:ext cx="1789143" cy="1803413"/>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692" name="Google Shape;24692;p33"/>
          <p:cNvGrpSpPr/>
          <p:nvPr/>
        </p:nvGrpSpPr>
        <p:grpSpPr>
          <a:xfrm rot="-6899375">
            <a:off x="9611349" y="-1204180"/>
            <a:ext cx="843233" cy="2478751"/>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944" name="Google Shape;24944;p33"/>
          <p:cNvGrpSpPr/>
          <p:nvPr/>
        </p:nvGrpSpPr>
        <p:grpSpPr>
          <a:xfrm rot="-9406349">
            <a:off x="9978106" y="-887997"/>
            <a:ext cx="2089473" cy="2503031"/>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87091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25426"/>
        <p:cNvGrpSpPr/>
        <p:nvPr/>
      </p:nvGrpSpPr>
      <p:grpSpPr>
        <a:xfrm>
          <a:off x="0" y="0"/>
          <a:ext cx="0" cy="0"/>
          <a:chOff x="0" y="0"/>
          <a:chExt cx="0" cy="0"/>
        </a:xfrm>
      </p:grpSpPr>
      <p:grpSp>
        <p:nvGrpSpPr>
          <p:cNvPr id="25427" name="Google Shape;25427;p34"/>
          <p:cNvGrpSpPr/>
          <p:nvPr/>
        </p:nvGrpSpPr>
        <p:grpSpPr>
          <a:xfrm rot="8100000">
            <a:off x="9721220" y="-745311"/>
            <a:ext cx="2076587" cy="2487593"/>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5909" name="Google Shape;25909;p34"/>
          <p:cNvGrpSpPr/>
          <p:nvPr/>
        </p:nvGrpSpPr>
        <p:grpSpPr>
          <a:xfrm rot="938236">
            <a:off x="-456491" y="2291371"/>
            <a:ext cx="1060477" cy="1352347"/>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03" name="Google Shape;26003;p34"/>
          <p:cNvGrpSpPr/>
          <p:nvPr/>
        </p:nvGrpSpPr>
        <p:grpSpPr>
          <a:xfrm rot="2938522">
            <a:off x="933680" y="2119679"/>
            <a:ext cx="470307" cy="988791"/>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5633136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22934A79-5263-1432-34C8-8EA3BA73AFE3}"/>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3BB9D976-E898-49D8-42CF-B4E7EF789B49}"/>
              </a:ext>
            </a:extLst>
          </p:cNvPr>
          <p:cNvSpPr>
            <a:spLocks noGrp="1"/>
          </p:cNvSpPr>
          <p:nvPr>
            <p:ph idx="1"/>
          </p:nvPr>
        </p:nvSpPr>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BB01907D-C8EA-E043-041D-4F509CEC4A8E}"/>
              </a:ext>
            </a:extLst>
          </p:cNvPr>
          <p:cNvSpPr>
            <a:spLocks noGrp="1"/>
          </p:cNvSpPr>
          <p:nvPr>
            <p:ph type="dt" sz="half" idx="10"/>
          </p:nvPr>
        </p:nvSpPr>
        <p:spPr/>
        <p:txBody>
          <a:bodyPr/>
          <a:lstStyle/>
          <a:p>
            <a:fld id="{8D03C61B-866B-4D00-B6DF-FEDFF0F6BE6E}" type="datetimeFigureOut">
              <a:rPr lang="tr-TR" smtClean="0"/>
              <a:t>8.09.2025</a:t>
            </a:fld>
            <a:endParaRPr lang="tr-TR"/>
          </a:p>
        </p:txBody>
      </p:sp>
      <p:sp>
        <p:nvSpPr>
          <p:cNvPr id="5" name="Alt Bilgi Yer Tutucusu 4">
            <a:extLst>
              <a:ext uri="{FF2B5EF4-FFF2-40B4-BE49-F238E27FC236}">
                <a16:creationId xmlns:a16="http://schemas.microsoft.com/office/drawing/2014/main" id="{22520BD5-4AA1-159C-E98E-5B234E5A9BDF}"/>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0D6ED588-E25F-C837-0B01-8050987C60D2}"/>
              </a:ext>
            </a:extLst>
          </p:cNvPr>
          <p:cNvSpPr>
            <a:spLocks noGrp="1"/>
          </p:cNvSpPr>
          <p:nvPr>
            <p:ph type="sldNum" sz="quarter" idx="12"/>
          </p:nvPr>
        </p:nvSpPr>
        <p:spPr/>
        <p:txBody>
          <a:bodyPr/>
          <a:lstStyle/>
          <a:p>
            <a:fld id="{4115CB5E-A536-44BA-BF26-27FE97C9D3EB}" type="slidenum">
              <a:rPr lang="tr-TR" smtClean="0"/>
              <a:t>‹#›</a:t>
            </a:fld>
            <a:endParaRPr lang="tr-TR"/>
          </a:p>
        </p:txBody>
      </p:sp>
    </p:spTree>
    <p:extLst>
      <p:ext uri="{BB962C8B-B14F-4D97-AF65-F5344CB8AC3E}">
        <p14:creationId xmlns:p14="http://schemas.microsoft.com/office/powerpoint/2010/main" val="256839337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cSld name="İki İçerik">
    <p:spTree>
      <p:nvGrpSpPr>
        <p:cNvPr id="1" name=""/>
        <p:cNvGrpSpPr/>
        <p:nvPr/>
      </p:nvGrpSpPr>
      <p:grpSpPr>
        <a:xfrm>
          <a:off x="0" y="0"/>
          <a:ext cx="0" cy="0"/>
          <a:chOff x="0" y="0"/>
          <a:chExt cx="0" cy="0"/>
        </a:xfrm>
      </p:grpSpPr>
      <p:sp>
        <p:nvSpPr>
          <p:cNvPr id="2" name="Title 1"/>
          <p:cNvSpPr>
            <a:spLocks noGrp="1"/>
          </p:cNvSpPr>
          <p:nvPr>
            <p:ph type="title"/>
          </p:nvPr>
        </p:nvSpPr>
        <p:spPr>
          <a:xfrm>
            <a:off x="913797" y="609601"/>
            <a:ext cx="10353761" cy="1326321"/>
          </a:xfrm>
        </p:spPr>
        <p:txBody>
          <a:bodyPr/>
          <a:lstStyle/>
          <a:p>
            <a:r>
              <a:rPr lang="tr-TR"/>
              <a:t>Asıl başlık stili için tıklatın</a:t>
            </a:r>
            <a:endParaRPr lang="en-US" dirty="0"/>
          </a:p>
        </p:txBody>
      </p:sp>
      <p:sp>
        <p:nvSpPr>
          <p:cNvPr id="3" name="Content Placeholder 2"/>
          <p:cNvSpPr>
            <a:spLocks noGrp="1"/>
          </p:cNvSpPr>
          <p:nvPr>
            <p:ph sz="half" idx="1"/>
          </p:nvPr>
        </p:nvSpPr>
        <p:spPr>
          <a:xfrm>
            <a:off x="913795" y="2088321"/>
            <a:ext cx="5106004" cy="3702881"/>
          </a:xfrm>
        </p:spPr>
        <p:txBody>
          <a:bodyPr/>
          <a:lstStyle/>
          <a:p>
            <a:pPr lvl="0"/>
            <a:r>
              <a:rPr lang="tr-TR"/>
              <a:t>Asıl metin stillerini düzenle</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4" name="Content Placeholder 3"/>
          <p:cNvSpPr>
            <a:spLocks noGrp="1"/>
          </p:cNvSpPr>
          <p:nvPr>
            <p:ph sz="half" idx="2"/>
          </p:nvPr>
        </p:nvSpPr>
        <p:spPr>
          <a:xfrm>
            <a:off x="6173403" y="2088321"/>
            <a:ext cx="5094155" cy="3702881"/>
          </a:xfrm>
        </p:spPr>
        <p:txBody>
          <a:bodyPr/>
          <a:lstStyle/>
          <a:p>
            <a:pPr lvl="0"/>
            <a:r>
              <a:rPr lang="tr-TR"/>
              <a:t>Asıl metin stillerini düzenle</a:t>
            </a:r>
          </a:p>
          <a:p>
            <a:pPr lvl="1"/>
            <a:r>
              <a:rPr lang="tr-TR"/>
              <a:t>İkinci düzey</a:t>
            </a:r>
          </a:p>
          <a:p>
            <a:pPr lvl="2"/>
            <a:r>
              <a:rPr lang="tr-TR"/>
              <a:t>Üçüncü düzey</a:t>
            </a:r>
          </a:p>
          <a:p>
            <a:pPr lvl="3"/>
            <a:r>
              <a:rPr lang="tr-TR"/>
              <a:t>Dördüncü düzey</a:t>
            </a:r>
          </a:p>
          <a:p>
            <a:pPr lvl="4"/>
            <a:r>
              <a:rPr lang="tr-TR"/>
              <a:t>Beşinci düzey</a:t>
            </a:r>
            <a:endParaRPr lang="en-US" dirty="0"/>
          </a:p>
        </p:txBody>
      </p:sp>
      <p:sp>
        <p:nvSpPr>
          <p:cNvPr id="5" name="Date Placeholder 4"/>
          <p:cNvSpPr>
            <a:spLocks noGrp="1"/>
          </p:cNvSpPr>
          <p:nvPr>
            <p:ph type="dt" sz="half" idx="10"/>
          </p:nvPr>
        </p:nvSpPr>
        <p:spPr/>
        <p:txBody>
          <a:bodyPr/>
          <a:lstStyle/>
          <a:p>
            <a:fld id="{E686724D-0C03-43EE-AD12-75057CCE6CFC}" type="datetimeFigureOut">
              <a:rPr lang="en-US" smtClean="0"/>
              <a:t>9/8/2025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8670A89-7DAE-4B21-B3E0-C45580D6A616}" type="slidenum">
              <a:rPr lang="en-US" smtClean="0"/>
              <a:t>‹#›</a:t>
            </a:fld>
            <a:endParaRPr lang="en-US"/>
          </a:p>
        </p:txBody>
      </p:sp>
    </p:spTree>
    <p:extLst>
      <p:ext uri="{BB962C8B-B14F-4D97-AF65-F5344CB8AC3E}">
        <p14:creationId xmlns:p14="http://schemas.microsoft.com/office/powerpoint/2010/main" val="6622041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Bölüm Üst Bilgisi">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51E67E19-24F1-73A2-0BA1-82169DFC5E7E}"/>
              </a:ext>
            </a:extLst>
          </p:cNvPr>
          <p:cNvSpPr>
            <a:spLocks noGrp="1"/>
          </p:cNvSpPr>
          <p:nvPr>
            <p:ph type="title"/>
          </p:nvPr>
        </p:nvSpPr>
        <p:spPr>
          <a:xfrm>
            <a:off x="831850" y="1709738"/>
            <a:ext cx="10515600" cy="2852737"/>
          </a:xfrm>
        </p:spPr>
        <p:txBody>
          <a:bodyPr anchor="b"/>
          <a:lstStyle>
            <a:lvl1pPr>
              <a:defRPr sz="6000"/>
            </a:lvl1pPr>
          </a:lstStyle>
          <a:p>
            <a:r>
              <a:rPr lang="tr-TR"/>
              <a:t>Asıl başlık stilini düzenlemek için tıklayın</a:t>
            </a:r>
          </a:p>
        </p:txBody>
      </p:sp>
      <p:sp>
        <p:nvSpPr>
          <p:cNvPr id="3" name="Metin Yer Tutucusu 2">
            <a:extLst>
              <a:ext uri="{FF2B5EF4-FFF2-40B4-BE49-F238E27FC236}">
                <a16:creationId xmlns:a16="http://schemas.microsoft.com/office/drawing/2014/main" id="{1517F548-2CDD-DC1F-425F-1FFB1FB331A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tr-TR"/>
              <a:t>Asıl metin stillerini düzenlemek için tıklayın</a:t>
            </a:r>
          </a:p>
        </p:txBody>
      </p:sp>
      <p:sp>
        <p:nvSpPr>
          <p:cNvPr id="4" name="Veri Yer Tutucusu 3">
            <a:extLst>
              <a:ext uri="{FF2B5EF4-FFF2-40B4-BE49-F238E27FC236}">
                <a16:creationId xmlns:a16="http://schemas.microsoft.com/office/drawing/2014/main" id="{00692CBB-13C4-475E-57C7-4EA253E67BF1}"/>
              </a:ext>
            </a:extLst>
          </p:cNvPr>
          <p:cNvSpPr>
            <a:spLocks noGrp="1"/>
          </p:cNvSpPr>
          <p:nvPr>
            <p:ph type="dt" sz="half" idx="10"/>
          </p:nvPr>
        </p:nvSpPr>
        <p:spPr/>
        <p:txBody>
          <a:bodyPr/>
          <a:lstStyle/>
          <a:p>
            <a:fld id="{8D03C61B-866B-4D00-B6DF-FEDFF0F6BE6E}" type="datetimeFigureOut">
              <a:rPr lang="tr-TR" smtClean="0"/>
              <a:t>8.09.2025</a:t>
            </a:fld>
            <a:endParaRPr lang="tr-TR"/>
          </a:p>
        </p:txBody>
      </p:sp>
      <p:sp>
        <p:nvSpPr>
          <p:cNvPr id="5" name="Alt Bilgi Yer Tutucusu 4">
            <a:extLst>
              <a:ext uri="{FF2B5EF4-FFF2-40B4-BE49-F238E27FC236}">
                <a16:creationId xmlns:a16="http://schemas.microsoft.com/office/drawing/2014/main" id="{63C1D53B-D206-403F-52BD-9A4ACAF8C163}"/>
              </a:ext>
            </a:extLst>
          </p:cNvPr>
          <p:cNvSpPr>
            <a:spLocks noGrp="1"/>
          </p:cNvSpPr>
          <p:nvPr>
            <p:ph type="ftr" sz="quarter" idx="11"/>
          </p:nvPr>
        </p:nvSpPr>
        <p:spPr/>
        <p:txBody>
          <a:bodyPr/>
          <a:lstStyle/>
          <a:p>
            <a:endParaRPr lang="tr-TR"/>
          </a:p>
        </p:txBody>
      </p:sp>
      <p:sp>
        <p:nvSpPr>
          <p:cNvPr id="6" name="Slayt Numarası Yer Tutucusu 5">
            <a:extLst>
              <a:ext uri="{FF2B5EF4-FFF2-40B4-BE49-F238E27FC236}">
                <a16:creationId xmlns:a16="http://schemas.microsoft.com/office/drawing/2014/main" id="{DED3249F-2DA6-AA4C-B5AC-C1AD6CA99505}"/>
              </a:ext>
            </a:extLst>
          </p:cNvPr>
          <p:cNvSpPr>
            <a:spLocks noGrp="1"/>
          </p:cNvSpPr>
          <p:nvPr>
            <p:ph type="sldNum" sz="quarter" idx="12"/>
          </p:nvPr>
        </p:nvSpPr>
        <p:spPr/>
        <p:txBody>
          <a:bodyPr/>
          <a:lstStyle/>
          <a:p>
            <a:fld id="{4115CB5E-A536-44BA-BF26-27FE97C9D3EB}" type="slidenum">
              <a:rPr lang="tr-TR" smtClean="0"/>
              <a:t>‹#›</a:t>
            </a:fld>
            <a:endParaRPr lang="tr-TR"/>
          </a:p>
        </p:txBody>
      </p:sp>
    </p:spTree>
    <p:extLst>
      <p:ext uri="{BB962C8B-B14F-4D97-AF65-F5344CB8AC3E}">
        <p14:creationId xmlns:p14="http://schemas.microsoft.com/office/powerpoint/2010/main" val="31248074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ki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E4734152-CA64-D101-C9AD-9D00BB2D0332}"/>
              </a:ext>
            </a:extLst>
          </p:cNvPr>
          <p:cNvSpPr>
            <a:spLocks noGrp="1"/>
          </p:cNvSpPr>
          <p:nvPr>
            <p:ph type="title"/>
          </p:nvPr>
        </p:nvSpPr>
        <p:spPr/>
        <p:txBody>
          <a:bodyPr/>
          <a:lstStyle/>
          <a:p>
            <a:r>
              <a:rPr lang="tr-TR"/>
              <a:t>Asıl başlık stilini düzenlemek için tıklayın</a:t>
            </a:r>
          </a:p>
        </p:txBody>
      </p:sp>
      <p:sp>
        <p:nvSpPr>
          <p:cNvPr id="3" name="İçerik Yer Tutucusu 2">
            <a:extLst>
              <a:ext uri="{FF2B5EF4-FFF2-40B4-BE49-F238E27FC236}">
                <a16:creationId xmlns:a16="http://schemas.microsoft.com/office/drawing/2014/main" id="{07B61A4D-87A7-5D4F-E228-F62E1D8E9EA0}"/>
              </a:ext>
            </a:extLst>
          </p:cNvPr>
          <p:cNvSpPr>
            <a:spLocks noGrp="1"/>
          </p:cNvSpPr>
          <p:nvPr>
            <p:ph sz="half" idx="1"/>
          </p:nvPr>
        </p:nvSpPr>
        <p:spPr>
          <a:xfrm>
            <a:off x="838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İçerik Yer Tutucusu 3">
            <a:extLst>
              <a:ext uri="{FF2B5EF4-FFF2-40B4-BE49-F238E27FC236}">
                <a16:creationId xmlns:a16="http://schemas.microsoft.com/office/drawing/2014/main" id="{21A9A314-6CEF-6D40-E641-41EA3912C1B0}"/>
              </a:ext>
            </a:extLst>
          </p:cNvPr>
          <p:cNvSpPr>
            <a:spLocks noGrp="1"/>
          </p:cNvSpPr>
          <p:nvPr>
            <p:ph sz="half" idx="2"/>
          </p:nvPr>
        </p:nvSpPr>
        <p:spPr>
          <a:xfrm>
            <a:off x="6172200" y="1825625"/>
            <a:ext cx="5181600" cy="435133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Veri Yer Tutucusu 4">
            <a:extLst>
              <a:ext uri="{FF2B5EF4-FFF2-40B4-BE49-F238E27FC236}">
                <a16:creationId xmlns:a16="http://schemas.microsoft.com/office/drawing/2014/main" id="{76B51085-D916-7957-E961-5F41B4AA7F65}"/>
              </a:ext>
            </a:extLst>
          </p:cNvPr>
          <p:cNvSpPr>
            <a:spLocks noGrp="1"/>
          </p:cNvSpPr>
          <p:nvPr>
            <p:ph type="dt" sz="half" idx="10"/>
          </p:nvPr>
        </p:nvSpPr>
        <p:spPr/>
        <p:txBody>
          <a:bodyPr/>
          <a:lstStyle/>
          <a:p>
            <a:fld id="{8D03C61B-866B-4D00-B6DF-FEDFF0F6BE6E}" type="datetimeFigureOut">
              <a:rPr lang="tr-TR" smtClean="0"/>
              <a:t>8.09.2025</a:t>
            </a:fld>
            <a:endParaRPr lang="tr-TR"/>
          </a:p>
        </p:txBody>
      </p:sp>
      <p:sp>
        <p:nvSpPr>
          <p:cNvPr id="6" name="Alt Bilgi Yer Tutucusu 5">
            <a:extLst>
              <a:ext uri="{FF2B5EF4-FFF2-40B4-BE49-F238E27FC236}">
                <a16:creationId xmlns:a16="http://schemas.microsoft.com/office/drawing/2014/main" id="{A0CB3AD7-599E-9F7F-F7F1-4B46B080700E}"/>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5F7A0C46-EFBE-0E2E-54A2-0FFE1A0520D6}"/>
              </a:ext>
            </a:extLst>
          </p:cNvPr>
          <p:cNvSpPr>
            <a:spLocks noGrp="1"/>
          </p:cNvSpPr>
          <p:nvPr>
            <p:ph type="sldNum" sz="quarter" idx="12"/>
          </p:nvPr>
        </p:nvSpPr>
        <p:spPr/>
        <p:txBody>
          <a:bodyPr/>
          <a:lstStyle/>
          <a:p>
            <a:fld id="{4115CB5E-A536-44BA-BF26-27FE97C9D3EB}" type="slidenum">
              <a:rPr lang="tr-TR" smtClean="0"/>
              <a:t>‹#›</a:t>
            </a:fld>
            <a:endParaRPr lang="tr-TR"/>
          </a:p>
        </p:txBody>
      </p:sp>
    </p:spTree>
    <p:extLst>
      <p:ext uri="{BB962C8B-B14F-4D97-AF65-F5344CB8AC3E}">
        <p14:creationId xmlns:p14="http://schemas.microsoft.com/office/powerpoint/2010/main" val="300435274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76850C04-3056-88B8-2B72-CF2E2345E9A4}"/>
              </a:ext>
            </a:extLst>
          </p:cNvPr>
          <p:cNvSpPr>
            <a:spLocks noGrp="1"/>
          </p:cNvSpPr>
          <p:nvPr>
            <p:ph type="title"/>
          </p:nvPr>
        </p:nvSpPr>
        <p:spPr>
          <a:xfrm>
            <a:off x="839788" y="365125"/>
            <a:ext cx="10515600" cy="1325563"/>
          </a:xfrm>
        </p:spPr>
        <p:txBody>
          <a:bodyPr/>
          <a:lstStyle/>
          <a:p>
            <a:r>
              <a:rPr lang="tr-TR"/>
              <a:t>Asıl başlık stilini düzenlemek için tıklayın</a:t>
            </a:r>
          </a:p>
        </p:txBody>
      </p:sp>
      <p:sp>
        <p:nvSpPr>
          <p:cNvPr id="3" name="Metin Yer Tutucusu 2">
            <a:extLst>
              <a:ext uri="{FF2B5EF4-FFF2-40B4-BE49-F238E27FC236}">
                <a16:creationId xmlns:a16="http://schemas.microsoft.com/office/drawing/2014/main" id="{1F0B6E10-3FD4-51AD-F112-EC4BA2B7A74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4" name="İçerik Yer Tutucusu 3">
            <a:extLst>
              <a:ext uri="{FF2B5EF4-FFF2-40B4-BE49-F238E27FC236}">
                <a16:creationId xmlns:a16="http://schemas.microsoft.com/office/drawing/2014/main" id="{BD30B394-3160-0478-EC99-B6B5BF64A577}"/>
              </a:ext>
            </a:extLst>
          </p:cNvPr>
          <p:cNvSpPr>
            <a:spLocks noGrp="1"/>
          </p:cNvSpPr>
          <p:nvPr>
            <p:ph sz="half" idx="2"/>
          </p:nvPr>
        </p:nvSpPr>
        <p:spPr>
          <a:xfrm>
            <a:off x="839788" y="2505075"/>
            <a:ext cx="5157787"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5" name="Metin Yer Tutucusu 4">
            <a:extLst>
              <a:ext uri="{FF2B5EF4-FFF2-40B4-BE49-F238E27FC236}">
                <a16:creationId xmlns:a16="http://schemas.microsoft.com/office/drawing/2014/main" id="{4D92D503-CCDE-2153-096E-A8C6FC323B3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tıklayın</a:t>
            </a:r>
          </a:p>
        </p:txBody>
      </p:sp>
      <p:sp>
        <p:nvSpPr>
          <p:cNvPr id="6" name="İçerik Yer Tutucusu 5">
            <a:extLst>
              <a:ext uri="{FF2B5EF4-FFF2-40B4-BE49-F238E27FC236}">
                <a16:creationId xmlns:a16="http://schemas.microsoft.com/office/drawing/2014/main" id="{81A224D8-AD75-8D50-2B6E-B9D1024EB63D}"/>
              </a:ext>
            </a:extLst>
          </p:cNvPr>
          <p:cNvSpPr>
            <a:spLocks noGrp="1"/>
          </p:cNvSpPr>
          <p:nvPr>
            <p:ph sz="quarter" idx="4"/>
          </p:nvPr>
        </p:nvSpPr>
        <p:spPr>
          <a:xfrm>
            <a:off x="6172200" y="2505075"/>
            <a:ext cx="5183188" cy="3684588"/>
          </a:xfrm>
        </p:spPr>
        <p:txBody>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7" name="Veri Yer Tutucusu 6">
            <a:extLst>
              <a:ext uri="{FF2B5EF4-FFF2-40B4-BE49-F238E27FC236}">
                <a16:creationId xmlns:a16="http://schemas.microsoft.com/office/drawing/2014/main" id="{30BBF5D4-9FFB-1757-A34E-A3E97908B10D}"/>
              </a:ext>
            </a:extLst>
          </p:cNvPr>
          <p:cNvSpPr>
            <a:spLocks noGrp="1"/>
          </p:cNvSpPr>
          <p:nvPr>
            <p:ph type="dt" sz="half" idx="10"/>
          </p:nvPr>
        </p:nvSpPr>
        <p:spPr/>
        <p:txBody>
          <a:bodyPr/>
          <a:lstStyle/>
          <a:p>
            <a:fld id="{8D03C61B-866B-4D00-B6DF-FEDFF0F6BE6E}" type="datetimeFigureOut">
              <a:rPr lang="tr-TR" smtClean="0"/>
              <a:t>8.09.2025</a:t>
            </a:fld>
            <a:endParaRPr lang="tr-TR"/>
          </a:p>
        </p:txBody>
      </p:sp>
      <p:sp>
        <p:nvSpPr>
          <p:cNvPr id="8" name="Alt Bilgi Yer Tutucusu 7">
            <a:extLst>
              <a:ext uri="{FF2B5EF4-FFF2-40B4-BE49-F238E27FC236}">
                <a16:creationId xmlns:a16="http://schemas.microsoft.com/office/drawing/2014/main" id="{5543F1BA-30C8-EB18-538C-BF83193ED2BD}"/>
              </a:ext>
            </a:extLst>
          </p:cNvPr>
          <p:cNvSpPr>
            <a:spLocks noGrp="1"/>
          </p:cNvSpPr>
          <p:nvPr>
            <p:ph type="ftr" sz="quarter" idx="11"/>
          </p:nvPr>
        </p:nvSpPr>
        <p:spPr/>
        <p:txBody>
          <a:bodyPr/>
          <a:lstStyle/>
          <a:p>
            <a:endParaRPr lang="tr-TR"/>
          </a:p>
        </p:txBody>
      </p:sp>
      <p:sp>
        <p:nvSpPr>
          <p:cNvPr id="9" name="Slayt Numarası Yer Tutucusu 8">
            <a:extLst>
              <a:ext uri="{FF2B5EF4-FFF2-40B4-BE49-F238E27FC236}">
                <a16:creationId xmlns:a16="http://schemas.microsoft.com/office/drawing/2014/main" id="{953F2A59-3A12-5DD2-A51E-34C942A455A7}"/>
              </a:ext>
            </a:extLst>
          </p:cNvPr>
          <p:cNvSpPr>
            <a:spLocks noGrp="1"/>
          </p:cNvSpPr>
          <p:nvPr>
            <p:ph type="sldNum" sz="quarter" idx="12"/>
          </p:nvPr>
        </p:nvSpPr>
        <p:spPr/>
        <p:txBody>
          <a:bodyPr/>
          <a:lstStyle/>
          <a:p>
            <a:fld id="{4115CB5E-A536-44BA-BF26-27FE97C9D3EB}" type="slidenum">
              <a:rPr lang="tr-TR" smtClean="0"/>
              <a:t>‹#›</a:t>
            </a:fld>
            <a:endParaRPr lang="tr-TR"/>
          </a:p>
        </p:txBody>
      </p:sp>
    </p:spTree>
    <p:extLst>
      <p:ext uri="{BB962C8B-B14F-4D97-AF65-F5344CB8AC3E}">
        <p14:creationId xmlns:p14="http://schemas.microsoft.com/office/powerpoint/2010/main" val="31208159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Yalnızca Başlı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EE4C0E5E-1D26-1254-7EBA-053B4A8D4770}"/>
              </a:ext>
            </a:extLst>
          </p:cNvPr>
          <p:cNvSpPr>
            <a:spLocks noGrp="1"/>
          </p:cNvSpPr>
          <p:nvPr>
            <p:ph type="title"/>
          </p:nvPr>
        </p:nvSpPr>
        <p:spPr/>
        <p:txBody>
          <a:bodyPr/>
          <a:lstStyle/>
          <a:p>
            <a:r>
              <a:rPr lang="tr-TR"/>
              <a:t>Asıl başlık stilini düzenlemek için tıklayın</a:t>
            </a:r>
          </a:p>
        </p:txBody>
      </p:sp>
      <p:sp>
        <p:nvSpPr>
          <p:cNvPr id="3" name="Veri Yer Tutucusu 2">
            <a:extLst>
              <a:ext uri="{FF2B5EF4-FFF2-40B4-BE49-F238E27FC236}">
                <a16:creationId xmlns:a16="http://schemas.microsoft.com/office/drawing/2014/main" id="{BE98702F-450F-3D7C-5402-D4B8056481F2}"/>
              </a:ext>
            </a:extLst>
          </p:cNvPr>
          <p:cNvSpPr>
            <a:spLocks noGrp="1"/>
          </p:cNvSpPr>
          <p:nvPr>
            <p:ph type="dt" sz="half" idx="10"/>
          </p:nvPr>
        </p:nvSpPr>
        <p:spPr/>
        <p:txBody>
          <a:bodyPr/>
          <a:lstStyle/>
          <a:p>
            <a:fld id="{8D03C61B-866B-4D00-B6DF-FEDFF0F6BE6E}" type="datetimeFigureOut">
              <a:rPr lang="tr-TR" smtClean="0"/>
              <a:t>8.09.2025</a:t>
            </a:fld>
            <a:endParaRPr lang="tr-TR"/>
          </a:p>
        </p:txBody>
      </p:sp>
      <p:sp>
        <p:nvSpPr>
          <p:cNvPr id="4" name="Alt Bilgi Yer Tutucusu 3">
            <a:extLst>
              <a:ext uri="{FF2B5EF4-FFF2-40B4-BE49-F238E27FC236}">
                <a16:creationId xmlns:a16="http://schemas.microsoft.com/office/drawing/2014/main" id="{384F3E14-C397-1D97-1B15-95B66515AB6C}"/>
              </a:ext>
            </a:extLst>
          </p:cNvPr>
          <p:cNvSpPr>
            <a:spLocks noGrp="1"/>
          </p:cNvSpPr>
          <p:nvPr>
            <p:ph type="ftr" sz="quarter" idx="11"/>
          </p:nvPr>
        </p:nvSpPr>
        <p:spPr/>
        <p:txBody>
          <a:bodyPr/>
          <a:lstStyle/>
          <a:p>
            <a:endParaRPr lang="tr-TR"/>
          </a:p>
        </p:txBody>
      </p:sp>
      <p:sp>
        <p:nvSpPr>
          <p:cNvPr id="5" name="Slayt Numarası Yer Tutucusu 4">
            <a:extLst>
              <a:ext uri="{FF2B5EF4-FFF2-40B4-BE49-F238E27FC236}">
                <a16:creationId xmlns:a16="http://schemas.microsoft.com/office/drawing/2014/main" id="{FED37B4F-DD2E-87C5-9F95-AEC21DE71E86}"/>
              </a:ext>
            </a:extLst>
          </p:cNvPr>
          <p:cNvSpPr>
            <a:spLocks noGrp="1"/>
          </p:cNvSpPr>
          <p:nvPr>
            <p:ph type="sldNum" sz="quarter" idx="12"/>
          </p:nvPr>
        </p:nvSpPr>
        <p:spPr/>
        <p:txBody>
          <a:bodyPr/>
          <a:lstStyle/>
          <a:p>
            <a:fld id="{4115CB5E-A536-44BA-BF26-27FE97C9D3EB}" type="slidenum">
              <a:rPr lang="tr-TR" smtClean="0"/>
              <a:t>‹#›</a:t>
            </a:fld>
            <a:endParaRPr lang="tr-TR"/>
          </a:p>
        </p:txBody>
      </p:sp>
    </p:spTree>
    <p:extLst>
      <p:ext uri="{BB962C8B-B14F-4D97-AF65-F5344CB8AC3E}">
        <p14:creationId xmlns:p14="http://schemas.microsoft.com/office/powerpoint/2010/main" val="9397776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oş">
    <p:spTree>
      <p:nvGrpSpPr>
        <p:cNvPr id="1" name=""/>
        <p:cNvGrpSpPr/>
        <p:nvPr/>
      </p:nvGrpSpPr>
      <p:grpSpPr>
        <a:xfrm>
          <a:off x="0" y="0"/>
          <a:ext cx="0" cy="0"/>
          <a:chOff x="0" y="0"/>
          <a:chExt cx="0" cy="0"/>
        </a:xfrm>
      </p:grpSpPr>
      <p:sp>
        <p:nvSpPr>
          <p:cNvPr id="2" name="Veri Yer Tutucusu 1">
            <a:extLst>
              <a:ext uri="{FF2B5EF4-FFF2-40B4-BE49-F238E27FC236}">
                <a16:creationId xmlns:a16="http://schemas.microsoft.com/office/drawing/2014/main" id="{21CF9093-A1B8-6A19-B43E-1CB6EFA7FF73}"/>
              </a:ext>
            </a:extLst>
          </p:cNvPr>
          <p:cNvSpPr>
            <a:spLocks noGrp="1"/>
          </p:cNvSpPr>
          <p:nvPr>
            <p:ph type="dt" sz="half" idx="10"/>
          </p:nvPr>
        </p:nvSpPr>
        <p:spPr/>
        <p:txBody>
          <a:bodyPr/>
          <a:lstStyle/>
          <a:p>
            <a:fld id="{8D03C61B-866B-4D00-B6DF-FEDFF0F6BE6E}" type="datetimeFigureOut">
              <a:rPr lang="tr-TR" smtClean="0"/>
              <a:t>8.09.2025</a:t>
            </a:fld>
            <a:endParaRPr lang="tr-TR"/>
          </a:p>
        </p:txBody>
      </p:sp>
      <p:sp>
        <p:nvSpPr>
          <p:cNvPr id="3" name="Alt Bilgi Yer Tutucusu 2">
            <a:extLst>
              <a:ext uri="{FF2B5EF4-FFF2-40B4-BE49-F238E27FC236}">
                <a16:creationId xmlns:a16="http://schemas.microsoft.com/office/drawing/2014/main" id="{56C6E4FF-4CA5-D803-E2D3-A63BB17518CB}"/>
              </a:ext>
            </a:extLst>
          </p:cNvPr>
          <p:cNvSpPr>
            <a:spLocks noGrp="1"/>
          </p:cNvSpPr>
          <p:nvPr>
            <p:ph type="ftr" sz="quarter" idx="11"/>
          </p:nvPr>
        </p:nvSpPr>
        <p:spPr/>
        <p:txBody>
          <a:bodyPr/>
          <a:lstStyle/>
          <a:p>
            <a:endParaRPr lang="tr-TR"/>
          </a:p>
        </p:txBody>
      </p:sp>
      <p:sp>
        <p:nvSpPr>
          <p:cNvPr id="4" name="Slayt Numarası Yer Tutucusu 3">
            <a:extLst>
              <a:ext uri="{FF2B5EF4-FFF2-40B4-BE49-F238E27FC236}">
                <a16:creationId xmlns:a16="http://schemas.microsoft.com/office/drawing/2014/main" id="{19B2BB91-425A-4E7C-2FFB-C667F03E09B6}"/>
              </a:ext>
            </a:extLst>
          </p:cNvPr>
          <p:cNvSpPr>
            <a:spLocks noGrp="1"/>
          </p:cNvSpPr>
          <p:nvPr>
            <p:ph type="sldNum" sz="quarter" idx="12"/>
          </p:nvPr>
        </p:nvSpPr>
        <p:spPr/>
        <p:txBody>
          <a:bodyPr/>
          <a:lstStyle/>
          <a:p>
            <a:fld id="{4115CB5E-A536-44BA-BF26-27FE97C9D3EB}" type="slidenum">
              <a:rPr lang="tr-TR" smtClean="0"/>
              <a:t>‹#›</a:t>
            </a:fld>
            <a:endParaRPr lang="tr-TR"/>
          </a:p>
        </p:txBody>
      </p:sp>
    </p:spTree>
    <p:extLst>
      <p:ext uri="{BB962C8B-B14F-4D97-AF65-F5344CB8AC3E}">
        <p14:creationId xmlns:p14="http://schemas.microsoft.com/office/powerpoint/2010/main" val="254163026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03254674-CDA8-DE52-C34A-DA13DF647BD3}"/>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İçerik Yer Tutucusu 2">
            <a:extLst>
              <a:ext uri="{FF2B5EF4-FFF2-40B4-BE49-F238E27FC236}">
                <a16:creationId xmlns:a16="http://schemas.microsoft.com/office/drawing/2014/main" id="{AD260424-4930-EEB3-C02F-716D007B143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Metin Yer Tutucusu 3">
            <a:extLst>
              <a:ext uri="{FF2B5EF4-FFF2-40B4-BE49-F238E27FC236}">
                <a16:creationId xmlns:a16="http://schemas.microsoft.com/office/drawing/2014/main" id="{2BB2DE72-78D5-9567-7A56-D1991377E54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86750187-02F7-5AB1-F0B9-6E274331B964}"/>
              </a:ext>
            </a:extLst>
          </p:cNvPr>
          <p:cNvSpPr>
            <a:spLocks noGrp="1"/>
          </p:cNvSpPr>
          <p:nvPr>
            <p:ph type="dt" sz="half" idx="10"/>
          </p:nvPr>
        </p:nvSpPr>
        <p:spPr/>
        <p:txBody>
          <a:bodyPr/>
          <a:lstStyle/>
          <a:p>
            <a:fld id="{8D03C61B-866B-4D00-B6DF-FEDFF0F6BE6E}" type="datetimeFigureOut">
              <a:rPr lang="tr-TR" smtClean="0"/>
              <a:t>8.09.2025</a:t>
            </a:fld>
            <a:endParaRPr lang="tr-TR"/>
          </a:p>
        </p:txBody>
      </p:sp>
      <p:sp>
        <p:nvSpPr>
          <p:cNvPr id="6" name="Alt Bilgi Yer Tutucusu 5">
            <a:extLst>
              <a:ext uri="{FF2B5EF4-FFF2-40B4-BE49-F238E27FC236}">
                <a16:creationId xmlns:a16="http://schemas.microsoft.com/office/drawing/2014/main" id="{39C55C5A-5FD4-A1D8-D6B7-1B37E6360B05}"/>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62F47A1C-6625-343E-991E-98E92F88FF5D}"/>
              </a:ext>
            </a:extLst>
          </p:cNvPr>
          <p:cNvSpPr>
            <a:spLocks noGrp="1"/>
          </p:cNvSpPr>
          <p:nvPr>
            <p:ph type="sldNum" sz="quarter" idx="12"/>
          </p:nvPr>
        </p:nvSpPr>
        <p:spPr/>
        <p:txBody>
          <a:bodyPr/>
          <a:lstStyle/>
          <a:p>
            <a:fld id="{4115CB5E-A536-44BA-BF26-27FE97C9D3EB}" type="slidenum">
              <a:rPr lang="tr-TR" smtClean="0"/>
              <a:t>‹#›</a:t>
            </a:fld>
            <a:endParaRPr lang="tr-TR"/>
          </a:p>
        </p:txBody>
      </p:sp>
    </p:spTree>
    <p:extLst>
      <p:ext uri="{BB962C8B-B14F-4D97-AF65-F5344CB8AC3E}">
        <p14:creationId xmlns:p14="http://schemas.microsoft.com/office/powerpoint/2010/main" val="32576799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29BC633D-9733-BE29-6280-38BFB696FBF8}"/>
              </a:ext>
            </a:extLst>
          </p:cNvPr>
          <p:cNvSpPr>
            <a:spLocks noGrp="1"/>
          </p:cNvSpPr>
          <p:nvPr>
            <p:ph type="title"/>
          </p:nvPr>
        </p:nvSpPr>
        <p:spPr>
          <a:xfrm>
            <a:off x="839788" y="457200"/>
            <a:ext cx="3932237" cy="1600200"/>
          </a:xfrm>
        </p:spPr>
        <p:txBody>
          <a:bodyPr anchor="b"/>
          <a:lstStyle>
            <a:lvl1pPr>
              <a:defRPr sz="3200"/>
            </a:lvl1pPr>
          </a:lstStyle>
          <a:p>
            <a:r>
              <a:rPr lang="tr-TR"/>
              <a:t>Asıl başlık stilini düzenlemek için tıklayın</a:t>
            </a:r>
          </a:p>
        </p:txBody>
      </p:sp>
      <p:sp>
        <p:nvSpPr>
          <p:cNvPr id="3" name="Resim Yer Tutucusu 2">
            <a:extLst>
              <a:ext uri="{FF2B5EF4-FFF2-40B4-BE49-F238E27FC236}">
                <a16:creationId xmlns:a16="http://schemas.microsoft.com/office/drawing/2014/main" id="{E68A3C09-98AE-7401-A8EB-589480A9B50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r-TR"/>
          </a:p>
        </p:txBody>
      </p:sp>
      <p:sp>
        <p:nvSpPr>
          <p:cNvPr id="4" name="Metin Yer Tutucusu 3">
            <a:extLst>
              <a:ext uri="{FF2B5EF4-FFF2-40B4-BE49-F238E27FC236}">
                <a16:creationId xmlns:a16="http://schemas.microsoft.com/office/drawing/2014/main" id="{D1367863-FC60-59DB-6CDA-310DF0BB700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tr-TR"/>
              <a:t>Asıl metin stillerini düzenlemek için tıklayın</a:t>
            </a:r>
          </a:p>
        </p:txBody>
      </p:sp>
      <p:sp>
        <p:nvSpPr>
          <p:cNvPr id="5" name="Veri Yer Tutucusu 4">
            <a:extLst>
              <a:ext uri="{FF2B5EF4-FFF2-40B4-BE49-F238E27FC236}">
                <a16:creationId xmlns:a16="http://schemas.microsoft.com/office/drawing/2014/main" id="{785AEA4C-9C18-C94F-F9D0-64A7859EF41B}"/>
              </a:ext>
            </a:extLst>
          </p:cNvPr>
          <p:cNvSpPr>
            <a:spLocks noGrp="1"/>
          </p:cNvSpPr>
          <p:nvPr>
            <p:ph type="dt" sz="half" idx="10"/>
          </p:nvPr>
        </p:nvSpPr>
        <p:spPr/>
        <p:txBody>
          <a:bodyPr/>
          <a:lstStyle/>
          <a:p>
            <a:fld id="{8D03C61B-866B-4D00-B6DF-FEDFF0F6BE6E}" type="datetimeFigureOut">
              <a:rPr lang="tr-TR" smtClean="0"/>
              <a:t>8.09.2025</a:t>
            </a:fld>
            <a:endParaRPr lang="tr-TR"/>
          </a:p>
        </p:txBody>
      </p:sp>
      <p:sp>
        <p:nvSpPr>
          <p:cNvPr id="6" name="Alt Bilgi Yer Tutucusu 5">
            <a:extLst>
              <a:ext uri="{FF2B5EF4-FFF2-40B4-BE49-F238E27FC236}">
                <a16:creationId xmlns:a16="http://schemas.microsoft.com/office/drawing/2014/main" id="{C176BEAC-2F8B-AEF9-9C2B-67C49FB48C93}"/>
              </a:ext>
            </a:extLst>
          </p:cNvPr>
          <p:cNvSpPr>
            <a:spLocks noGrp="1"/>
          </p:cNvSpPr>
          <p:nvPr>
            <p:ph type="ftr" sz="quarter" idx="11"/>
          </p:nvPr>
        </p:nvSpPr>
        <p:spPr/>
        <p:txBody>
          <a:bodyPr/>
          <a:lstStyle/>
          <a:p>
            <a:endParaRPr lang="tr-TR"/>
          </a:p>
        </p:txBody>
      </p:sp>
      <p:sp>
        <p:nvSpPr>
          <p:cNvPr id="7" name="Slayt Numarası Yer Tutucusu 6">
            <a:extLst>
              <a:ext uri="{FF2B5EF4-FFF2-40B4-BE49-F238E27FC236}">
                <a16:creationId xmlns:a16="http://schemas.microsoft.com/office/drawing/2014/main" id="{F7D9BF6B-DD1A-823B-1FDC-9FC102A2CF72}"/>
              </a:ext>
            </a:extLst>
          </p:cNvPr>
          <p:cNvSpPr>
            <a:spLocks noGrp="1"/>
          </p:cNvSpPr>
          <p:nvPr>
            <p:ph type="sldNum" sz="quarter" idx="12"/>
          </p:nvPr>
        </p:nvSpPr>
        <p:spPr/>
        <p:txBody>
          <a:bodyPr/>
          <a:lstStyle/>
          <a:p>
            <a:fld id="{4115CB5E-A536-44BA-BF26-27FE97C9D3EB}" type="slidenum">
              <a:rPr lang="tr-TR" smtClean="0"/>
              <a:t>‹#›</a:t>
            </a:fld>
            <a:endParaRPr lang="tr-TR"/>
          </a:p>
        </p:txBody>
      </p:sp>
    </p:spTree>
    <p:extLst>
      <p:ext uri="{BB962C8B-B14F-4D97-AF65-F5344CB8AC3E}">
        <p14:creationId xmlns:p14="http://schemas.microsoft.com/office/powerpoint/2010/main" val="6113635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5" Type="http://schemas.openxmlformats.org/officeDocument/2006/relationships/slideLayout" Target="../slideLayouts/slideLayout16.xml"/><Relationship Id="rId10" Type="http://schemas.openxmlformats.org/officeDocument/2006/relationships/theme" Target="../theme/theme2.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Başlık Yer Tutucusu 1">
            <a:extLst>
              <a:ext uri="{FF2B5EF4-FFF2-40B4-BE49-F238E27FC236}">
                <a16:creationId xmlns:a16="http://schemas.microsoft.com/office/drawing/2014/main" id="{E0B674BB-D39E-F70B-F813-A3DCC6425CF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tr-TR"/>
              <a:t>Asıl başlık stilini düzenlemek için tıklayın</a:t>
            </a:r>
          </a:p>
        </p:txBody>
      </p:sp>
      <p:sp>
        <p:nvSpPr>
          <p:cNvPr id="3" name="Metin Yer Tutucusu 2">
            <a:extLst>
              <a:ext uri="{FF2B5EF4-FFF2-40B4-BE49-F238E27FC236}">
                <a16:creationId xmlns:a16="http://schemas.microsoft.com/office/drawing/2014/main" id="{F3BECF14-E01E-5EA9-FA67-CF61C61EDE3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4" name="Veri Yer Tutucusu 3">
            <a:extLst>
              <a:ext uri="{FF2B5EF4-FFF2-40B4-BE49-F238E27FC236}">
                <a16:creationId xmlns:a16="http://schemas.microsoft.com/office/drawing/2014/main" id="{B2F6116A-F0EB-46FE-A664-0D3F8030FA0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D03C61B-866B-4D00-B6DF-FEDFF0F6BE6E}" type="datetimeFigureOut">
              <a:rPr lang="tr-TR" smtClean="0"/>
              <a:t>8.09.2025</a:t>
            </a:fld>
            <a:endParaRPr lang="tr-TR"/>
          </a:p>
        </p:txBody>
      </p:sp>
      <p:sp>
        <p:nvSpPr>
          <p:cNvPr id="5" name="Alt Bilgi Yer Tutucusu 4">
            <a:extLst>
              <a:ext uri="{FF2B5EF4-FFF2-40B4-BE49-F238E27FC236}">
                <a16:creationId xmlns:a16="http://schemas.microsoft.com/office/drawing/2014/main" id="{4B482279-6E62-C6E4-688F-A98F14FE222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tr-TR"/>
          </a:p>
        </p:txBody>
      </p:sp>
      <p:sp>
        <p:nvSpPr>
          <p:cNvPr id="6" name="Slayt Numarası Yer Tutucusu 5">
            <a:extLst>
              <a:ext uri="{FF2B5EF4-FFF2-40B4-BE49-F238E27FC236}">
                <a16:creationId xmlns:a16="http://schemas.microsoft.com/office/drawing/2014/main" id="{1F2ED513-973F-DDB2-E7EC-3C9A32F909B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115CB5E-A536-44BA-BF26-27FE97C9D3EB}" type="slidenum">
              <a:rPr lang="tr-TR" smtClean="0"/>
              <a:t>‹#›</a:t>
            </a:fld>
            <a:endParaRPr lang="tr-TR"/>
          </a:p>
        </p:txBody>
      </p:sp>
    </p:spTree>
    <p:extLst>
      <p:ext uri="{BB962C8B-B14F-4D97-AF65-F5344CB8AC3E}">
        <p14:creationId xmlns:p14="http://schemas.microsoft.com/office/powerpoint/2010/main" val="129180434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400" y="603100"/>
            <a:ext cx="102712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960400" y="1536633"/>
            <a:ext cx="102712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extLst>
      <p:ext uri="{BB962C8B-B14F-4D97-AF65-F5344CB8AC3E}">
        <p14:creationId xmlns:p14="http://schemas.microsoft.com/office/powerpoint/2010/main" val="4196971149"/>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0.xml"/><Relationship Id="rId1" Type="http://schemas.openxmlformats.org/officeDocument/2006/relationships/slideLayout" Target="../slideLayouts/slideLayout15.xml"/><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13.xml"/><Relationship Id="rId5" Type="http://schemas.openxmlformats.org/officeDocument/2006/relationships/image" Target="../media/image19.jpg"/><Relationship Id="rId4" Type="http://schemas.openxmlformats.org/officeDocument/2006/relationships/image" Target="../media/image18.jpg"/></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4.xml"/><Relationship Id="rId1" Type="http://schemas.openxmlformats.org/officeDocument/2006/relationships/slideLayout" Target="../slideLayouts/slideLayout13.xml"/><Relationship Id="rId5" Type="http://schemas.openxmlformats.org/officeDocument/2006/relationships/image" Target="../media/image22.jpg"/><Relationship Id="rId4" Type="http://schemas.openxmlformats.org/officeDocument/2006/relationships/image" Target="../media/image21.jfif"/></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5.xml"/><Relationship Id="rId1" Type="http://schemas.openxmlformats.org/officeDocument/2006/relationships/slideLayout" Target="../slideLayouts/slideLayout13.xml"/><Relationship Id="rId5" Type="http://schemas.openxmlformats.org/officeDocument/2006/relationships/image" Target="../media/image25.jpeg"/><Relationship Id="rId4" Type="http://schemas.openxmlformats.org/officeDocument/2006/relationships/image" Target="../media/image24.jpeg"/></Relationships>
</file>

<file path=ppt/slides/_rels/slide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3.png"/><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g"/><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6263600" y="5864781"/>
            <a:ext cx="5928400" cy="585200"/>
          </a:xfrm>
          <a:prstGeom prst="rect">
            <a:avLst/>
          </a:prstGeom>
        </p:spPr>
        <p:txBody>
          <a:bodyPr spcFirstLastPara="1" wrap="square" lIns="121900" tIns="121900" rIns="121900" bIns="121900" anchor="t" anchorCtr="0">
            <a:noAutofit/>
          </a:bodyPr>
          <a:lstStyle/>
          <a:p>
            <a:pPr marL="0" indent="0"/>
            <a:r>
              <a:rPr lang="tr-TR" dirty="0"/>
              <a:t>Dr. Etkin ŞAFAK</a:t>
            </a:r>
            <a:endParaRPr dirty="0"/>
          </a:p>
        </p:txBody>
      </p:sp>
      <p:sp>
        <p:nvSpPr>
          <p:cNvPr id="26106" name="Google Shape;26106;p37"/>
          <p:cNvSpPr txBox="1">
            <a:spLocks noGrp="1"/>
          </p:cNvSpPr>
          <p:nvPr>
            <p:ph type="ctrTitle"/>
          </p:nvPr>
        </p:nvSpPr>
        <p:spPr>
          <a:xfrm>
            <a:off x="4848621" y="1861485"/>
            <a:ext cx="7186067" cy="2889600"/>
          </a:xfrm>
          <a:prstGeom prst="rect">
            <a:avLst/>
          </a:prstGeom>
        </p:spPr>
        <p:txBody>
          <a:bodyPr spcFirstLastPara="1" wrap="square" lIns="121900" tIns="121900" rIns="121900" bIns="121900" anchor="ctr" anchorCtr="0">
            <a:noAutofit/>
          </a:bodyPr>
          <a:lstStyle/>
          <a:p>
            <a:pPr algn="ctr"/>
            <a:r>
              <a:rPr lang="tr-TR" dirty="0"/>
              <a:t>Wild </a:t>
            </a:r>
            <a:r>
              <a:rPr lang="tr-TR" dirty="0" err="1"/>
              <a:t>Animal</a:t>
            </a:r>
            <a:r>
              <a:rPr lang="tr-TR" dirty="0"/>
              <a:t> </a:t>
            </a:r>
            <a:r>
              <a:rPr lang="tr-TR" dirty="0" err="1"/>
              <a:t>Behaviors</a:t>
            </a:r>
            <a:endParaRPr dirty="0"/>
          </a:p>
        </p:txBody>
      </p:sp>
      <p:grpSp>
        <p:nvGrpSpPr>
          <p:cNvPr id="26107" name="Google Shape;26107;p37"/>
          <p:cNvGrpSpPr/>
          <p:nvPr/>
        </p:nvGrpSpPr>
        <p:grpSpPr>
          <a:xfrm>
            <a:off x="950802" y="1607501"/>
            <a:ext cx="3570677" cy="3551689"/>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7" name="Başlık 1"/>
          <p:cNvSpPr>
            <a:spLocks noGrp="1"/>
          </p:cNvSpPr>
          <p:nvPr>
            <p:ph type="body" idx="1"/>
          </p:nvPr>
        </p:nvSpPr>
        <p:spPr>
          <a:xfrm>
            <a:off x="578531" y="1084977"/>
            <a:ext cx="3515783" cy="6369049"/>
          </a:xfrm>
        </p:spPr>
        <p:txBody>
          <a:bodyPr/>
          <a:lstStyle/>
          <a:p>
            <a:pPr marL="203195" indent="0" algn="just">
              <a:buNone/>
            </a:pPr>
            <a:endParaRPr lang="tr-TR" dirty="0">
              <a:latin typeface="Calibri Light" pitchFamily="34" charset="0"/>
            </a:endParaRPr>
          </a:p>
          <a:p>
            <a:pPr algn="just"/>
            <a:r>
              <a:rPr lang="en-US" sz="2400" dirty="0"/>
              <a:t>Tinbergen studied behavior in a variety of vertebrate and invertebrate organisms. He was good both at observing animals in their natural habitat and at designing simple but elegant experiments.</a:t>
            </a:r>
            <a:r>
              <a:rPr lang="en-GB" sz="2400" dirty="0"/>
              <a:t> </a:t>
            </a: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marL="203195" indent="0" algn="just">
              <a:buNone/>
            </a:pPr>
            <a:endParaRPr lang="tr-TR" dirty="0">
              <a:latin typeface="Calibri Light" pitchFamily="34" charset="0"/>
            </a:endParaRPr>
          </a:p>
        </p:txBody>
      </p:sp>
      <p:pic>
        <p:nvPicPr>
          <p:cNvPr id="2" name="Resim 1"/>
          <p:cNvPicPr>
            <a:picLocks noChangeAspect="1"/>
          </p:cNvPicPr>
          <p:nvPr/>
        </p:nvPicPr>
        <p:blipFill>
          <a:blip r:embed="rId3"/>
          <a:stretch>
            <a:fillRect/>
          </a:stretch>
        </p:blipFill>
        <p:spPr>
          <a:xfrm>
            <a:off x="4295163" y="1377951"/>
            <a:ext cx="2944837" cy="4539279"/>
          </a:xfrm>
          <a:prstGeom prst="rect">
            <a:avLst/>
          </a:prstGeom>
          <a:effectLst>
            <a:softEdge rad="127000"/>
          </a:effectLst>
        </p:spPr>
      </p:pic>
      <p:sp>
        <p:nvSpPr>
          <p:cNvPr id="4" name="Dikdörtgen 3"/>
          <p:cNvSpPr/>
          <p:nvPr/>
        </p:nvSpPr>
        <p:spPr>
          <a:xfrm>
            <a:off x="7505351" y="1377951"/>
            <a:ext cx="2908184" cy="4893647"/>
          </a:xfrm>
          <a:prstGeom prst="rect">
            <a:avLst/>
          </a:prstGeom>
        </p:spPr>
        <p:txBody>
          <a:bodyPr wrap="square">
            <a:spAutoFit/>
          </a:bodyPr>
          <a:lstStyle/>
          <a:p>
            <a:pPr marL="609585" indent="-406390" algn="just" defTabSz="1219170">
              <a:buClr>
                <a:srgbClr val="2B2823"/>
              </a:buClr>
              <a:buSzPts val="1200"/>
              <a:buFont typeface="Karla"/>
              <a:buChar char="●"/>
            </a:pPr>
            <a:r>
              <a:rPr lang="en-US" sz="2400" kern="0" dirty="0">
                <a:solidFill>
                  <a:srgbClr val="2B2823"/>
                </a:solidFill>
                <a:latin typeface="Livvic"/>
                <a:ea typeface="Livvic"/>
                <a:cs typeface="Livvic"/>
                <a:sym typeface="Livvic"/>
              </a:rPr>
              <a:t>His</a:t>
            </a:r>
            <a:r>
              <a:rPr lang="tr-TR" sz="2400" kern="0" dirty="0">
                <a:solidFill>
                  <a:srgbClr val="2B2823"/>
                </a:solidFill>
                <a:latin typeface="Livvic"/>
                <a:ea typeface="Livvic"/>
                <a:cs typeface="Livvic"/>
                <a:sym typeface="Livvic"/>
              </a:rPr>
              <a:t> </a:t>
            </a:r>
            <a:r>
              <a:rPr lang="en-US" sz="2400" kern="0" dirty="0">
                <a:solidFill>
                  <a:srgbClr val="2B2823"/>
                </a:solidFill>
                <a:latin typeface="Livvic"/>
                <a:ea typeface="Livvic"/>
                <a:cs typeface="Livvic"/>
                <a:sym typeface="Livvic"/>
              </a:rPr>
              <a:t>book</a:t>
            </a:r>
            <a:r>
              <a:rPr lang="tr-TR" sz="2400" kern="0" dirty="0">
                <a:solidFill>
                  <a:srgbClr val="2B2823"/>
                </a:solidFill>
                <a:latin typeface="Livvic"/>
                <a:ea typeface="Livvic"/>
                <a:cs typeface="Livvic"/>
                <a:sym typeface="Livvic"/>
              </a:rPr>
              <a:t> in 1951</a:t>
            </a:r>
            <a:r>
              <a:rPr lang="en-US" sz="2400" kern="0" dirty="0">
                <a:solidFill>
                  <a:srgbClr val="2B2823"/>
                </a:solidFill>
                <a:latin typeface="Livvic"/>
                <a:ea typeface="Livvic"/>
                <a:cs typeface="Livvic"/>
                <a:sym typeface="Livvic"/>
              </a:rPr>
              <a:t> </a:t>
            </a:r>
            <a:r>
              <a:rPr lang="tr-TR" sz="2400" kern="0" dirty="0">
                <a:solidFill>
                  <a:srgbClr val="2B2823"/>
                </a:solidFill>
                <a:latin typeface="Livvic"/>
                <a:ea typeface="Livvic"/>
                <a:cs typeface="Livvic"/>
                <a:sym typeface="Livvic"/>
              </a:rPr>
              <a:t>«</a:t>
            </a:r>
            <a:r>
              <a:rPr lang="en-US" sz="2400" kern="0" dirty="0">
                <a:solidFill>
                  <a:srgbClr val="2B2823"/>
                </a:solidFill>
                <a:latin typeface="Livvic"/>
                <a:ea typeface="Livvic"/>
                <a:cs typeface="Livvic"/>
                <a:sym typeface="Livvic"/>
              </a:rPr>
              <a:t>The Study of Instinct</a:t>
            </a:r>
            <a:r>
              <a:rPr lang="tr-TR" sz="2400" kern="0" dirty="0">
                <a:solidFill>
                  <a:srgbClr val="2B2823"/>
                </a:solidFill>
                <a:latin typeface="Livvic"/>
                <a:ea typeface="Livvic"/>
                <a:cs typeface="Livvic"/>
                <a:sym typeface="Livvic"/>
              </a:rPr>
              <a:t>»</a:t>
            </a:r>
            <a:r>
              <a:rPr lang="en-US" sz="2400" kern="0" dirty="0">
                <a:solidFill>
                  <a:srgbClr val="2B2823"/>
                </a:solidFill>
                <a:latin typeface="Livvic"/>
                <a:ea typeface="Livvic"/>
                <a:cs typeface="Livvic"/>
                <a:sym typeface="Livvic"/>
              </a:rPr>
              <a:t> is a classic synthesis of knowledge gained through the scientific study of animal behavior of the time.</a:t>
            </a:r>
            <a:endParaRPr lang="en-GB" sz="2400" kern="0" dirty="0">
              <a:solidFill>
                <a:srgbClr val="2B2823"/>
              </a:solidFill>
              <a:latin typeface="Livvic"/>
              <a:ea typeface="Livvic"/>
              <a:cs typeface="Livvic"/>
              <a:sym typeface="Livvic"/>
            </a:endParaRPr>
          </a:p>
        </p:txBody>
      </p:sp>
    </p:spTree>
    <p:extLst>
      <p:ext uri="{BB962C8B-B14F-4D97-AF65-F5344CB8AC3E}">
        <p14:creationId xmlns:p14="http://schemas.microsoft.com/office/powerpoint/2010/main" val="28502364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9" name="Google Shape;36169;p57"/>
          <p:cNvSpPr txBox="1">
            <a:spLocks noGrp="1"/>
          </p:cNvSpPr>
          <p:nvPr>
            <p:ph type="subTitle" idx="1"/>
          </p:nvPr>
        </p:nvSpPr>
        <p:spPr>
          <a:xfrm>
            <a:off x="6274101" y="2142689"/>
            <a:ext cx="5034260" cy="4760081"/>
          </a:xfrm>
          <a:prstGeom prst="rect">
            <a:avLst/>
          </a:prstGeom>
        </p:spPr>
        <p:txBody>
          <a:bodyPr spcFirstLastPara="1" wrap="square" lIns="121900" tIns="121900" rIns="121900" bIns="121900" anchor="t" anchorCtr="0">
            <a:noAutofit/>
          </a:bodyPr>
          <a:lstStyle/>
          <a:p>
            <a:pPr algn="just"/>
            <a:r>
              <a:rPr lang="en-US" sz="2400" dirty="0"/>
              <a:t>Konrad Lorenz is considered by many to be the founder of ethology because he discovered and effectively announced many of the classical phenomena.</a:t>
            </a:r>
            <a:endParaRPr lang="en-US" sz="1600" dirty="0"/>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4" name="Resim 3"/>
          <p:cNvPicPr>
            <a:picLocks noChangeAspect="1"/>
          </p:cNvPicPr>
          <p:nvPr/>
        </p:nvPicPr>
        <p:blipFill>
          <a:blip r:embed="rId3"/>
          <a:stretch>
            <a:fillRect/>
          </a:stretch>
        </p:blipFill>
        <p:spPr>
          <a:xfrm>
            <a:off x="1604907" y="3060544"/>
            <a:ext cx="4015188" cy="2633549"/>
          </a:xfrm>
          <a:prstGeom prst="rect">
            <a:avLst/>
          </a:prstGeom>
          <a:effectLst>
            <a:softEdge rad="127000"/>
          </a:effectLst>
        </p:spPr>
      </p:pic>
      <p:pic>
        <p:nvPicPr>
          <p:cNvPr id="2" name="Resim 1"/>
          <p:cNvPicPr>
            <a:picLocks noChangeAspect="1"/>
          </p:cNvPicPr>
          <p:nvPr/>
        </p:nvPicPr>
        <p:blipFill>
          <a:blip r:embed="rId4"/>
          <a:stretch>
            <a:fillRect/>
          </a:stretch>
        </p:blipFill>
        <p:spPr>
          <a:xfrm>
            <a:off x="1610110" y="1077778"/>
            <a:ext cx="4009985" cy="2621413"/>
          </a:xfrm>
          <a:prstGeom prst="rect">
            <a:avLst/>
          </a:prstGeom>
          <a:effectLst>
            <a:softEdge rad="127000"/>
          </a:effectLst>
        </p:spPr>
      </p:pic>
    </p:spTree>
    <p:extLst>
      <p:ext uri="{BB962C8B-B14F-4D97-AF65-F5344CB8AC3E}">
        <p14:creationId xmlns:p14="http://schemas.microsoft.com/office/powerpoint/2010/main" val="307293154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7" name="Başlık 1"/>
          <p:cNvSpPr>
            <a:spLocks noGrp="1"/>
          </p:cNvSpPr>
          <p:nvPr>
            <p:ph type="body" idx="1"/>
          </p:nvPr>
        </p:nvSpPr>
        <p:spPr>
          <a:xfrm>
            <a:off x="436228" y="1"/>
            <a:ext cx="9510629" cy="1429828"/>
          </a:xfrm>
        </p:spPr>
        <p:txBody>
          <a:bodyPr/>
          <a:lstStyle/>
          <a:p>
            <a:pPr marL="203195" indent="0" algn="just">
              <a:buNone/>
            </a:pPr>
            <a:endParaRPr lang="tr-TR" dirty="0">
              <a:latin typeface="Calibri Light" pitchFamily="34" charset="0"/>
            </a:endParaRPr>
          </a:p>
          <a:p>
            <a:pPr marL="203195" indent="0" algn="just">
              <a:buNone/>
            </a:pPr>
            <a:r>
              <a:rPr lang="en-US" dirty="0"/>
              <a:t>There were two leading views on animal behavior in the late 19th and early 20th centuries.1. </a:t>
            </a:r>
            <a:endParaRPr lang="tr-TR" dirty="0"/>
          </a:p>
          <a:p>
            <a:pPr algn="just"/>
            <a:r>
              <a:rPr lang="en-US" dirty="0"/>
              <a:t>Animals learn everything they do</a:t>
            </a:r>
            <a:r>
              <a:rPr lang="tr-TR" dirty="0"/>
              <a:t> </a:t>
            </a:r>
            <a:r>
              <a:rPr lang="en-US" dirty="0"/>
              <a:t>(</a:t>
            </a:r>
            <a:r>
              <a:rPr lang="tr-TR" dirty="0"/>
              <a:t>N</a:t>
            </a:r>
            <a:r>
              <a:rPr lang="en-US" dirty="0" err="1"/>
              <a:t>urture</a:t>
            </a:r>
            <a:r>
              <a:rPr lang="en-US" dirty="0"/>
              <a:t>). </a:t>
            </a:r>
          </a:p>
          <a:p>
            <a:r>
              <a:rPr lang="en-US" dirty="0"/>
              <a:t>Animals instinctively know what they are doing (</a:t>
            </a:r>
            <a:r>
              <a:rPr lang="tr-TR" dirty="0"/>
              <a:t>N</a:t>
            </a:r>
            <a:r>
              <a:rPr lang="en-US" dirty="0" err="1"/>
              <a:t>ature</a:t>
            </a:r>
            <a:r>
              <a:rPr lang="en-US" dirty="0"/>
              <a:t>).</a:t>
            </a:r>
            <a:endParaRPr lang="tr-TR" dirty="0"/>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marL="203195" indent="0" algn="just">
              <a:buNone/>
            </a:pPr>
            <a:endParaRPr lang="tr-TR" dirty="0">
              <a:latin typeface="Calibri Light" pitchFamily="34" charset="0"/>
            </a:endParaRPr>
          </a:p>
        </p:txBody>
      </p:sp>
      <p:pic>
        <p:nvPicPr>
          <p:cNvPr id="3" name="Resim 2"/>
          <p:cNvPicPr>
            <a:picLocks noChangeAspect="1"/>
          </p:cNvPicPr>
          <p:nvPr/>
        </p:nvPicPr>
        <p:blipFill>
          <a:blip r:embed="rId3"/>
          <a:stretch>
            <a:fillRect/>
          </a:stretch>
        </p:blipFill>
        <p:spPr>
          <a:xfrm>
            <a:off x="2571313" y="1662884"/>
            <a:ext cx="6350000" cy="3810000"/>
          </a:xfrm>
          <a:prstGeom prst="rect">
            <a:avLst/>
          </a:prstGeom>
          <a:effectLst>
            <a:softEdge rad="127000"/>
          </a:effectLst>
        </p:spPr>
      </p:pic>
      <p:sp>
        <p:nvSpPr>
          <p:cNvPr id="6" name="Başlık 1"/>
          <p:cNvSpPr txBox="1">
            <a:spLocks/>
          </p:cNvSpPr>
          <p:nvPr/>
        </p:nvSpPr>
        <p:spPr>
          <a:xfrm>
            <a:off x="1744911" y="5472885"/>
            <a:ext cx="8288323" cy="1385116"/>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609585" indent="-406390" defTabSz="1219170">
              <a:buClr>
                <a:srgbClr val="2B2823"/>
              </a:buClr>
            </a:pPr>
            <a:r>
              <a:rPr lang="en-US" sz="1600" kern="0" dirty="0">
                <a:solidFill>
                  <a:srgbClr val="2B2823"/>
                </a:solidFill>
              </a:rPr>
              <a:t>These two not entirely correct views on animal behavior represent two extremes.</a:t>
            </a:r>
            <a:r>
              <a:rPr lang="tr-TR" sz="1600" kern="0" dirty="0">
                <a:solidFill>
                  <a:srgbClr val="2B2823"/>
                </a:solidFill>
              </a:rPr>
              <a:t> </a:t>
            </a:r>
            <a:r>
              <a:rPr lang="en-US" sz="1600" kern="0" dirty="0">
                <a:solidFill>
                  <a:srgbClr val="2B2823"/>
                </a:solidFill>
              </a:rPr>
              <a:t>(</a:t>
            </a:r>
            <a:r>
              <a:rPr lang="tr-TR" sz="1600" b="1" kern="0" dirty="0">
                <a:solidFill>
                  <a:srgbClr val="2B2823"/>
                </a:solidFill>
              </a:rPr>
              <a:t>C</a:t>
            </a:r>
            <a:r>
              <a:rPr lang="en-US" sz="1600" b="1" kern="0" dirty="0" err="1">
                <a:solidFill>
                  <a:srgbClr val="2B2823"/>
                </a:solidFill>
              </a:rPr>
              <a:t>urrent</a:t>
            </a:r>
            <a:r>
              <a:rPr lang="en-US" sz="1600" b="1" kern="0" dirty="0">
                <a:solidFill>
                  <a:srgbClr val="2B2823"/>
                </a:solidFill>
              </a:rPr>
              <a:t> opinion; that animal behavior consists of an interaction between instinct and learning</a:t>
            </a:r>
            <a:r>
              <a:rPr lang="en-US" sz="1600" kern="0" dirty="0">
                <a:solidFill>
                  <a:srgbClr val="2B2823"/>
                </a:solidFill>
              </a:rPr>
              <a:t>). </a:t>
            </a:r>
          </a:p>
        </p:txBody>
      </p:sp>
    </p:spTree>
    <p:extLst>
      <p:ext uri="{BB962C8B-B14F-4D97-AF65-F5344CB8AC3E}">
        <p14:creationId xmlns:p14="http://schemas.microsoft.com/office/powerpoint/2010/main" val="209384395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460129" y="1364610"/>
            <a:ext cx="4371719" cy="4183309"/>
          </a:xfrm>
          <a:prstGeom prst="rect">
            <a:avLst/>
          </a:prstGeom>
          <a:effectLst>
            <a:softEdge rad="127000"/>
          </a:effectLst>
        </p:spPr>
      </p:pic>
      <p:sp>
        <p:nvSpPr>
          <p:cNvPr id="1615" name="İçerik Yer Tutucusu 2"/>
          <p:cNvSpPr txBox="1">
            <a:spLocks noGrp="1"/>
          </p:cNvSpPr>
          <p:nvPr>
            <p:ph type="subTitle" idx="1"/>
          </p:nvPr>
        </p:nvSpPr>
        <p:spPr>
          <a:xfrm>
            <a:off x="7090326" y="2214073"/>
            <a:ext cx="3971375" cy="3871228"/>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9pPr>
          </a:lstStyle>
          <a:p>
            <a:r>
              <a:rPr lang="en-US" dirty="0"/>
              <a:t>An </a:t>
            </a:r>
            <a:r>
              <a:rPr lang="en-US" dirty="0" err="1"/>
              <a:t>ethogram</a:t>
            </a:r>
            <a:r>
              <a:rPr lang="en-US" dirty="0"/>
              <a:t> is a pictorial catalog of behavior patterns of an organism or a species.</a:t>
            </a:r>
            <a:br>
              <a:rPr lang="en-US" dirty="0"/>
            </a:br>
            <a:endParaRPr lang="en-US" dirty="0"/>
          </a:p>
          <a:p>
            <a:r>
              <a:rPr lang="en-US" dirty="0"/>
              <a:t>In ethology, an </a:t>
            </a:r>
            <a:r>
              <a:rPr lang="en-US" dirty="0" err="1"/>
              <a:t>ethogram</a:t>
            </a:r>
            <a:r>
              <a:rPr lang="en-US" dirty="0"/>
              <a:t> is the giving of the meaning of all its behavior. Different theories have been developed for the cause, development and appropriate functions of each behavior.</a:t>
            </a:r>
          </a:p>
        </p:txBody>
      </p:sp>
      <p:sp>
        <p:nvSpPr>
          <p:cNvPr id="1616" name="İçerik Yer Tutucusu 2"/>
          <p:cNvSpPr txBox="1">
            <a:spLocks/>
          </p:cNvSpPr>
          <p:nvPr/>
        </p:nvSpPr>
        <p:spPr>
          <a:xfrm>
            <a:off x="7638862" y="1603125"/>
            <a:ext cx="2874300" cy="610948"/>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186262" indent="0" algn="ctr" defTabSz="1219170">
              <a:buClr>
                <a:srgbClr val="2B2823"/>
              </a:buClr>
            </a:pPr>
            <a:r>
              <a:rPr lang="tr-TR" sz="2133" b="1" kern="0" dirty="0">
                <a:solidFill>
                  <a:srgbClr val="2B2823"/>
                </a:solidFill>
              </a:rPr>
              <a:t>ETHOGRAM</a:t>
            </a:r>
            <a:endParaRPr lang="en-US" sz="2133" b="1" kern="0" dirty="0">
              <a:solidFill>
                <a:srgbClr val="2B2823"/>
              </a:solidFill>
            </a:endParaRPr>
          </a:p>
        </p:txBody>
      </p:sp>
    </p:spTree>
    <p:extLst>
      <p:ext uri="{BB962C8B-B14F-4D97-AF65-F5344CB8AC3E}">
        <p14:creationId xmlns:p14="http://schemas.microsoft.com/office/powerpoint/2010/main" val="32410786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8" name="Content Placeholder 11">
            <a:extLst>
              <a:ext uri="{FF2B5EF4-FFF2-40B4-BE49-F238E27FC236}">
                <a16:creationId xmlns:a16="http://schemas.microsoft.com/office/drawing/2014/main" id="{09BAA39E-1785-4C34-A5FD-4F04290F0F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9376" y="548681"/>
            <a:ext cx="6960096" cy="5426563"/>
          </a:xfrm>
          <a:prstGeom prst="rect">
            <a:avLst/>
          </a:prstGeom>
          <a:noFill/>
          <a:ln>
            <a:noFill/>
          </a:ln>
          <a:effectLst>
            <a:softEdge rad="63500"/>
          </a:effectLst>
        </p:spPr>
      </p:pic>
      <p:pic>
        <p:nvPicPr>
          <p:cNvPr id="9" name="Picture 16">
            <a:extLst>
              <a:ext uri="{FF2B5EF4-FFF2-40B4-BE49-F238E27FC236}">
                <a16:creationId xmlns:a16="http://schemas.microsoft.com/office/drawing/2014/main" id="{8607669D-AFD8-499A-ADD2-9FBB6FA08CE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39473" y="548682"/>
            <a:ext cx="4238641" cy="2816919"/>
          </a:xfrm>
          <a:prstGeom prst="rect">
            <a:avLst/>
          </a:prstGeom>
          <a:effectLst>
            <a:softEdge rad="127000"/>
          </a:effectLst>
        </p:spPr>
      </p:pic>
      <p:pic>
        <p:nvPicPr>
          <p:cNvPr id="10" name="Picture 18">
            <a:extLst>
              <a:ext uri="{FF2B5EF4-FFF2-40B4-BE49-F238E27FC236}">
                <a16:creationId xmlns:a16="http://schemas.microsoft.com/office/drawing/2014/main" id="{644D75FC-74D9-46EE-BEF5-D4EBA02BDF5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39472" y="3365600"/>
            <a:ext cx="4238641" cy="2609645"/>
          </a:xfrm>
          <a:prstGeom prst="rect">
            <a:avLst/>
          </a:prstGeom>
          <a:effectLst>
            <a:softEdge rad="127000"/>
          </a:effectLst>
        </p:spPr>
      </p:pic>
    </p:spTree>
    <p:extLst>
      <p:ext uri="{BB962C8B-B14F-4D97-AF65-F5344CB8AC3E}">
        <p14:creationId xmlns:p14="http://schemas.microsoft.com/office/powerpoint/2010/main" val="207955619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5" name="Picture 7">
            <a:extLst>
              <a:ext uri="{FF2B5EF4-FFF2-40B4-BE49-F238E27FC236}">
                <a16:creationId xmlns:a16="http://schemas.microsoft.com/office/drawing/2014/main" id="{1E11EBCC-7DBA-43EC-938D-BB9E43B2D2A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5360" y="692696"/>
            <a:ext cx="7200800" cy="5472608"/>
          </a:xfrm>
          <a:prstGeom prst="rect">
            <a:avLst/>
          </a:prstGeom>
          <a:effectLst>
            <a:softEdge rad="63500"/>
          </a:effectLst>
        </p:spPr>
      </p:pic>
      <p:pic>
        <p:nvPicPr>
          <p:cNvPr id="6" name="Picture 9">
            <a:extLst>
              <a:ext uri="{FF2B5EF4-FFF2-40B4-BE49-F238E27FC236}">
                <a16:creationId xmlns:a16="http://schemas.microsoft.com/office/drawing/2014/main" id="{F1D57195-B255-4986-BC1C-1A24C203494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35277" y="3061396"/>
            <a:ext cx="3995936" cy="2996952"/>
          </a:xfrm>
          <a:prstGeom prst="rect">
            <a:avLst/>
          </a:prstGeom>
          <a:effectLst>
            <a:softEdge rad="127000"/>
          </a:effectLst>
        </p:spPr>
      </p:pic>
      <p:pic>
        <p:nvPicPr>
          <p:cNvPr id="7" name="Picture 11">
            <a:extLst>
              <a:ext uri="{FF2B5EF4-FFF2-40B4-BE49-F238E27FC236}">
                <a16:creationId xmlns:a16="http://schemas.microsoft.com/office/drawing/2014/main" id="{71BAB219-CEC6-4647-A5FF-76BAAFFEC3D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735277" y="692696"/>
            <a:ext cx="3995936" cy="2584123"/>
          </a:xfrm>
          <a:prstGeom prst="rect">
            <a:avLst/>
          </a:prstGeom>
          <a:effectLst>
            <a:softEdge rad="127000"/>
          </a:effectLst>
        </p:spPr>
      </p:pic>
    </p:spTree>
    <p:extLst>
      <p:ext uri="{BB962C8B-B14F-4D97-AF65-F5344CB8AC3E}">
        <p14:creationId xmlns:p14="http://schemas.microsoft.com/office/powerpoint/2010/main" val="26659999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8" name="Content Placeholder 4">
            <a:extLst>
              <a:ext uri="{FF2B5EF4-FFF2-40B4-BE49-F238E27FC236}">
                <a16:creationId xmlns:a16="http://schemas.microsoft.com/office/drawing/2014/main" id="{2DD21BD5-3571-4079-BAC2-19F3E79C668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3352" y="476672"/>
            <a:ext cx="7632848" cy="5472608"/>
          </a:xfrm>
          <a:prstGeom prst="rect">
            <a:avLst/>
          </a:prstGeom>
          <a:effectLst>
            <a:softEdge rad="63500"/>
          </a:effectLst>
        </p:spPr>
      </p:pic>
      <p:pic>
        <p:nvPicPr>
          <p:cNvPr id="9" name="Picture 5">
            <a:extLst>
              <a:ext uri="{FF2B5EF4-FFF2-40B4-BE49-F238E27FC236}">
                <a16:creationId xmlns:a16="http://schemas.microsoft.com/office/drawing/2014/main" id="{CA3DE1CA-2E30-4445-8BBD-0A67F400C18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325563" y="476672"/>
            <a:ext cx="3603085" cy="2743200"/>
          </a:xfrm>
          <a:prstGeom prst="rect">
            <a:avLst/>
          </a:prstGeom>
          <a:effectLst>
            <a:softEdge rad="127000"/>
          </a:effectLst>
        </p:spPr>
      </p:pic>
      <p:pic>
        <p:nvPicPr>
          <p:cNvPr id="10" name="Picture 7">
            <a:extLst>
              <a:ext uri="{FF2B5EF4-FFF2-40B4-BE49-F238E27FC236}">
                <a16:creationId xmlns:a16="http://schemas.microsoft.com/office/drawing/2014/main" id="{27D193FB-00B5-429D-9594-A8BC4B31894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325563" y="3219873"/>
            <a:ext cx="3598528" cy="2719532"/>
          </a:xfrm>
          <a:prstGeom prst="rect">
            <a:avLst/>
          </a:prstGeom>
          <a:effectLst>
            <a:softEdge rad="127000"/>
          </a:effectLst>
        </p:spPr>
      </p:pic>
    </p:spTree>
    <p:extLst>
      <p:ext uri="{BB962C8B-B14F-4D97-AF65-F5344CB8AC3E}">
        <p14:creationId xmlns:p14="http://schemas.microsoft.com/office/powerpoint/2010/main" val="199530347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2" name="Resim 1"/>
          <p:cNvPicPr>
            <a:picLocks noChangeAspect="1"/>
          </p:cNvPicPr>
          <p:nvPr/>
        </p:nvPicPr>
        <p:blipFill>
          <a:blip r:embed="rId3"/>
          <a:stretch>
            <a:fillRect/>
          </a:stretch>
        </p:blipFill>
        <p:spPr>
          <a:xfrm>
            <a:off x="1435600" y="659670"/>
            <a:ext cx="8608819" cy="5402775"/>
          </a:xfrm>
          <a:prstGeom prst="rect">
            <a:avLst/>
          </a:prstGeom>
          <a:effectLst>
            <a:softEdge rad="127000"/>
          </a:effectLst>
        </p:spPr>
      </p:pic>
    </p:spTree>
    <p:extLst>
      <p:ext uri="{BB962C8B-B14F-4D97-AF65-F5344CB8AC3E}">
        <p14:creationId xmlns:p14="http://schemas.microsoft.com/office/powerpoint/2010/main" val="328934767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121900" tIns="121900" rIns="121900" bIns="121900" anchor="ctr" anchorCtr="0">
            <a:noAutofit/>
          </a:bodyPr>
          <a:lstStyle/>
          <a:p>
            <a:r>
              <a:rPr lang="en"/>
              <a:t>Thank you!</a:t>
            </a:r>
            <a:endParaRPr/>
          </a:p>
        </p:txBody>
      </p:sp>
      <p:sp>
        <p:nvSpPr>
          <p:cNvPr id="45510" name="Google Shape;45510;p69"/>
          <p:cNvSpPr txBox="1">
            <a:spLocks noGrp="1"/>
          </p:cNvSpPr>
          <p:nvPr>
            <p:ph type="subTitle" idx="1"/>
          </p:nvPr>
        </p:nvSpPr>
        <p:spPr>
          <a:prstGeom prst="rect">
            <a:avLst/>
          </a:prstGeom>
        </p:spPr>
        <p:txBody>
          <a:bodyPr spcFirstLastPara="1" wrap="square" lIns="121900" tIns="121900" rIns="121900" bIns="121900" anchor="b" anchorCtr="0">
            <a:noAutofit/>
          </a:bodyPr>
          <a:lstStyle/>
          <a:p>
            <a:pPr marL="0" indent="0"/>
            <a:r>
              <a:rPr lang="tr-TR" dirty="0" err="1"/>
              <a:t>Any</a:t>
            </a:r>
            <a:r>
              <a:rPr lang="tr-TR" dirty="0"/>
              <a:t> </a:t>
            </a:r>
            <a:r>
              <a:rPr lang="tr-TR" dirty="0" err="1"/>
              <a:t>Questions</a:t>
            </a:r>
            <a:r>
              <a:rPr lang="tr-TR" dirty="0"/>
              <a:t> </a:t>
            </a:r>
            <a:r>
              <a:rPr lang="en" dirty="0"/>
              <a:t>?</a:t>
            </a:r>
            <a:endParaRPr dirty="0"/>
          </a:p>
        </p:txBody>
      </p:sp>
      <p:sp>
        <p:nvSpPr>
          <p:cNvPr id="45511" name="Google Shape;45511;p69"/>
          <p:cNvSpPr txBox="1">
            <a:spLocks noGrp="1"/>
          </p:cNvSpPr>
          <p:nvPr>
            <p:ph type="subTitle" idx="2"/>
          </p:nvPr>
        </p:nvSpPr>
        <p:spPr>
          <a:xfrm>
            <a:off x="7375799" y="2340135"/>
            <a:ext cx="3863700" cy="1581364"/>
          </a:xfrm>
          <a:prstGeom prst="rect">
            <a:avLst/>
          </a:prstGeom>
        </p:spPr>
        <p:txBody>
          <a:bodyPr spcFirstLastPara="1" wrap="square" lIns="121900" tIns="121900" rIns="121900" bIns="121900" anchor="t" anchorCtr="0">
            <a:noAutofit/>
          </a:bodyPr>
          <a:lstStyle/>
          <a:p>
            <a:pPr marL="0" indent="0"/>
            <a:r>
              <a:rPr lang="tr-TR" dirty="0"/>
              <a:t>Dr. Etkin ŞAFAK</a:t>
            </a:r>
          </a:p>
          <a:p>
            <a:pPr marL="0" indent="0"/>
            <a:r>
              <a:rPr lang="tr-TR" dirty="0" err="1"/>
              <a:t>esafak</a:t>
            </a:r>
            <a:r>
              <a:rPr lang="en" dirty="0"/>
              <a:t>@</a:t>
            </a:r>
            <a:r>
              <a:rPr lang="tr-TR" dirty="0"/>
              <a:t>ankara.edu.tr</a:t>
            </a:r>
            <a:r>
              <a:rPr lang="en" dirty="0"/>
              <a:t> </a:t>
            </a:r>
            <a:endParaRPr dirty="0"/>
          </a:p>
          <a:p>
            <a:pPr marL="0" indent="0"/>
            <a:r>
              <a:rPr lang="tr-TR" dirty="0"/>
              <a:t>Ankara </a:t>
            </a:r>
            <a:r>
              <a:rPr lang="tr-TR" dirty="0" err="1"/>
              <a:t>University</a:t>
            </a:r>
            <a:r>
              <a:rPr lang="tr-TR" dirty="0"/>
              <a:t> </a:t>
            </a:r>
          </a:p>
          <a:p>
            <a:pPr marL="0" indent="0"/>
            <a:r>
              <a:rPr lang="tr-TR" dirty="0" err="1"/>
              <a:t>Faculty</a:t>
            </a:r>
            <a:r>
              <a:rPr lang="tr-TR" dirty="0"/>
              <a:t> of </a:t>
            </a:r>
            <a:r>
              <a:rPr lang="tr-TR" dirty="0" err="1"/>
              <a:t>Veterinary</a:t>
            </a:r>
            <a:r>
              <a:rPr lang="tr-TR" dirty="0"/>
              <a:t> </a:t>
            </a:r>
            <a:r>
              <a:rPr lang="tr-TR" dirty="0" err="1"/>
              <a:t>Medicine</a:t>
            </a:r>
            <a:r>
              <a:rPr lang="tr-TR" dirty="0"/>
              <a:t> </a:t>
            </a:r>
          </a:p>
          <a:p>
            <a:pPr marL="0" indent="0"/>
            <a:r>
              <a:rPr lang="tr-TR" dirty="0" err="1"/>
              <a:t>Department</a:t>
            </a:r>
            <a:r>
              <a:rPr lang="tr-TR" dirty="0"/>
              <a:t> of </a:t>
            </a:r>
            <a:r>
              <a:rPr lang="tr-TR"/>
              <a:t>Physiology</a:t>
            </a:r>
            <a:endParaRPr dirty="0"/>
          </a:p>
        </p:txBody>
      </p:sp>
      <p:sp>
        <p:nvSpPr>
          <p:cNvPr id="45512" name="Google Shape;45512;p69"/>
          <p:cNvSpPr/>
          <p:nvPr/>
        </p:nvSpPr>
        <p:spPr>
          <a:xfrm flipH="1">
            <a:off x="4948878" y="1015751"/>
            <a:ext cx="1610500" cy="1597704"/>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3" name="Google Shape;45513;p69"/>
          <p:cNvSpPr/>
          <p:nvPr/>
        </p:nvSpPr>
        <p:spPr>
          <a:xfrm>
            <a:off x="1236017" y="3957006"/>
            <a:ext cx="2857580" cy="1815772"/>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514" name="Google Shape;45514;p69"/>
          <p:cNvGrpSpPr/>
          <p:nvPr/>
        </p:nvGrpSpPr>
        <p:grpSpPr>
          <a:xfrm rot="481225">
            <a:off x="5005295" y="4009069"/>
            <a:ext cx="1789139" cy="1803411"/>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679" name="Google Shape;45679;p69"/>
          <p:cNvGrpSpPr/>
          <p:nvPr/>
        </p:nvGrpSpPr>
        <p:grpSpPr>
          <a:xfrm rot="-4940713" flipH="1">
            <a:off x="1434440" y="1142623"/>
            <a:ext cx="2214104" cy="2664191"/>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161" name="Google Shape;46161;p69"/>
          <p:cNvGrpSpPr/>
          <p:nvPr/>
        </p:nvGrpSpPr>
        <p:grpSpPr>
          <a:xfrm rot="-2376691" flipH="1">
            <a:off x="2860492" y="34939"/>
            <a:ext cx="1583659" cy="3939732"/>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06" name="Google Shape;46306;p69"/>
          <p:cNvGrpSpPr/>
          <p:nvPr/>
        </p:nvGrpSpPr>
        <p:grpSpPr>
          <a:xfrm>
            <a:off x="1676129" y="2173581"/>
            <a:ext cx="4851840" cy="2543024"/>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46336" name="Google Shape;46336;p69"/>
          <p:cNvGrpSpPr/>
          <p:nvPr/>
        </p:nvGrpSpPr>
        <p:grpSpPr>
          <a:xfrm>
            <a:off x="897644" y="4089431"/>
            <a:ext cx="3287707" cy="1608503"/>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591" name="Google Shape;46591;p69"/>
          <p:cNvGrpSpPr/>
          <p:nvPr/>
        </p:nvGrpSpPr>
        <p:grpSpPr>
          <a:xfrm flipH="1">
            <a:off x="5158608" y="785856"/>
            <a:ext cx="1252809" cy="1894689"/>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 name="Metin kutusu 1"/>
          <p:cNvSpPr txBox="1"/>
          <p:nvPr/>
        </p:nvSpPr>
        <p:spPr>
          <a:xfrm>
            <a:off x="2483141" y="3130818"/>
            <a:ext cx="3545747" cy="379656"/>
          </a:xfrm>
          <a:prstGeom prst="rect">
            <a:avLst/>
          </a:prstGeom>
          <a:noFill/>
        </p:spPr>
        <p:txBody>
          <a:bodyPr wrap="square" rtlCol="0">
            <a:spAutoFit/>
          </a:bodyPr>
          <a:lstStyle/>
          <a:p>
            <a:pPr defTabSz="1219170">
              <a:buClr>
                <a:srgbClr val="000000"/>
              </a:buClr>
            </a:pPr>
            <a:r>
              <a:rPr lang="tr-TR" sz="1867" kern="0" dirty="0" err="1">
                <a:solidFill>
                  <a:srgbClr val="000000"/>
                </a:solidFill>
                <a:latin typeface="Arial"/>
                <a:cs typeface="Arial"/>
                <a:sym typeface="Arial"/>
              </a:rPr>
              <a:t>Thank</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You</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For</a:t>
            </a:r>
            <a:r>
              <a:rPr lang="tr-TR" sz="1867" kern="0" dirty="0">
                <a:solidFill>
                  <a:srgbClr val="000000"/>
                </a:solidFill>
                <a:latin typeface="Arial"/>
                <a:cs typeface="Arial"/>
                <a:sym typeface="Arial"/>
              </a:rPr>
              <a:t> </a:t>
            </a:r>
            <a:r>
              <a:rPr lang="tr-TR" sz="1867" kern="0" dirty="0" err="1">
                <a:solidFill>
                  <a:srgbClr val="000000"/>
                </a:solidFill>
                <a:latin typeface="Arial"/>
                <a:cs typeface="Arial"/>
                <a:sym typeface="Arial"/>
              </a:rPr>
              <a:t>Listening</a:t>
            </a:r>
            <a:endParaRPr lang="tr-TR" sz="1867" kern="0" dirty="0">
              <a:solidFill>
                <a:srgbClr val="000000"/>
              </a:solidFill>
              <a:latin typeface="Arial"/>
              <a:cs typeface="Arial"/>
              <a:sym typeface="Arial"/>
            </a:endParaRPr>
          </a:p>
        </p:txBody>
      </p:sp>
    </p:spTree>
    <p:extLst>
      <p:ext uri="{BB962C8B-B14F-4D97-AF65-F5344CB8AC3E}">
        <p14:creationId xmlns:p14="http://schemas.microsoft.com/office/powerpoint/2010/main" val="37241084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grpSp>
      <p:sp>
        <p:nvSpPr>
          <p:cNvPr id="36166" name="Google Shape;36166;p57"/>
          <p:cNvSpPr/>
          <p:nvPr/>
        </p:nvSpPr>
        <p:spPr>
          <a:xfrm>
            <a:off x="951484" y="724000"/>
            <a:ext cx="5309617" cy="5270400"/>
          </a:xfrm>
          <a:prstGeom prst="rect">
            <a:avLst/>
          </a:prstGeom>
          <a:solidFill>
            <a:schemeClr val="lt1"/>
          </a:solidFill>
          <a:ln>
            <a:noFill/>
          </a:ln>
        </p:spPr>
        <p:txBody>
          <a:bodyPr spcFirstLastPara="1" wrap="square" lIns="121900" tIns="121900" rIns="121900" bIns="121900" anchor="ctr" anchorCtr="0">
            <a:noAutofit/>
          </a:bodyPr>
          <a:lstStyle/>
          <a:p>
            <a:pPr algn="ctr" defTabSz="609585"/>
            <a:endParaRPr lang="tr-TR" sz="2133" b="1" dirty="0">
              <a:solidFill>
                <a:prstClr val="black"/>
              </a:solidFill>
              <a:latin typeface="Rockwell" panose="02060603020205020403"/>
              <a:cs typeface="Arial"/>
              <a:sym typeface="Arial"/>
            </a:endParaRPr>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grpSp>
      <p:grpSp>
        <p:nvGrpSpPr>
          <p:cNvPr id="36332" name="Google Shape;36332;p57"/>
          <p:cNvGrpSpPr/>
          <p:nvPr/>
        </p:nvGrpSpPr>
        <p:grpSpPr>
          <a:xfrm rot="2799819">
            <a:off x="1828716" y="4970539"/>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333" kern="0">
                <a:solidFill>
                  <a:srgbClr val="000000"/>
                </a:solidFill>
                <a:latin typeface="Arial"/>
                <a:cs typeface="Arial"/>
                <a:sym typeface="Arial"/>
              </a:endParaRPr>
            </a:p>
          </p:txBody>
        </p:sp>
      </p:grpSp>
      <p:sp>
        <p:nvSpPr>
          <p:cNvPr id="1640" name="Slayt Numarası Yer Tutucusu 1"/>
          <p:cNvSpPr txBox="1">
            <a:spLocks/>
          </p:cNvSpPr>
          <p:nvPr/>
        </p:nvSpPr>
        <p:spPr>
          <a:xfrm>
            <a:off x="17205519" y="9449035"/>
            <a:ext cx="853440" cy="486833"/>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fld id="{ED4059EE-0B6B-4602-9620-6393766754C3}" type="slidenum">
              <a:rPr lang="tr-TR" sz="1333" kern="0"/>
              <a:pPr defTabSz="1219170"/>
              <a:t>2</a:t>
            </a:fld>
            <a:endParaRPr lang="tr-TR" sz="1333" kern="0" dirty="0"/>
          </a:p>
        </p:txBody>
      </p:sp>
      <p:sp>
        <p:nvSpPr>
          <p:cNvPr id="1624" name="Slayt Numarası Yer Tutucusu 1"/>
          <p:cNvSpPr txBox="1">
            <a:spLocks/>
          </p:cNvSpPr>
          <p:nvPr/>
        </p:nvSpPr>
        <p:spPr>
          <a:xfrm>
            <a:off x="15081504" y="8363712"/>
            <a:ext cx="853440" cy="486833"/>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defTabSz="1219170"/>
            <a:fld id="{ED4059EE-0B6B-4602-9620-6393766754C3}" type="slidenum">
              <a:rPr lang="tr-TR" sz="1867" kern="0"/>
              <a:pPr defTabSz="1219170"/>
              <a:t>2</a:t>
            </a:fld>
            <a:endParaRPr lang="tr-TR" sz="1867" kern="0" dirty="0"/>
          </a:p>
        </p:txBody>
      </p:sp>
      <p:sp>
        <p:nvSpPr>
          <p:cNvPr id="1615" name="Başlık 1"/>
          <p:cNvSpPr txBox="1">
            <a:spLocks/>
          </p:cNvSpPr>
          <p:nvPr/>
        </p:nvSpPr>
        <p:spPr>
          <a:xfrm>
            <a:off x="1315124" y="291745"/>
            <a:ext cx="5479376" cy="6134911"/>
          </a:xfrm>
          <a:prstGeom prst="rect">
            <a:avLst/>
          </a:prstGeom>
        </p:spPr>
        <p:txBody>
          <a:bodyPr vert="horz" lIns="121920" tIns="60960" rIns="121920" bIns="60960" rtlCol="0" anchor="ctr">
            <a:normAutofit/>
          </a:bodyPr>
          <a:lstStyle>
            <a:lvl1pPr algn="l" defTabSz="914400" rtl="0" eaLnBrk="1" latinLnBrk="0" hangingPunct="1">
              <a:lnSpc>
                <a:spcPct val="90000"/>
              </a:lnSpc>
              <a:spcBef>
                <a:spcPct val="0"/>
              </a:spcBef>
              <a:buNone/>
              <a:defRPr sz="5400" kern="1200" cap="all" baseline="0">
                <a:blipFill>
                  <a:blip r:embed="rId3">
                    <a:extLst>
                      <a:ext uri="{28A0092B-C50C-407E-A947-70E740481C1C}">
                        <a14:useLocalDpi xmlns:a14="http://schemas.microsoft.com/office/drawing/2010/main" val="0"/>
                      </a:ext>
                    </a:extLst>
                  </a:blip>
                  <a:tile tx="6350" ty="-127000" sx="65000" sy="64000" flip="none" algn="tl"/>
                </a:blipFill>
                <a:latin typeface="+mj-lt"/>
                <a:ea typeface="+mj-ea"/>
                <a:cs typeface="+mj-cs"/>
              </a:defRPr>
            </a:lvl1pPr>
          </a:lstStyle>
          <a:p>
            <a:pPr defTabSz="1219170">
              <a:buClr>
                <a:srgbClr val="000000"/>
              </a:buClr>
            </a:pPr>
            <a:r>
              <a:rPr lang="tr-TR" sz="5333" b="1" dirty="0">
                <a:latin typeface="Arial"/>
                <a:sym typeface="Arial"/>
              </a:rPr>
              <a:t>PsychIatry</a:t>
            </a:r>
          </a:p>
        </p:txBody>
      </p:sp>
      <p:sp>
        <p:nvSpPr>
          <p:cNvPr id="1616" name="İçerik Yer Tutucusu 2"/>
          <p:cNvSpPr txBox="1">
            <a:spLocks/>
          </p:cNvSpPr>
          <p:nvPr/>
        </p:nvSpPr>
        <p:spPr>
          <a:xfrm>
            <a:off x="6449481" y="1631719"/>
            <a:ext cx="5486400" cy="6470848"/>
          </a:xfrm>
          <a:prstGeom prst="rect">
            <a:avLst/>
          </a:prstGeom>
        </p:spPr>
        <p:txBody>
          <a:bodyPr vert="horz" lIns="121920" tIns="60960" rIns="121920" bIns="60960" rtlCol="0">
            <a:normAutofit/>
          </a:bodyPr>
          <a:lstStyle>
            <a:lvl1pPr marL="182880" indent="-182880" algn="l" defTabSz="914400" rtl="0" eaLnBrk="1" latinLnBrk="0" hangingPunct="1">
              <a:lnSpc>
                <a:spcPct val="90000"/>
              </a:lnSpc>
              <a:spcBef>
                <a:spcPts val="1200"/>
              </a:spcBef>
              <a:buClr>
                <a:schemeClr val="accent1">
                  <a:lumMod val="75000"/>
                </a:schemeClr>
              </a:buClr>
              <a:buSzPct val="85000"/>
              <a:buFont typeface="Wingdings" pitchFamily="2" charset="2"/>
              <a:buChar char="§"/>
              <a:defRPr sz="2000" kern="1200">
                <a:solidFill>
                  <a:schemeClr val="tx1"/>
                </a:solidFill>
                <a:latin typeface="+mn-lt"/>
                <a:ea typeface="+mn-ea"/>
                <a:cs typeface="+mn-cs"/>
              </a:defRPr>
            </a:lvl1pPr>
            <a:lvl2pPr marL="45720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800" kern="1200">
                <a:solidFill>
                  <a:schemeClr val="tx1"/>
                </a:solidFill>
                <a:latin typeface="+mn-lt"/>
                <a:ea typeface="+mn-ea"/>
                <a:cs typeface="+mn-cs"/>
              </a:defRPr>
            </a:lvl2pPr>
            <a:lvl3pPr marL="73152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3pPr>
            <a:lvl4pPr marL="100584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4pPr>
            <a:lvl5pPr marL="1280160" indent="-18288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5pPr>
            <a:lvl6pPr marL="16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6pPr>
            <a:lvl7pPr marL="19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7pPr>
            <a:lvl8pPr marL="22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8pPr>
            <a:lvl9pPr marL="2500000" indent="-228600" algn="l" defTabSz="914400" rtl="0" eaLnBrk="1" latinLnBrk="0" hangingPunct="1">
              <a:lnSpc>
                <a:spcPct val="90000"/>
              </a:lnSpc>
              <a:spcBef>
                <a:spcPts val="400"/>
              </a:spcBef>
              <a:spcAft>
                <a:spcPts val="200"/>
              </a:spcAft>
              <a:buClr>
                <a:schemeClr val="accent1">
                  <a:lumMod val="75000"/>
                </a:schemeClr>
              </a:buClr>
              <a:buSzPct val="85000"/>
              <a:buFont typeface="Wingdings" pitchFamily="2" charset="2"/>
              <a:buChar char="§"/>
              <a:defRPr sz="1600" kern="1200">
                <a:solidFill>
                  <a:schemeClr val="tx1"/>
                </a:solidFill>
                <a:latin typeface="+mn-lt"/>
                <a:ea typeface="+mn-ea"/>
                <a:cs typeface="+mn-cs"/>
              </a:defRPr>
            </a:lvl9pPr>
          </a:lstStyle>
          <a:p>
            <a:pPr marL="243834" indent="-243834" defTabSz="1219170">
              <a:spcBef>
                <a:spcPts val="1600"/>
              </a:spcBef>
              <a:buClr>
                <a:srgbClr val="2B2823">
                  <a:lumMod val="75000"/>
                </a:srgbClr>
              </a:buClr>
            </a:pPr>
            <a:r>
              <a:rPr lang="en-US" sz="2667" dirty="0">
                <a:solidFill>
                  <a:srgbClr val="2B2823"/>
                </a:solidFill>
                <a:latin typeface="Arial"/>
                <a:sym typeface="Arial"/>
              </a:rPr>
              <a:t>Depression and anxiety models created in lab animals</a:t>
            </a:r>
            <a:endParaRPr lang="tr-TR" sz="2667" dirty="0">
              <a:solidFill>
                <a:srgbClr val="2B2823"/>
              </a:solidFill>
              <a:latin typeface="Arial"/>
              <a:sym typeface="Arial"/>
            </a:endParaRPr>
          </a:p>
          <a:p>
            <a:pPr marL="243834" indent="-243834" defTabSz="1219170">
              <a:spcBef>
                <a:spcPts val="1600"/>
              </a:spcBef>
              <a:buClr>
                <a:srgbClr val="2B2823">
                  <a:lumMod val="75000"/>
                </a:srgbClr>
              </a:buClr>
            </a:pPr>
            <a:endParaRPr lang="tr-TR" sz="2667" dirty="0">
              <a:solidFill>
                <a:srgbClr val="2B2823"/>
              </a:solidFill>
              <a:latin typeface="Arial"/>
              <a:sym typeface="Arial"/>
            </a:endParaRPr>
          </a:p>
          <a:p>
            <a:pPr marL="243834" indent="-243834" defTabSz="1219170">
              <a:spcBef>
                <a:spcPts val="1600"/>
              </a:spcBef>
              <a:buClr>
                <a:srgbClr val="2B2823">
                  <a:lumMod val="75000"/>
                </a:srgbClr>
              </a:buClr>
            </a:pPr>
            <a:r>
              <a:rPr lang="en-US" sz="2667" dirty="0">
                <a:solidFill>
                  <a:srgbClr val="2B2823"/>
                </a:solidFill>
                <a:latin typeface="Arial"/>
                <a:sym typeface="Arial"/>
              </a:rPr>
              <a:t>Pets are treated with the same antidepressants as humans.</a:t>
            </a:r>
            <a:endParaRPr lang="tr-TR" sz="2667" dirty="0">
              <a:solidFill>
                <a:srgbClr val="2B2823"/>
              </a:solidFill>
              <a:latin typeface="Arial"/>
              <a:sym typeface="Arial"/>
            </a:endParaRPr>
          </a:p>
        </p:txBody>
      </p:sp>
      <p:pic>
        <p:nvPicPr>
          <p:cNvPr id="3" name="Resim 2"/>
          <p:cNvPicPr>
            <a:picLocks noChangeAspect="1"/>
          </p:cNvPicPr>
          <p:nvPr/>
        </p:nvPicPr>
        <p:blipFill>
          <a:blip r:embed="rId4"/>
          <a:stretch>
            <a:fillRect/>
          </a:stretch>
        </p:blipFill>
        <p:spPr>
          <a:xfrm>
            <a:off x="6459502" y="4015493"/>
            <a:ext cx="2556985" cy="1703295"/>
          </a:xfrm>
          <a:prstGeom prst="rect">
            <a:avLst/>
          </a:prstGeom>
          <a:effectLst>
            <a:softEdge rad="127000"/>
          </a:effectLst>
        </p:spPr>
      </p:pic>
      <p:pic>
        <p:nvPicPr>
          <p:cNvPr id="4" name="Resim 3"/>
          <p:cNvPicPr>
            <a:picLocks noChangeAspect="1"/>
          </p:cNvPicPr>
          <p:nvPr/>
        </p:nvPicPr>
        <p:blipFill>
          <a:blip r:embed="rId5"/>
          <a:stretch>
            <a:fillRect/>
          </a:stretch>
        </p:blipFill>
        <p:spPr>
          <a:xfrm>
            <a:off x="9023511" y="4015494"/>
            <a:ext cx="2905347" cy="1703295"/>
          </a:xfrm>
          <a:prstGeom prst="rect">
            <a:avLst/>
          </a:prstGeom>
          <a:effectLst>
            <a:softEdge rad="127000"/>
          </a:effectLst>
        </p:spPr>
      </p:pic>
    </p:spTree>
    <p:extLst>
      <p:ext uri="{BB962C8B-B14F-4D97-AF65-F5344CB8AC3E}">
        <p14:creationId xmlns:p14="http://schemas.microsoft.com/office/powerpoint/2010/main" val="230588203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7" name="Başlık 1"/>
          <p:cNvSpPr>
            <a:spLocks noGrp="1"/>
          </p:cNvSpPr>
          <p:nvPr>
            <p:ph type="body" idx="1"/>
          </p:nvPr>
        </p:nvSpPr>
        <p:spPr>
          <a:xfrm>
            <a:off x="671445" y="1"/>
            <a:ext cx="10511367" cy="6369049"/>
          </a:xfrm>
        </p:spPr>
        <p:txBody>
          <a:bodyPr/>
          <a:lstStyle/>
          <a:p>
            <a:pPr marL="203195" indent="0" algn="ctr">
              <a:buNone/>
            </a:pPr>
            <a:r>
              <a:rPr lang="tr-TR" sz="4267" b="1" dirty="0">
                <a:latin typeface="Calibri Light" pitchFamily="34" charset="0"/>
              </a:rPr>
              <a:t>ORIGIN OF ETOLOGY</a:t>
            </a:r>
            <a:endParaRPr lang="tr-TR" dirty="0">
              <a:latin typeface="Calibri Light" pitchFamily="34" charset="0"/>
            </a:endParaRPr>
          </a:p>
          <a:p>
            <a:endParaRPr lang="tr-TR" dirty="0">
              <a:latin typeface="Calibri Light" pitchFamily="34" charset="0"/>
            </a:endParaRPr>
          </a:p>
          <a:p>
            <a:pPr algn="just"/>
            <a:r>
              <a:rPr lang="en-US" dirty="0"/>
              <a:t>Ethology is the study of animal behavior in a natural environment. It speaks of natural behavior rather than primarily learned behavior.</a:t>
            </a:r>
            <a:endParaRPr lang="tr-TR" dirty="0"/>
          </a:p>
          <a:p>
            <a:pPr algn="just"/>
            <a:r>
              <a:rPr lang="en-US" dirty="0"/>
              <a:t>Ethology was developed entirely from the work of Konrad Lorenz and Nikolas Tinbergen in the 1930s. For their work in naming animal behavior models, Lorenz, Tinbergen, and Karl von </a:t>
            </a:r>
            <a:r>
              <a:rPr lang="en-US" dirty="0" err="1"/>
              <a:t>Frish</a:t>
            </a:r>
            <a:r>
              <a:rPr lang="en-US" dirty="0"/>
              <a:t> received the Nobel Prize in medicine in physiology or medicine in 1973.</a:t>
            </a:r>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marL="203195" indent="0" algn="just">
              <a:buNone/>
            </a:pPr>
            <a:endParaRPr lang="tr-TR" dirty="0">
              <a:latin typeface="Calibri Light" pitchFamily="34" charset="0"/>
            </a:endParaRPr>
          </a:p>
          <a:p>
            <a:pPr algn="just"/>
            <a:endParaRPr lang="en-US" dirty="0">
              <a:cs typeface="Calibri Light" panose="020F0302020204030204" pitchFamily="34" charset="0"/>
            </a:endParaRPr>
          </a:p>
          <a:p>
            <a:pPr algn="just"/>
            <a:r>
              <a:rPr lang="en-US" dirty="0">
                <a:cs typeface="Calibri Light" panose="020F0302020204030204" pitchFamily="34" charset="0"/>
              </a:rPr>
              <a:t>Ethology is a young science, but it is also a science with a long history. Before the late nineteenth century, naturalists had accumulated a wealth of information about the behavior of animals.</a:t>
            </a:r>
          </a:p>
          <a:p>
            <a:pPr algn="just"/>
            <a:r>
              <a:rPr lang="en-US" dirty="0">
                <a:cs typeface="Calibri Light" panose="020F0302020204030204" pitchFamily="34" charset="0"/>
              </a:rPr>
              <a:t>Interestingly, although this information was available, this information lacked a theoretical framework.</a:t>
            </a:r>
            <a:endParaRPr lang="en-US" dirty="0">
              <a:latin typeface="Calibri Light" pitchFamily="34" charset="0"/>
            </a:endParaRPr>
          </a:p>
        </p:txBody>
      </p:sp>
      <p:pic>
        <p:nvPicPr>
          <p:cNvPr id="5" name="Resim 4"/>
          <p:cNvPicPr>
            <a:picLocks noChangeAspect="1"/>
          </p:cNvPicPr>
          <p:nvPr/>
        </p:nvPicPr>
        <p:blipFill>
          <a:blip r:embed="rId3"/>
          <a:stretch>
            <a:fillRect/>
          </a:stretch>
        </p:blipFill>
        <p:spPr>
          <a:xfrm>
            <a:off x="1859721" y="2159908"/>
            <a:ext cx="8134811" cy="2979629"/>
          </a:xfrm>
          <a:prstGeom prst="rect">
            <a:avLst/>
          </a:prstGeom>
          <a:effectLst>
            <a:softEdge rad="127000"/>
          </a:effectLst>
        </p:spPr>
      </p:pic>
    </p:spTree>
    <p:extLst>
      <p:ext uri="{BB962C8B-B14F-4D97-AF65-F5344CB8AC3E}">
        <p14:creationId xmlns:p14="http://schemas.microsoft.com/office/powerpoint/2010/main" val="329568979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9" name="Google Shape;36169;p57"/>
          <p:cNvSpPr txBox="1">
            <a:spLocks noGrp="1"/>
          </p:cNvSpPr>
          <p:nvPr>
            <p:ph type="subTitle" idx="1"/>
          </p:nvPr>
        </p:nvSpPr>
        <p:spPr>
          <a:xfrm>
            <a:off x="6008181" y="1572591"/>
            <a:ext cx="5747591" cy="4512708"/>
          </a:xfrm>
          <a:prstGeom prst="rect">
            <a:avLst/>
          </a:prstGeom>
        </p:spPr>
        <p:txBody>
          <a:bodyPr spcFirstLastPara="1" wrap="square" lIns="121900" tIns="121900" rIns="121900" bIns="121900" anchor="t" anchorCtr="0">
            <a:noAutofit/>
          </a:bodyPr>
          <a:lstStyle/>
          <a:p>
            <a:pPr>
              <a:buFont typeface="Arial" panose="020B0604020202020204" pitchFamily="34" charset="0"/>
              <a:buChar char="•"/>
            </a:pPr>
            <a:endParaRPr lang="en-US" sz="2400" dirty="0"/>
          </a:p>
          <a:p>
            <a:pPr>
              <a:buFont typeface="Arial" panose="020B0604020202020204" pitchFamily="34" charset="0"/>
              <a:buChar char="•"/>
            </a:pPr>
            <a:r>
              <a:rPr lang="en-US" sz="2400" dirty="0"/>
              <a:t>Aristotle BC. He wrote about his observations of animal behavior around 350 years ago.</a:t>
            </a:r>
            <a:endParaRPr lang="tr-TR" sz="2400" dirty="0"/>
          </a:p>
          <a:p>
            <a:endParaRPr lang="en-US" sz="2400" dirty="0"/>
          </a:p>
          <a:p>
            <a:pPr>
              <a:buFont typeface="Arial" panose="020B0604020202020204" pitchFamily="34" charset="0"/>
              <a:buChar char="•"/>
            </a:pPr>
            <a:r>
              <a:rPr lang="en-US" sz="2400" dirty="0"/>
              <a:t>Humans previously applied this knowledge to capturing, trapping, herding, raising, feeding, and housing animals.</a:t>
            </a:r>
            <a:endParaRPr lang="en-US" sz="1600" dirty="0"/>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396879" y="1089571"/>
            <a:ext cx="4469419" cy="4564691"/>
          </a:xfrm>
          <a:prstGeom prst="rect">
            <a:avLst/>
          </a:prstGeom>
          <a:effectLst>
            <a:softEdge rad="127000"/>
          </a:effectLst>
        </p:spPr>
      </p:pic>
    </p:spTree>
    <p:extLst>
      <p:ext uri="{BB962C8B-B14F-4D97-AF65-F5344CB8AC3E}">
        <p14:creationId xmlns:p14="http://schemas.microsoft.com/office/powerpoint/2010/main" val="29878095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a:extLst>
              <a:ext uri="{FF2B5EF4-FFF2-40B4-BE49-F238E27FC236}">
                <a16:creationId xmlns:a16="http://schemas.microsoft.com/office/drawing/2014/main" id="{466758E9-07AE-4046-B226-91F9DE1EC673}"/>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1" y="0"/>
            <a:ext cx="6042991" cy="6858000"/>
          </a:xfrm>
          <a:effectLst>
            <a:softEdge rad="127000"/>
          </a:effectLst>
        </p:spPr>
      </p:pic>
      <p:pic>
        <p:nvPicPr>
          <p:cNvPr id="8" name="Content Placeholder 7">
            <a:extLst>
              <a:ext uri="{FF2B5EF4-FFF2-40B4-BE49-F238E27FC236}">
                <a16:creationId xmlns:a16="http://schemas.microsoft.com/office/drawing/2014/main" id="{3BDEBB6F-8A1C-4F25-B534-D6416803355C}"/>
              </a:ext>
            </a:extLst>
          </p:cNvPr>
          <p:cNvPicPr>
            <a:picLocks noGrp="1" noChangeAspect="1"/>
          </p:cNvPicPr>
          <p:nvPr>
            <p:ph sz="half" idx="2"/>
          </p:nvPr>
        </p:nvPicPr>
        <p:blipFill>
          <a:blip r:embed="rId3">
            <a:extLst>
              <a:ext uri="{28A0092B-C50C-407E-A947-70E740481C1C}">
                <a14:useLocalDpi xmlns:a14="http://schemas.microsoft.com/office/drawing/2010/main" val="0"/>
              </a:ext>
            </a:extLst>
          </a:blip>
          <a:stretch>
            <a:fillRect/>
          </a:stretch>
        </p:blipFill>
        <p:spPr>
          <a:xfrm>
            <a:off x="6042992" y="0"/>
            <a:ext cx="6149009" cy="6858000"/>
          </a:xfrm>
          <a:effectLst>
            <a:softEdge rad="127000"/>
          </a:effectLst>
        </p:spPr>
      </p:pic>
    </p:spTree>
    <p:extLst>
      <p:ext uri="{BB962C8B-B14F-4D97-AF65-F5344CB8AC3E}">
        <p14:creationId xmlns:p14="http://schemas.microsoft.com/office/powerpoint/2010/main" val="427243964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7" name="Başlık 1"/>
          <p:cNvSpPr>
            <a:spLocks noGrp="1"/>
          </p:cNvSpPr>
          <p:nvPr>
            <p:ph type="body" idx="1"/>
          </p:nvPr>
        </p:nvSpPr>
        <p:spPr>
          <a:xfrm>
            <a:off x="671445" y="1"/>
            <a:ext cx="8764104" cy="6369049"/>
          </a:xfrm>
        </p:spPr>
        <p:txBody>
          <a:bodyPr/>
          <a:lstStyle/>
          <a:p>
            <a:pPr algn="just"/>
            <a:r>
              <a:rPr lang="en-US" sz="2400" dirty="0">
                <a:cs typeface="Calibri Light" panose="020F0302020204030204" pitchFamily="34" charset="0"/>
              </a:rPr>
              <a:t>The basis for the scientific study of animal behavior was laid out by Charles Darwin in two books. "The origin of species by natural selection" in 1859 and "Selection concerning the human lineage and sex" in 1871.</a:t>
            </a:r>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marL="203195" indent="0" algn="just">
              <a:buNone/>
            </a:pPr>
            <a:endParaRPr lang="tr-TR" dirty="0">
              <a:latin typeface="Calibri Light" pitchFamily="34" charset="0"/>
            </a:endParaRPr>
          </a:p>
          <a:p>
            <a:pPr algn="just"/>
            <a:endParaRPr lang="en-US" dirty="0">
              <a:cs typeface="Calibri Light" panose="020F0302020204030204" pitchFamily="34" charset="0"/>
            </a:endParaRPr>
          </a:p>
          <a:p>
            <a:pPr algn="just"/>
            <a:r>
              <a:rPr lang="en-US" sz="2400" dirty="0"/>
              <a:t>Darwin's theory of natural selection is fundamental to learned evolution as portrayed by modern biology.</a:t>
            </a:r>
            <a:endParaRPr lang="en-US" dirty="0">
              <a:latin typeface="Calibri Light" pitchFamily="34" charset="0"/>
            </a:endParaRPr>
          </a:p>
        </p:txBody>
      </p:sp>
      <p:pic>
        <p:nvPicPr>
          <p:cNvPr id="2" name="Resim 1"/>
          <p:cNvPicPr>
            <a:picLocks noChangeAspect="1"/>
          </p:cNvPicPr>
          <p:nvPr/>
        </p:nvPicPr>
        <p:blipFill>
          <a:blip r:embed="rId3"/>
          <a:stretch>
            <a:fillRect/>
          </a:stretch>
        </p:blipFill>
        <p:spPr>
          <a:xfrm>
            <a:off x="1342890" y="1738745"/>
            <a:ext cx="8092660" cy="3827167"/>
          </a:xfrm>
          <a:prstGeom prst="rect">
            <a:avLst/>
          </a:prstGeom>
          <a:effectLst>
            <a:softEdge rad="127000"/>
          </a:effectLst>
        </p:spPr>
      </p:pic>
    </p:spTree>
    <p:extLst>
      <p:ext uri="{BB962C8B-B14F-4D97-AF65-F5344CB8AC3E}">
        <p14:creationId xmlns:p14="http://schemas.microsoft.com/office/powerpoint/2010/main" val="203571914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9" name="Google Shape;36169;p57"/>
          <p:cNvSpPr txBox="1">
            <a:spLocks noGrp="1"/>
          </p:cNvSpPr>
          <p:nvPr>
            <p:ph type="subTitle" idx="1"/>
          </p:nvPr>
        </p:nvSpPr>
        <p:spPr>
          <a:xfrm>
            <a:off x="6008181" y="1572591"/>
            <a:ext cx="5747591" cy="4512708"/>
          </a:xfrm>
          <a:prstGeom prst="rect">
            <a:avLst/>
          </a:prstGeom>
        </p:spPr>
        <p:txBody>
          <a:bodyPr spcFirstLastPara="1" wrap="square" lIns="121900" tIns="121900" rIns="121900" bIns="121900" anchor="t" anchorCtr="0">
            <a:noAutofit/>
          </a:bodyPr>
          <a:lstStyle/>
          <a:p>
            <a:pPr algn="just"/>
            <a:r>
              <a:rPr lang="en-US" sz="2400" dirty="0"/>
              <a:t>By 1973, the science of ethology had advanced enough to be recognized with the Nobel Prize in Physiology or Medicine being presented to </a:t>
            </a:r>
            <a:r>
              <a:rPr lang="en-US" sz="2400" dirty="0" err="1"/>
              <a:t>Nikolaas</a:t>
            </a:r>
            <a:r>
              <a:rPr lang="en-US" sz="2400" dirty="0"/>
              <a:t> Tinbergen, Konrad Lorenz, and Karl von Frisch for their contributions to behavioral research.</a:t>
            </a:r>
            <a:endParaRPr lang="tr-TR" sz="2400" dirty="0"/>
          </a:p>
          <a:p>
            <a:pPr algn="just"/>
            <a:endParaRPr lang="en-GB" sz="2400" dirty="0"/>
          </a:p>
          <a:p>
            <a:pPr algn="just"/>
            <a:r>
              <a:rPr lang="en-US" sz="2400" dirty="0"/>
              <a:t>The work of these men was central to the development of modern ethology.</a:t>
            </a:r>
            <a:endParaRPr lang="en-US" sz="1600" dirty="0"/>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2" name="Resim 1"/>
          <p:cNvPicPr>
            <a:picLocks noChangeAspect="1"/>
          </p:cNvPicPr>
          <p:nvPr/>
        </p:nvPicPr>
        <p:blipFill>
          <a:blip r:embed="rId3"/>
          <a:stretch>
            <a:fillRect/>
          </a:stretch>
        </p:blipFill>
        <p:spPr>
          <a:xfrm>
            <a:off x="1402128" y="1147662"/>
            <a:ext cx="4464168" cy="4524268"/>
          </a:xfrm>
          <a:prstGeom prst="rect">
            <a:avLst/>
          </a:prstGeom>
          <a:effectLst>
            <a:softEdge rad="127000"/>
          </a:effectLst>
        </p:spPr>
      </p:pic>
    </p:spTree>
    <p:extLst>
      <p:ext uri="{BB962C8B-B14F-4D97-AF65-F5344CB8AC3E}">
        <p14:creationId xmlns:p14="http://schemas.microsoft.com/office/powerpoint/2010/main" val="403965613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7" name="Başlık 1"/>
          <p:cNvSpPr>
            <a:spLocks noGrp="1"/>
          </p:cNvSpPr>
          <p:nvPr>
            <p:ph type="body" idx="1"/>
          </p:nvPr>
        </p:nvSpPr>
        <p:spPr>
          <a:xfrm>
            <a:off x="671445" y="1"/>
            <a:ext cx="8764104" cy="6369049"/>
          </a:xfrm>
        </p:spPr>
        <p:txBody>
          <a:bodyPr/>
          <a:lstStyle/>
          <a:p>
            <a:pPr marL="203195" indent="0" algn="just">
              <a:buNone/>
            </a:pPr>
            <a:endParaRPr lang="en-US" sz="2400" dirty="0"/>
          </a:p>
          <a:p>
            <a:pPr algn="just"/>
            <a:r>
              <a:rPr lang="en-US" sz="2400" dirty="0"/>
              <a:t>Frisch's experimental work revealed the honey bee's dance language and the ways in which bees' sensory perception differs from the human sensory world.</a:t>
            </a:r>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algn="just"/>
            <a:endParaRPr lang="tr-TR" dirty="0">
              <a:latin typeface="Calibri Light" pitchFamily="34" charset="0"/>
            </a:endParaRPr>
          </a:p>
          <a:p>
            <a:pPr marL="203195" indent="0" algn="just">
              <a:buNone/>
            </a:pPr>
            <a:endParaRPr lang="tr-TR" dirty="0">
              <a:latin typeface="Calibri Light" pitchFamily="34" charset="0"/>
            </a:endParaRPr>
          </a:p>
          <a:p>
            <a:pPr algn="just"/>
            <a:endParaRPr lang="en-US" dirty="0">
              <a:cs typeface="Calibri Light" panose="020F0302020204030204" pitchFamily="34" charset="0"/>
            </a:endParaRPr>
          </a:p>
          <a:p>
            <a:pPr algn="just"/>
            <a:r>
              <a:rPr lang="en-US" sz="2400" dirty="0"/>
              <a:t>An awareness of species-specific sensory abilities has provided an important area of ​​research and highlighted a factor to be considered in the experimental design and interpretation of many types of behavioral research.</a:t>
            </a:r>
            <a:endParaRPr lang="en-GB" sz="2400" dirty="0"/>
          </a:p>
        </p:txBody>
      </p:sp>
      <p:pic>
        <p:nvPicPr>
          <p:cNvPr id="3" name="Resim 2"/>
          <p:cNvPicPr>
            <a:picLocks noChangeAspect="1"/>
          </p:cNvPicPr>
          <p:nvPr/>
        </p:nvPicPr>
        <p:blipFill>
          <a:blip r:embed="rId3"/>
          <a:stretch>
            <a:fillRect/>
          </a:stretch>
        </p:blipFill>
        <p:spPr>
          <a:xfrm>
            <a:off x="1285829" y="1500022"/>
            <a:ext cx="8149720" cy="3369005"/>
          </a:xfrm>
          <a:prstGeom prst="rect">
            <a:avLst/>
          </a:prstGeom>
          <a:effectLst>
            <a:softEdge rad="127000"/>
          </a:effectLst>
        </p:spPr>
      </p:pic>
    </p:spTree>
    <p:extLst>
      <p:ext uri="{BB962C8B-B14F-4D97-AF65-F5344CB8AC3E}">
        <p14:creationId xmlns:p14="http://schemas.microsoft.com/office/powerpoint/2010/main" val="254016970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305449" y="4075928"/>
            <a:ext cx="2645200" cy="3168749"/>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66" name="Google Shape;36166;p57"/>
          <p:cNvSpPr/>
          <p:nvPr/>
        </p:nvSpPr>
        <p:spPr>
          <a:xfrm>
            <a:off x="950900" y="762100"/>
            <a:ext cx="5323200" cy="5323200"/>
          </a:xfrm>
          <a:prstGeom prst="rect">
            <a:avLst/>
          </a:pr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9" name="Google Shape;36169;p57"/>
          <p:cNvSpPr txBox="1">
            <a:spLocks noGrp="1"/>
          </p:cNvSpPr>
          <p:nvPr>
            <p:ph type="subTitle" idx="1"/>
          </p:nvPr>
        </p:nvSpPr>
        <p:spPr>
          <a:xfrm>
            <a:off x="6008181" y="1325218"/>
            <a:ext cx="6183820" cy="4760081"/>
          </a:xfrm>
          <a:prstGeom prst="rect">
            <a:avLst/>
          </a:prstGeom>
        </p:spPr>
        <p:txBody>
          <a:bodyPr spcFirstLastPara="1" wrap="square" lIns="121900" tIns="121900" rIns="121900" bIns="121900" anchor="t" anchorCtr="0">
            <a:noAutofit/>
          </a:bodyPr>
          <a:lstStyle/>
          <a:p>
            <a:pPr algn="just">
              <a:buFont typeface="Arial" panose="020B0604020202020204" pitchFamily="34" charset="0"/>
              <a:buChar char="•"/>
            </a:pPr>
            <a:r>
              <a:rPr lang="en-US" dirty="0"/>
              <a:t>Round dance transmits places close to the hive, typically less than 100 meters, and consists of serious circular movements. This dance depicts distance, but does not instruct any direction.</a:t>
            </a:r>
            <a:endParaRPr lang="tr-TR" dirty="0"/>
          </a:p>
          <a:p>
            <a:pPr algn="just">
              <a:buFont typeface="Arial" panose="020B0604020202020204" pitchFamily="34" charset="0"/>
              <a:buChar char="•"/>
            </a:pPr>
            <a:endParaRPr lang="en-GB" dirty="0"/>
          </a:p>
          <a:p>
            <a:pPr algn="just">
              <a:buFont typeface="Arial" panose="020B0604020202020204" pitchFamily="34" charset="0"/>
              <a:buChar char="•"/>
            </a:pPr>
            <a:r>
              <a:rPr lang="en-US" dirty="0"/>
              <a:t>The waggle dance is used when the food source occurs more than 150 meters from the hive and defines both distance and direction. The honeybee will dance in a semicircle, then draw a straight line towards the beginning and semicircle in the other direction.</a:t>
            </a:r>
            <a:endParaRPr lang="en-US" sz="1600" dirty="0"/>
          </a:p>
        </p:txBody>
      </p:sp>
      <p:grpSp>
        <p:nvGrpSpPr>
          <p:cNvPr id="36170" name="Google Shape;36170;p57"/>
          <p:cNvGrpSpPr/>
          <p:nvPr/>
        </p:nvGrpSpPr>
        <p:grpSpPr>
          <a:xfrm>
            <a:off x="950815" y="762117"/>
            <a:ext cx="5322784" cy="5323171"/>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36187" name="Google Shape;36187;p57"/>
          <p:cNvGrpSpPr/>
          <p:nvPr/>
        </p:nvGrpSpPr>
        <p:grpSpPr>
          <a:xfrm rot="1532969">
            <a:off x="-323834" y="-623037"/>
            <a:ext cx="1752524" cy="43551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332" name="Google Shape;36332;p57"/>
          <p:cNvGrpSpPr/>
          <p:nvPr/>
        </p:nvGrpSpPr>
        <p:grpSpPr>
          <a:xfrm rot="2799819">
            <a:off x="1322647" y="4932031"/>
            <a:ext cx="2912896" cy="3489508"/>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14" name="Google Shape;36814;p57"/>
          <p:cNvGrpSpPr/>
          <p:nvPr/>
        </p:nvGrpSpPr>
        <p:grpSpPr>
          <a:xfrm rot="-7928157">
            <a:off x="9844983" y="-949096"/>
            <a:ext cx="2050127" cy="2455896"/>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Resim 2"/>
          <p:cNvPicPr>
            <a:picLocks noChangeAspect="1"/>
          </p:cNvPicPr>
          <p:nvPr/>
        </p:nvPicPr>
        <p:blipFill>
          <a:blip r:embed="rId3"/>
          <a:stretch>
            <a:fillRect/>
          </a:stretch>
        </p:blipFill>
        <p:spPr>
          <a:xfrm>
            <a:off x="1300253" y="1529918"/>
            <a:ext cx="4624495" cy="3787565"/>
          </a:xfrm>
          <a:prstGeom prst="rect">
            <a:avLst/>
          </a:prstGeom>
          <a:effectLst>
            <a:softEdge rad="127000"/>
          </a:effectLst>
        </p:spPr>
      </p:pic>
    </p:spTree>
    <p:extLst>
      <p:ext uri="{BB962C8B-B14F-4D97-AF65-F5344CB8AC3E}">
        <p14:creationId xmlns:p14="http://schemas.microsoft.com/office/powerpoint/2010/main" val="1136350945"/>
      </p:ext>
    </p:extLst>
  </p:cSld>
  <p:clrMapOvr>
    <a:masterClrMapping/>
  </p:clrMapOvr>
</p:sld>
</file>

<file path=ppt/theme/theme1.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eması">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TotalTime>
  <Words>675</Words>
  <Application>Microsoft Office PowerPoint</Application>
  <PresentationFormat>Geniş ekran</PresentationFormat>
  <Paragraphs>108</Paragraphs>
  <Slides>18</Slides>
  <Notes>17</Notes>
  <HiddenSlides>0</HiddenSlides>
  <MMClips>0</MMClips>
  <ScaleCrop>false</ScaleCrop>
  <HeadingPairs>
    <vt:vector size="6" baseType="variant">
      <vt:variant>
        <vt:lpstr>Kullanılan Yazı Tipleri</vt:lpstr>
      </vt:variant>
      <vt:variant>
        <vt:i4>7</vt:i4>
      </vt:variant>
      <vt:variant>
        <vt:lpstr>Tema</vt:lpstr>
      </vt:variant>
      <vt:variant>
        <vt:i4>2</vt:i4>
      </vt:variant>
      <vt:variant>
        <vt:lpstr>Slayt Başlıkları</vt:lpstr>
      </vt:variant>
      <vt:variant>
        <vt:i4>18</vt:i4>
      </vt:variant>
    </vt:vector>
  </HeadingPairs>
  <TitlesOfParts>
    <vt:vector size="27" baseType="lpstr">
      <vt:lpstr>Arial</vt:lpstr>
      <vt:lpstr>Calibri</vt:lpstr>
      <vt:lpstr>Calibri Light</vt:lpstr>
      <vt:lpstr>Karla</vt:lpstr>
      <vt:lpstr>Livvic</vt:lpstr>
      <vt:lpstr>Pangolin</vt:lpstr>
      <vt:lpstr>Rockwell</vt:lpstr>
      <vt:lpstr>Office Teması</vt:lpstr>
      <vt:lpstr>Doodle World Wildlife Day by Slidesgo</vt:lpstr>
      <vt:lpstr>Wild Animal Behaviors</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nailmert bıçakcı</dc:creator>
  <cp:lastModifiedBy>nailmert bıçakcı</cp:lastModifiedBy>
  <cp:revision>1</cp:revision>
  <dcterms:created xsi:type="dcterms:W3CDTF">2025-09-08T18:50:38Z</dcterms:created>
  <dcterms:modified xsi:type="dcterms:W3CDTF">2025-09-08T18:53:50Z</dcterms:modified>
</cp:coreProperties>
</file>