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63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111" d="100"/>
          <a:sy n="111" d="100"/>
        </p:scale>
        <p:origin x="53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hhIU4_dDts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c-prog.com/download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csinfo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rochip.com/" TargetMode="External"/><Relationship Id="rId2" Type="http://schemas.openxmlformats.org/officeDocument/2006/relationships/hyperlink" Target="http://www.ccsinfo.com/downloads.php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CCS C ile Program Derlemek ve Denemek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NBP246 MİKRODENETLEYİCİLER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dirty="0"/>
              <a:t>Öğr. Gör. Dr. Ufuk tanyeri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CCS C’de Derleme İşlemi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- Otomatik olarak proje dosyası oluşturmak ve derlemek:</a:t>
            </a:r>
          </a:p>
          <a:p>
            <a:r>
              <a:rPr lang="tr-TR" dirty="0" smtClean="0"/>
              <a:t>Otomatik olarak proje dosyasını oluşturmak için ilk başta </a:t>
            </a:r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</a:t>
            </a:r>
            <a:r>
              <a:rPr lang="tr-TR" dirty="0" smtClean="0"/>
              <a:t> menüsünden </a:t>
            </a:r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PIC Wizard</a:t>
            </a:r>
            <a:r>
              <a:rPr lang="tr-TR" dirty="0" smtClean="0"/>
              <a:t> seçilmelidir. Burada projede kullanılmak istenen donanımlar, kesmeler, port giriş/çıkış durumları, zamanlayıcılar, ADC, seri iletişim, I</a:t>
            </a:r>
            <a:r>
              <a:rPr lang="tr-TR" baseline="30000" dirty="0" smtClean="0"/>
              <a:t>2</a:t>
            </a:r>
            <a:r>
              <a:rPr lang="tr-TR" dirty="0" smtClean="0"/>
              <a:t>C vb. ile ilgili seçim ve ayarların programınıza otomatik olarak geçmesini sağlarsınız.</a:t>
            </a:r>
          </a:p>
          <a:p>
            <a:r>
              <a:rPr lang="tr-TR" dirty="0" smtClean="0"/>
              <a:t>- El ile proje dosyası oluşturmak ve derlemek:</a:t>
            </a:r>
          </a:p>
          <a:p>
            <a:r>
              <a:rPr lang="tr-TR" dirty="0" smtClean="0"/>
              <a:t>El ile proje dosyasını oluşturmak için ilk başta bir kaynak dosya oluşturulmalıdır. Bunun için </a:t>
            </a:r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File</a:t>
            </a:r>
            <a:r>
              <a:rPr lang="tr-TR" dirty="0" smtClean="0"/>
              <a:t> menüsünden </a:t>
            </a:r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</a:t>
            </a:r>
            <a:r>
              <a:rPr lang="tr-TR" dirty="0" smtClean="0"/>
              <a:t> oradan da </a:t>
            </a:r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 </a:t>
            </a:r>
            <a:r>
              <a:rPr lang="tr-T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Files</a:t>
            </a:r>
            <a:r>
              <a:rPr lang="tr-TR" dirty="0" smtClean="0"/>
              <a:t> komutu seçilir. Daha sonra </a:t>
            </a:r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</a:t>
            </a:r>
            <a:r>
              <a:rPr lang="tr-TR" dirty="0" smtClean="0"/>
              <a:t> menüsünden </a:t>
            </a:r>
            <a:r>
              <a:rPr lang="tr-T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Create</a:t>
            </a:r>
            <a:r>
              <a:rPr lang="tr-TR" dirty="0" smtClean="0"/>
              <a:t> komutu veya </a:t>
            </a:r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File-&gt;New-&gt;Project Manuel</a:t>
            </a:r>
            <a:r>
              <a:rPr lang="tr-TR" dirty="0" smtClean="0"/>
              <a:t> komutu verilmelidir.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852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Derleme Sonucu Oluşan ve CCS C’nin Tanıdığı Dosya Formatları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078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PIC PROG/DEKA 16F87X Deneme Kartı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smtClean="0"/>
              <a:t>- Söz konusu deneme kartı, </a:t>
            </a:r>
            <a:r>
              <a:rPr lang="tr-TR" dirty="0" err="1" smtClean="0"/>
              <a:t>mikrodenetleyicilerin</a:t>
            </a:r>
            <a:r>
              <a:rPr lang="tr-TR" dirty="0" smtClean="0"/>
              <a:t> devre üzerinden programlanmasını ve </a:t>
            </a:r>
            <a:r>
              <a:rPr lang="tr-TR" dirty="0" err="1" smtClean="0"/>
              <a:t>PIC’i</a:t>
            </a:r>
            <a:r>
              <a:rPr lang="tr-TR" dirty="0" smtClean="0"/>
              <a:t> sökmeden denenebilmesini sağlamaktadır. </a:t>
            </a:r>
          </a:p>
          <a:p>
            <a:r>
              <a:rPr lang="tr-TR" dirty="0" smtClean="0"/>
              <a:t>- Kartta 28 ve 40 </a:t>
            </a:r>
            <a:r>
              <a:rPr lang="tr-TR" dirty="0" err="1" smtClean="0"/>
              <a:t>pin’li</a:t>
            </a:r>
            <a:r>
              <a:rPr lang="tr-TR" dirty="0" smtClean="0"/>
              <a:t> </a:t>
            </a:r>
            <a:r>
              <a:rPr lang="tr-TR" dirty="0" err="1" smtClean="0"/>
              <a:t>PIC’leri</a:t>
            </a:r>
            <a:r>
              <a:rPr lang="tr-TR" dirty="0" smtClean="0"/>
              <a:t> seri porttan programlayabileceğiniz yerleşik JDM programlayıcı mevcuttur.</a:t>
            </a:r>
          </a:p>
          <a:p>
            <a:r>
              <a:rPr lang="tr-TR" dirty="0" smtClean="0"/>
              <a:t>- Seri </a:t>
            </a:r>
            <a:r>
              <a:rPr lang="tr-TR" dirty="0" err="1" smtClean="0"/>
              <a:t>port’u</a:t>
            </a:r>
            <a:r>
              <a:rPr lang="tr-TR" dirty="0" smtClean="0"/>
              <a:t> olmayan kullanıcılar için karta ICSP özelliği eklenmiştir. Bu özelliği sayesinde </a:t>
            </a:r>
            <a:r>
              <a:rPr lang="tr-TR" dirty="0" err="1" smtClean="0"/>
              <a:t>PIC’inizi</a:t>
            </a:r>
            <a:r>
              <a:rPr lang="tr-TR" dirty="0" smtClean="0"/>
              <a:t> USB portundan programlayabilirsiniz.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600" y="1846263"/>
            <a:ext cx="4054400" cy="4022725"/>
          </a:xfrm>
        </p:spPr>
      </p:pic>
    </p:spTree>
    <p:extLst>
      <p:ext uri="{BB962C8B-B14F-4D97-AF65-F5344CB8AC3E}">
        <p14:creationId xmlns:p14="http://schemas.microsoft.com/office/powerpoint/2010/main" val="3529583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PIC PROG/DEKA V6 deney kartı üzerinde USB iletişim ile LED kontrolü</a:t>
            </a:r>
          </a:p>
        </p:txBody>
      </p:sp>
      <p:pic>
        <p:nvPicPr>
          <p:cNvPr id="4" name="LhhIU4_dDts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840163" y="2571750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369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PIC’e</a:t>
            </a:r>
            <a:r>
              <a:rPr lang="tr-TR" dirty="0" smtClean="0"/>
              <a:t> Program Yüklemek (IC-PROG ile)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- Derleme aşaması gerçekleştirildiğinde yazdığınız programın makine kodu dediğimiz .</a:t>
            </a:r>
            <a:r>
              <a:rPr lang="tr-TR" dirty="0" err="1" smtClean="0"/>
              <a:t>hex</a:t>
            </a:r>
            <a:r>
              <a:rPr lang="tr-TR" dirty="0" smtClean="0"/>
              <a:t> uzantılı bir dosyası oluşmaktadır.</a:t>
            </a:r>
          </a:p>
          <a:p>
            <a:r>
              <a:rPr lang="tr-TR" dirty="0" smtClean="0"/>
              <a:t>- İlgili dosyayı denetleyiciye yüklememiz gerekir.</a:t>
            </a:r>
          </a:p>
          <a:p>
            <a:r>
              <a:rPr lang="tr-TR" dirty="0" smtClean="0"/>
              <a:t>- Yükleme aşamasında bir önceki slaytlarda bahsettiğimiz deneme kartı ve JDM programlayıcı kullanılmaktadır.</a:t>
            </a:r>
          </a:p>
          <a:p>
            <a:r>
              <a:rPr lang="tr-TR" dirty="0" smtClean="0"/>
              <a:t>- Bu aşamada sektörde en popüler olan yazılım IC-</a:t>
            </a:r>
            <a:r>
              <a:rPr lang="tr-TR" dirty="0" err="1" smtClean="0"/>
              <a:t>Prog’tur</a:t>
            </a:r>
            <a:r>
              <a:rPr lang="tr-TR" dirty="0" smtClean="0"/>
              <a:t>. Programı indirmek için:</a:t>
            </a:r>
          </a:p>
          <a:p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www.ic-prog.com/download.html</a:t>
            </a:r>
            <a:endParaRPr lang="tr-TR" dirty="0" smtClean="0"/>
          </a:p>
          <a:p>
            <a:r>
              <a:rPr lang="tr-TR" dirty="0" smtClean="0"/>
              <a:t>adresine giriniz.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604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CCS C Programında </a:t>
            </a:r>
            <a:r>
              <a:rPr lang="tr-TR" dirty="0" err="1" smtClean="0"/>
              <a:t>Debugger</a:t>
            </a:r>
            <a:r>
              <a:rPr lang="tr-TR" dirty="0" smtClean="0"/>
              <a:t> İşlemi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- </a:t>
            </a:r>
            <a:r>
              <a:rPr lang="tr-TR" dirty="0" err="1" smtClean="0"/>
              <a:t>Debugger</a:t>
            </a:r>
            <a:r>
              <a:rPr lang="tr-TR" dirty="0" smtClean="0"/>
              <a:t> kavramı, hata ayıklama olarak da bilinmektedir.</a:t>
            </a:r>
          </a:p>
          <a:p>
            <a:r>
              <a:rPr lang="tr-TR" dirty="0" smtClean="0"/>
              <a:t>- Hata ayıklama işlemi ile kaydedicilerde, değişkenlerde, portlarda, </a:t>
            </a:r>
            <a:r>
              <a:rPr lang="tr-TR" dirty="0" err="1" smtClean="0"/>
              <a:t>pinlerde</a:t>
            </a:r>
            <a:r>
              <a:rPr lang="tr-TR" dirty="0" smtClean="0"/>
              <a:t>, </a:t>
            </a:r>
            <a:r>
              <a:rPr lang="tr-TR" dirty="0" err="1" smtClean="0"/>
              <a:t>EEPROM’da</a:t>
            </a:r>
            <a:r>
              <a:rPr lang="tr-TR" dirty="0" smtClean="0"/>
              <a:t> vb. neler olduğunu görebiliriz.</a:t>
            </a:r>
          </a:p>
          <a:p>
            <a:r>
              <a:rPr lang="tr-TR" dirty="0" smtClean="0"/>
              <a:t>- Bunun için program menüsünden DEBUG menüsü kullanılmaktadır.</a:t>
            </a:r>
          </a:p>
          <a:p>
            <a:r>
              <a:rPr lang="tr-TR" dirty="0" smtClean="0"/>
              <a:t>- Derleyici IDC-U40 </a:t>
            </a:r>
            <a:r>
              <a:rPr lang="tr-TR" dirty="0" err="1" smtClean="0"/>
              <a:t>Unit</a:t>
            </a:r>
            <a:r>
              <a:rPr lang="tr-TR" dirty="0" smtClean="0"/>
              <a:t>, ICD-S40 </a:t>
            </a:r>
            <a:r>
              <a:rPr lang="tr-TR" dirty="0" err="1" smtClean="0"/>
              <a:t>Unit</a:t>
            </a:r>
            <a:r>
              <a:rPr lang="tr-TR" dirty="0" smtClean="0"/>
              <a:t>, MACHX Programmer/</a:t>
            </a:r>
            <a:r>
              <a:rPr lang="tr-TR" dirty="0" err="1" smtClean="0"/>
              <a:t>Debugger</a:t>
            </a:r>
            <a:r>
              <a:rPr lang="tr-TR" dirty="0" smtClean="0"/>
              <a:t>, LOAD-n-GO Handheld Programmer, MPLAB ICD2, MPLAB ICD3 vb. kartlar ile uyumludur. </a:t>
            </a:r>
          </a:p>
          <a:p>
            <a:r>
              <a:rPr lang="tr-TR" dirty="0" smtClean="0"/>
              <a:t>- Derleyicinin sitesinden destek verilen yeni kartları takip edebilirsiniz:</a:t>
            </a:r>
          </a:p>
          <a:p>
            <a:pPr algn="ctr"/>
            <a:r>
              <a:rPr lang="tr-TR" dirty="0">
                <a:hlinkClick r:id="rId2"/>
              </a:rPr>
              <a:t>http://www.ccsinfo.com</a:t>
            </a:r>
            <a:r>
              <a:rPr lang="tr-TR" dirty="0" smtClean="0">
                <a:hlinkClick r:id="rId2"/>
              </a:rPr>
              <a:t>/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2305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MPLAB Programında CCS C Derleyicisini Kullanmak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 err="1" smtClean="0"/>
              <a:t>Microchip</a:t>
            </a:r>
            <a:r>
              <a:rPr lang="tr-TR" dirty="0" smtClean="0"/>
              <a:t> firması kendi PIC ailesi </a:t>
            </a:r>
            <a:r>
              <a:rPr lang="tr-TR" dirty="0" err="1" smtClean="0"/>
              <a:t>mikrodenetleyicileri</a:t>
            </a:r>
            <a:r>
              <a:rPr lang="tr-TR" dirty="0" smtClean="0"/>
              <a:t> için MPLAB adına derleyici programa sahiptir.</a:t>
            </a:r>
          </a:p>
          <a:p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www.ccsinfo.com/downloads.php</a:t>
            </a:r>
            <a:endParaRPr lang="tr-TR" dirty="0" smtClean="0"/>
          </a:p>
          <a:p>
            <a:r>
              <a:rPr lang="tr-TR" dirty="0" smtClean="0"/>
              <a:t>MPLAB ile </a:t>
            </a:r>
            <a:r>
              <a:rPr lang="tr-TR" dirty="0" err="1" smtClean="0"/>
              <a:t>assembly</a:t>
            </a:r>
            <a:r>
              <a:rPr lang="tr-TR" dirty="0" smtClean="0"/>
              <a:t> dilinde programlar yazılabilir, derlenebilir ve hata ayıklama işlemleri yapılabilir.</a:t>
            </a:r>
          </a:p>
          <a:p>
            <a:r>
              <a:rPr lang="tr-TR" dirty="0">
                <a:hlinkClick r:id="rId3"/>
              </a:rPr>
              <a:t>https://www.microchip.com</a:t>
            </a:r>
            <a:r>
              <a:rPr lang="tr-TR" dirty="0" smtClean="0">
                <a:hlinkClick r:id="rId3"/>
              </a:rPr>
              <a:t>/</a:t>
            </a:r>
            <a:endParaRPr lang="tr-TR" dirty="0" smtClean="0"/>
          </a:p>
          <a:p>
            <a:r>
              <a:rPr lang="tr-TR" dirty="0" smtClean="0"/>
              <a:t>Yukarıda verilen her iki link MPLAB kullanmak içindir.</a:t>
            </a:r>
            <a:endParaRPr lang="tr-TR" dirty="0"/>
          </a:p>
        </p:txBody>
      </p:sp>
      <p:pic>
        <p:nvPicPr>
          <p:cNvPr id="9" name="İçerik Yer Tutucusu 8"/>
          <p:cNvPicPr>
            <a:picLocks noGrp="1" noChangeAspect="1"/>
          </p:cNvPicPr>
          <p:nvPr>
            <p:ph sz="half" idx="1"/>
          </p:nvPr>
        </p:nvPicPr>
        <p:blipFill>
          <a:blip r:embed="rId4"/>
          <a:stretch>
            <a:fillRect/>
          </a:stretch>
        </p:blipFill>
        <p:spPr>
          <a:xfrm>
            <a:off x="1096963" y="2914780"/>
            <a:ext cx="4938712" cy="1885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567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[1</a:t>
            </a:r>
            <a:r>
              <a:rPr lang="tr-TR" dirty="0"/>
              <a:t>] Çiçek, S. (2009). </a:t>
            </a:r>
            <a:r>
              <a:rPr lang="tr-TR" i="1" dirty="0"/>
              <a:t>CCS C ile PIC programlama</a:t>
            </a:r>
            <a:r>
              <a:rPr lang="tr-TR" dirty="0"/>
              <a:t>. Altaş Yayıncılık.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136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409</TotalTime>
  <Words>419</Words>
  <Application>Microsoft Office PowerPoint</Application>
  <PresentationFormat>Geniş ekran</PresentationFormat>
  <Paragraphs>36</Paragraphs>
  <Slides>9</Slides>
  <Notes>0</Notes>
  <HiddenSlides>0</HiddenSlides>
  <MMClips>1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Calibri</vt:lpstr>
      <vt:lpstr>Times New Roman</vt:lpstr>
      <vt:lpstr>Geçmişe bakış</vt:lpstr>
      <vt:lpstr>CCS C ile Program Derlemek ve Denemek</vt:lpstr>
      <vt:lpstr>CCS C’de Derleme İşlemi</vt:lpstr>
      <vt:lpstr>Derleme Sonucu Oluşan ve CCS C’nin Tanıdığı Dosya Formatları</vt:lpstr>
      <vt:lpstr>PIC PROG/DEKA 16F87X Deneme Kartı</vt:lpstr>
      <vt:lpstr>PIC PROG/DEKA V6 deney kartı üzerinde USB iletişim ile LED kontrolü</vt:lpstr>
      <vt:lpstr>PIC’e Program Yüklemek (IC-PROG ile)</vt:lpstr>
      <vt:lpstr>CCS C Programında Debugger İşlemi</vt:lpstr>
      <vt:lpstr>MPLAB Programında CCS C Derleyicisini Kullanmak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UT</cp:lastModifiedBy>
  <cp:revision>50</cp:revision>
  <dcterms:created xsi:type="dcterms:W3CDTF">2017-11-14T11:12:27Z</dcterms:created>
  <dcterms:modified xsi:type="dcterms:W3CDTF">2020-02-10T21:05:54Z</dcterms:modified>
</cp:coreProperties>
</file>